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4"/>
    <p:sldMasterId id="214748368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Lst>
  <p:sldSz cy="10287000" cx="18288000"/>
  <p:notesSz cx="6858000" cy="9144000"/>
  <p:embeddedFontLst>
    <p:embeddedFont>
      <p:font typeface="Ubuntu"/>
      <p:regular r:id="rId82"/>
      <p:bold r:id="rId83"/>
      <p:italic r:id="rId84"/>
      <p:boldItalic r:id="rId85"/>
    </p:embeddedFont>
    <p:embeddedFont>
      <p:font typeface="Proxima Nova"/>
      <p:regular r:id="rId86"/>
      <p:bold r:id="rId87"/>
      <p:italic r:id="rId88"/>
      <p:boldItalic r:id="rId89"/>
    </p:embeddedFont>
    <p:embeddedFont>
      <p:font typeface="Roboto Medium"/>
      <p:regular r:id="rId90"/>
      <p:bold r:id="rId91"/>
      <p:italic r:id="rId92"/>
      <p:boldItalic r:id="rId93"/>
    </p:embeddedFont>
    <p:embeddedFont>
      <p:font typeface="Nunito"/>
      <p:regular r:id="rId94"/>
      <p:bold r:id="rId95"/>
      <p:italic r:id="rId96"/>
      <p:boldItalic r:id="rId97"/>
    </p:embeddedFont>
    <p:embeddedFont>
      <p:font typeface="Proxima Nova Semibold"/>
      <p:regular r:id="rId98"/>
      <p:bold r:id="rId99"/>
      <p:boldItalic r:id="rId100"/>
    </p:embeddedFont>
    <p:embeddedFont>
      <p:font typeface="Crete Round"/>
      <p:regular r:id="rId101"/>
      <p:italic r:id="rId102"/>
    </p:embeddedFont>
    <p:embeddedFont>
      <p:font typeface="Barlow"/>
      <p:regular r:id="rId103"/>
      <p:bold r:id="rId104"/>
      <p:italic r:id="rId105"/>
      <p:boldItalic r:id="rId106"/>
    </p:embeddedFont>
    <p:embeddedFont>
      <p:font typeface="Libre Franklin"/>
      <p:regular r:id="rId107"/>
      <p:bold r:id="rId108"/>
      <p:italic r:id="rId109"/>
      <p:boldItalic r:id="rId110"/>
    </p:embeddedFont>
    <p:embeddedFont>
      <p:font typeface="Alef"/>
      <p:regular r:id="rId111"/>
      <p:bold r:id="rId112"/>
    </p:embeddedFont>
    <p:embeddedFont>
      <p:font typeface="Amatic SC"/>
      <p:regular r:id="rId113"/>
      <p:bold r:id="rId114"/>
    </p:embeddedFont>
    <p:embeddedFont>
      <p:font typeface="Rubik"/>
      <p:regular r:id="rId115"/>
      <p:bold r:id="rId116"/>
      <p:italic r:id="rId117"/>
      <p:boldItalic r:id="rId1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76E60F9-86D8-4A3F-B888-5080AA378572}">
  <a:tblStyle styleId="{B76E60F9-86D8-4A3F-B888-5080AA37857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LibreFranklin-regular.fntdata"/><Relationship Id="rId106" Type="http://schemas.openxmlformats.org/officeDocument/2006/relationships/font" Target="fonts/Barlow-boldItalic.fntdata"/><Relationship Id="rId105" Type="http://schemas.openxmlformats.org/officeDocument/2006/relationships/font" Target="fonts/Barlow-italic.fntdata"/><Relationship Id="rId104" Type="http://schemas.openxmlformats.org/officeDocument/2006/relationships/font" Target="fonts/Barlow-bold.fntdata"/><Relationship Id="rId109" Type="http://schemas.openxmlformats.org/officeDocument/2006/relationships/font" Target="fonts/LibreFranklin-italic.fntdata"/><Relationship Id="rId108" Type="http://schemas.openxmlformats.org/officeDocument/2006/relationships/font" Target="fonts/LibreFranklin-bold.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Barlow-regular.fntdata"/><Relationship Id="rId102" Type="http://schemas.openxmlformats.org/officeDocument/2006/relationships/font" Target="fonts/CreteRound-italic.fntdata"/><Relationship Id="rId101" Type="http://schemas.openxmlformats.org/officeDocument/2006/relationships/font" Target="fonts/CreteRound-regular.fntdata"/><Relationship Id="rId100" Type="http://schemas.openxmlformats.org/officeDocument/2006/relationships/font" Target="fonts/ProximaNovaSemibold-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Nunito-bold.fntdata"/><Relationship Id="rId94" Type="http://schemas.openxmlformats.org/officeDocument/2006/relationships/font" Target="fonts/Nunito-regular.fntdata"/><Relationship Id="rId97" Type="http://schemas.openxmlformats.org/officeDocument/2006/relationships/font" Target="fonts/Nunito-boldItalic.fntdata"/><Relationship Id="rId96" Type="http://schemas.openxmlformats.org/officeDocument/2006/relationships/font" Target="fonts/Nunito-italic.fntdata"/><Relationship Id="rId11" Type="http://schemas.openxmlformats.org/officeDocument/2006/relationships/slide" Target="slides/slide5.xml"/><Relationship Id="rId99" Type="http://schemas.openxmlformats.org/officeDocument/2006/relationships/font" Target="fonts/ProximaNovaSemibold-bold.fntdata"/><Relationship Id="rId10" Type="http://schemas.openxmlformats.org/officeDocument/2006/relationships/slide" Target="slides/slide4.xml"/><Relationship Id="rId98" Type="http://schemas.openxmlformats.org/officeDocument/2006/relationships/font" Target="fonts/ProximaNovaSemibold-regular.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RobotoMedium-bold.fntdata"/><Relationship Id="rId90" Type="http://schemas.openxmlformats.org/officeDocument/2006/relationships/font" Target="fonts/RobotoMedium-regular.fntdata"/><Relationship Id="rId93" Type="http://schemas.openxmlformats.org/officeDocument/2006/relationships/font" Target="fonts/RobotoMedium-boldItalic.fntdata"/><Relationship Id="rId92" Type="http://schemas.openxmlformats.org/officeDocument/2006/relationships/font" Target="fonts/RobotoMedium-italic.fntdata"/><Relationship Id="rId118" Type="http://schemas.openxmlformats.org/officeDocument/2006/relationships/font" Target="fonts/Rubik-boldItalic.fntdata"/><Relationship Id="rId117" Type="http://schemas.openxmlformats.org/officeDocument/2006/relationships/font" Target="fonts/Rubik-italic.fntdata"/><Relationship Id="rId116" Type="http://schemas.openxmlformats.org/officeDocument/2006/relationships/font" Target="fonts/Rubik-bold.fntdata"/><Relationship Id="rId115" Type="http://schemas.openxmlformats.org/officeDocument/2006/relationships/font" Target="fonts/Rubik-regular.fntdata"/><Relationship Id="rId15" Type="http://schemas.openxmlformats.org/officeDocument/2006/relationships/slide" Target="slides/slide9.xml"/><Relationship Id="rId110" Type="http://schemas.openxmlformats.org/officeDocument/2006/relationships/font" Target="fonts/LibreFranklin-boldItalic.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AmaticSC-bold.fntdata"/><Relationship Id="rId18" Type="http://schemas.openxmlformats.org/officeDocument/2006/relationships/slide" Target="slides/slide12.xml"/><Relationship Id="rId113" Type="http://schemas.openxmlformats.org/officeDocument/2006/relationships/font" Target="fonts/AmaticSC-regular.fntdata"/><Relationship Id="rId112" Type="http://schemas.openxmlformats.org/officeDocument/2006/relationships/font" Target="fonts/Alef-bold.fntdata"/><Relationship Id="rId111" Type="http://schemas.openxmlformats.org/officeDocument/2006/relationships/font" Target="fonts/Alef-regular.fntdata"/><Relationship Id="rId84" Type="http://schemas.openxmlformats.org/officeDocument/2006/relationships/font" Target="fonts/Ubuntu-italic.fntdata"/><Relationship Id="rId83" Type="http://schemas.openxmlformats.org/officeDocument/2006/relationships/font" Target="fonts/Ubuntu-bold.fntdata"/><Relationship Id="rId86" Type="http://schemas.openxmlformats.org/officeDocument/2006/relationships/font" Target="fonts/ProximaNova-regular.fntdata"/><Relationship Id="rId85" Type="http://schemas.openxmlformats.org/officeDocument/2006/relationships/font" Target="fonts/Ubuntu-boldItalic.fntdata"/><Relationship Id="rId88" Type="http://schemas.openxmlformats.org/officeDocument/2006/relationships/font" Target="fonts/ProximaNova-italic.fntdata"/><Relationship Id="rId87" Type="http://schemas.openxmlformats.org/officeDocument/2006/relationships/font" Target="fonts/ProximaNova-bold.fntdata"/><Relationship Id="rId89" Type="http://schemas.openxmlformats.org/officeDocument/2006/relationships/font" Target="fonts/ProximaNova-boldItalic.fntdata"/><Relationship Id="rId80" Type="http://schemas.openxmlformats.org/officeDocument/2006/relationships/slide" Target="slides/slide74.xml"/><Relationship Id="rId82" Type="http://schemas.openxmlformats.org/officeDocument/2006/relationships/font" Target="fonts/Ubuntu-regular.fntdata"/><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b496c84d5c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b496c84d5c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a95368426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a95368426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dd7ee60c56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dd7ee60c56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b6a886c7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b6a886c7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b6a886c71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b6a886c71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b6a886c71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b6a886c71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gb6a886c717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0" name="Google Shape;1260;gb6a886c71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b6a886c717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b6a886c717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gb6a886c717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0" name="Google Shape;1290;gb6a886c717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de46fc6c5a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de46fc6c5a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e65f9aba5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e65f9aba5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b6a886c717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b6a886c717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b6a886c717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b6a886c717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b6a886c717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b6a886c717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db0de50d0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db0de50d0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db0de50d0a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db0de50d0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4" name="Shape 1484"/>
        <p:cNvGrpSpPr/>
        <p:nvPr/>
      </p:nvGrpSpPr>
      <p:grpSpPr>
        <a:xfrm>
          <a:off x="0" y="0"/>
          <a:ext cx="0" cy="0"/>
          <a:chOff x="0" y="0"/>
          <a:chExt cx="0" cy="0"/>
        </a:xfrm>
      </p:grpSpPr>
      <p:sp>
        <p:nvSpPr>
          <p:cNvPr id="1485" name="Google Shape;1485;gde46fc6c5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6" name="Google Shape;1486;gde46fc6c5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0" name="Shape 1530"/>
        <p:cNvGrpSpPr/>
        <p:nvPr/>
      </p:nvGrpSpPr>
      <p:grpSpPr>
        <a:xfrm>
          <a:off x="0" y="0"/>
          <a:ext cx="0" cy="0"/>
          <a:chOff x="0" y="0"/>
          <a:chExt cx="0" cy="0"/>
        </a:xfrm>
      </p:grpSpPr>
      <p:sp>
        <p:nvSpPr>
          <p:cNvPr id="1531" name="Google Shape;1531;gde46fc6c5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2" name="Google Shape;1532;gde46fc6c5a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6" name="Shape 1536"/>
        <p:cNvGrpSpPr/>
        <p:nvPr/>
      </p:nvGrpSpPr>
      <p:grpSpPr>
        <a:xfrm>
          <a:off x="0" y="0"/>
          <a:ext cx="0" cy="0"/>
          <a:chOff x="0" y="0"/>
          <a:chExt cx="0" cy="0"/>
        </a:xfrm>
      </p:grpSpPr>
      <p:sp>
        <p:nvSpPr>
          <p:cNvPr id="1537" name="Google Shape;1537;gde46fc6c5a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8" name="Google Shape;1538;gde46fc6c5a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gde46fc6c5a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7" name="Google Shape;1547;gde46fc6c5a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0" name="Shape 1550"/>
        <p:cNvGrpSpPr/>
        <p:nvPr/>
      </p:nvGrpSpPr>
      <p:grpSpPr>
        <a:xfrm>
          <a:off x="0" y="0"/>
          <a:ext cx="0" cy="0"/>
          <a:chOff x="0" y="0"/>
          <a:chExt cx="0" cy="0"/>
        </a:xfrm>
      </p:grpSpPr>
      <p:sp>
        <p:nvSpPr>
          <p:cNvPr id="1551" name="Google Shape;1551;gde46fc6c5a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2" name="Google Shape;1552;gde46fc6c5a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142b4b701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142b4b701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de46fc6c5a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8" name="Google Shape;1578;gde46fc6c5a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3" name="Shape 1593"/>
        <p:cNvGrpSpPr/>
        <p:nvPr/>
      </p:nvGrpSpPr>
      <p:grpSpPr>
        <a:xfrm>
          <a:off x="0" y="0"/>
          <a:ext cx="0" cy="0"/>
          <a:chOff x="0" y="0"/>
          <a:chExt cx="0" cy="0"/>
        </a:xfrm>
      </p:grpSpPr>
      <p:sp>
        <p:nvSpPr>
          <p:cNvPr id="1594" name="Google Shape;1594;gde46fc6c5a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5" name="Google Shape;1595;gde46fc6c5a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9" name="Shape 1629"/>
        <p:cNvGrpSpPr/>
        <p:nvPr/>
      </p:nvGrpSpPr>
      <p:grpSpPr>
        <a:xfrm>
          <a:off x="0" y="0"/>
          <a:ext cx="0" cy="0"/>
          <a:chOff x="0" y="0"/>
          <a:chExt cx="0" cy="0"/>
        </a:xfrm>
      </p:grpSpPr>
      <p:sp>
        <p:nvSpPr>
          <p:cNvPr id="1630" name="Google Shape;1630;gde46fc6c5a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1" name="Google Shape;1631;gde46fc6c5a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3" name="Shape 1653"/>
        <p:cNvGrpSpPr/>
        <p:nvPr/>
      </p:nvGrpSpPr>
      <p:grpSpPr>
        <a:xfrm>
          <a:off x="0" y="0"/>
          <a:ext cx="0" cy="0"/>
          <a:chOff x="0" y="0"/>
          <a:chExt cx="0" cy="0"/>
        </a:xfrm>
      </p:grpSpPr>
      <p:sp>
        <p:nvSpPr>
          <p:cNvPr id="1654" name="Google Shape;1654;gde46fc6c5a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5" name="Google Shape;1655;gde46fc6c5a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gde46fc6c5a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6" name="Google Shape;1686;gde46fc6c5a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gde6d710449_0_15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0" name="Google Shape;1710;gde6d710449_0_15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9" name="Shape 1719"/>
        <p:cNvGrpSpPr/>
        <p:nvPr/>
      </p:nvGrpSpPr>
      <p:grpSpPr>
        <a:xfrm>
          <a:off x="0" y="0"/>
          <a:ext cx="0" cy="0"/>
          <a:chOff x="0" y="0"/>
          <a:chExt cx="0" cy="0"/>
        </a:xfrm>
      </p:grpSpPr>
      <p:sp>
        <p:nvSpPr>
          <p:cNvPr id="1720" name="Google Shape;1720;gde46fc6c5a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1" name="Google Shape;1721;gde46fc6c5a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gde46fc6c5a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4" name="Google Shape;1744;gde46fc6c5a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gde46fc6c5a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6" name="Google Shape;1756;gde46fc6c5a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9" name="Shape 1779"/>
        <p:cNvGrpSpPr/>
        <p:nvPr/>
      </p:nvGrpSpPr>
      <p:grpSpPr>
        <a:xfrm>
          <a:off x="0" y="0"/>
          <a:ext cx="0" cy="0"/>
          <a:chOff x="0" y="0"/>
          <a:chExt cx="0" cy="0"/>
        </a:xfrm>
      </p:grpSpPr>
      <p:sp>
        <p:nvSpPr>
          <p:cNvPr id="1780" name="Google Shape;1780;gde46fc6c5a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1" name="Google Shape;1781;gde46fc6c5a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e65f9aba5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e65f9aba5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9" name="Shape 1859"/>
        <p:cNvGrpSpPr/>
        <p:nvPr/>
      </p:nvGrpSpPr>
      <p:grpSpPr>
        <a:xfrm>
          <a:off x="0" y="0"/>
          <a:ext cx="0" cy="0"/>
          <a:chOff x="0" y="0"/>
          <a:chExt cx="0" cy="0"/>
        </a:xfrm>
      </p:grpSpPr>
      <p:sp>
        <p:nvSpPr>
          <p:cNvPr id="1860" name="Google Shape;1860;gde46fc6c5a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1" name="Google Shape;1861;gde46fc6c5a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5" name="Shape 1865"/>
        <p:cNvGrpSpPr/>
        <p:nvPr/>
      </p:nvGrpSpPr>
      <p:grpSpPr>
        <a:xfrm>
          <a:off x="0" y="0"/>
          <a:ext cx="0" cy="0"/>
          <a:chOff x="0" y="0"/>
          <a:chExt cx="0" cy="0"/>
        </a:xfrm>
      </p:grpSpPr>
      <p:sp>
        <p:nvSpPr>
          <p:cNvPr id="1866" name="Google Shape;1866;gde46fc6c5a_0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7" name="Google Shape;1867;gde46fc6c5a_0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9" name="Shape 1889"/>
        <p:cNvGrpSpPr/>
        <p:nvPr/>
      </p:nvGrpSpPr>
      <p:grpSpPr>
        <a:xfrm>
          <a:off x="0" y="0"/>
          <a:ext cx="0" cy="0"/>
          <a:chOff x="0" y="0"/>
          <a:chExt cx="0" cy="0"/>
        </a:xfrm>
      </p:grpSpPr>
      <p:sp>
        <p:nvSpPr>
          <p:cNvPr id="1890" name="Google Shape;1890;gde46fc6c5a_0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1" name="Google Shape;1891;gde46fc6c5a_0_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6" name="Shape 1936"/>
        <p:cNvGrpSpPr/>
        <p:nvPr/>
      </p:nvGrpSpPr>
      <p:grpSpPr>
        <a:xfrm>
          <a:off x="0" y="0"/>
          <a:ext cx="0" cy="0"/>
          <a:chOff x="0" y="0"/>
          <a:chExt cx="0" cy="0"/>
        </a:xfrm>
      </p:grpSpPr>
      <p:sp>
        <p:nvSpPr>
          <p:cNvPr id="1937" name="Google Shape;1937;gde6d71044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8" name="Google Shape;1938;gde6d71044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6" name="Shape 1966"/>
        <p:cNvGrpSpPr/>
        <p:nvPr/>
      </p:nvGrpSpPr>
      <p:grpSpPr>
        <a:xfrm>
          <a:off x="0" y="0"/>
          <a:ext cx="0" cy="0"/>
          <a:chOff x="0" y="0"/>
          <a:chExt cx="0" cy="0"/>
        </a:xfrm>
      </p:grpSpPr>
      <p:sp>
        <p:nvSpPr>
          <p:cNvPr id="1967" name="Google Shape;1967;gde6d710449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8" name="Google Shape;1968;gde6d71044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7" name="Shape 2037"/>
        <p:cNvGrpSpPr/>
        <p:nvPr/>
      </p:nvGrpSpPr>
      <p:grpSpPr>
        <a:xfrm>
          <a:off x="0" y="0"/>
          <a:ext cx="0" cy="0"/>
          <a:chOff x="0" y="0"/>
          <a:chExt cx="0" cy="0"/>
        </a:xfrm>
      </p:grpSpPr>
      <p:sp>
        <p:nvSpPr>
          <p:cNvPr id="2038" name="Google Shape;2038;gde6d710449_0_15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9" name="Google Shape;2039;gde6d710449_0_15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7" name="Shape 2057"/>
        <p:cNvGrpSpPr/>
        <p:nvPr/>
      </p:nvGrpSpPr>
      <p:grpSpPr>
        <a:xfrm>
          <a:off x="0" y="0"/>
          <a:ext cx="0" cy="0"/>
          <a:chOff x="0" y="0"/>
          <a:chExt cx="0" cy="0"/>
        </a:xfrm>
      </p:grpSpPr>
      <p:sp>
        <p:nvSpPr>
          <p:cNvPr id="2058" name="Google Shape;2058;gde46fc6c5a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9" name="Google Shape;2059;gde46fc6c5a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6" name="Shape 2096"/>
        <p:cNvGrpSpPr/>
        <p:nvPr/>
      </p:nvGrpSpPr>
      <p:grpSpPr>
        <a:xfrm>
          <a:off x="0" y="0"/>
          <a:ext cx="0" cy="0"/>
          <a:chOff x="0" y="0"/>
          <a:chExt cx="0" cy="0"/>
        </a:xfrm>
      </p:grpSpPr>
      <p:sp>
        <p:nvSpPr>
          <p:cNvPr id="2097" name="Google Shape;2097;gde6d7104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8" name="Google Shape;2098;gde6d7104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2" name="Shape 2102"/>
        <p:cNvGrpSpPr/>
        <p:nvPr/>
      </p:nvGrpSpPr>
      <p:grpSpPr>
        <a:xfrm>
          <a:off x="0" y="0"/>
          <a:ext cx="0" cy="0"/>
          <a:chOff x="0" y="0"/>
          <a:chExt cx="0" cy="0"/>
        </a:xfrm>
      </p:grpSpPr>
      <p:sp>
        <p:nvSpPr>
          <p:cNvPr id="2103" name="Google Shape;2103;gde6d710449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4" name="Google Shape;2104;gde6d710449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6" name="Shape 2146"/>
        <p:cNvGrpSpPr/>
        <p:nvPr/>
      </p:nvGrpSpPr>
      <p:grpSpPr>
        <a:xfrm>
          <a:off x="0" y="0"/>
          <a:ext cx="0" cy="0"/>
          <a:chOff x="0" y="0"/>
          <a:chExt cx="0" cy="0"/>
        </a:xfrm>
      </p:grpSpPr>
      <p:sp>
        <p:nvSpPr>
          <p:cNvPr id="2147" name="Google Shape;2147;gde6d710449_0_15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8" name="Google Shape;2148;gde6d710449_0_15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b1c2217c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b1c2217c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2" name="Shape 2152"/>
        <p:cNvGrpSpPr/>
        <p:nvPr/>
      </p:nvGrpSpPr>
      <p:grpSpPr>
        <a:xfrm>
          <a:off x="0" y="0"/>
          <a:ext cx="0" cy="0"/>
          <a:chOff x="0" y="0"/>
          <a:chExt cx="0" cy="0"/>
        </a:xfrm>
      </p:grpSpPr>
      <p:sp>
        <p:nvSpPr>
          <p:cNvPr id="2153" name="Google Shape;2153;gde6d710449_0_15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4" name="Google Shape;2154;gde6d710449_0_15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6" name="Shape 2166"/>
        <p:cNvGrpSpPr/>
        <p:nvPr/>
      </p:nvGrpSpPr>
      <p:grpSpPr>
        <a:xfrm>
          <a:off x="0" y="0"/>
          <a:ext cx="0" cy="0"/>
          <a:chOff x="0" y="0"/>
          <a:chExt cx="0" cy="0"/>
        </a:xfrm>
      </p:grpSpPr>
      <p:sp>
        <p:nvSpPr>
          <p:cNvPr id="2167" name="Google Shape;2167;gde46fc6c5a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8" name="Google Shape;2168;gde46fc6c5a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7" name="Shape 2187"/>
        <p:cNvGrpSpPr/>
        <p:nvPr/>
      </p:nvGrpSpPr>
      <p:grpSpPr>
        <a:xfrm>
          <a:off x="0" y="0"/>
          <a:ext cx="0" cy="0"/>
          <a:chOff x="0" y="0"/>
          <a:chExt cx="0" cy="0"/>
        </a:xfrm>
      </p:grpSpPr>
      <p:sp>
        <p:nvSpPr>
          <p:cNvPr id="2188" name="Google Shape;2188;gde65cada1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9" name="Google Shape;2189;gde65cada1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5" name="Shape 2195"/>
        <p:cNvGrpSpPr/>
        <p:nvPr/>
      </p:nvGrpSpPr>
      <p:grpSpPr>
        <a:xfrm>
          <a:off x="0" y="0"/>
          <a:ext cx="0" cy="0"/>
          <a:chOff x="0" y="0"/>
          <a:chExt cx="0" cy="0"/>
        </a:xfrm>
      </p:grpSpPr>
      <p:sp>
        <p:nvSpPr>
          <p:cNvPr id="2196" name="Google Shape;2196;gde46fc6c5a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7" name="Google Shape;2197;gde46fc6c5a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2" name="Shape 2212"/>
        <p:cNvGrpSpPr/>
        <p:nvPr/>
      </p:nvGrpSpPr>
      <p:grpSpPr>
        <a:xfrm>
          <a:off x="0" y="0"/>
          <a:ext cx="0" cy="0"/>
          <a:chOff x="0" y="0"/>
          <a:chExt cx="0" cy="0"/>
        </a:xfrm>
      </p:grpSpPr>
      <p:sp>
        <p:nvSpPr>
          <p:cNvPr id="2213" name="Google Shape;2213;gde46fc6c5a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4" name="Google Shape;2214;gde46fc6c5a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2" name="Shape 2232"/>
        <p:cNvGrpSpPr/>
        <p:nvPr/>
      </p:nvGrpSpPr>
      <p:grpSpPr>
        <a:xfrm>
          <a:off x="0" y="0"/>
          <a:ext cx="0" cy="0"/>
          <a:chOff x="0" y="0"/>
          <a:chExt cx="0" cy="0"/>
        </a:xfrm>
      </p:grpSpPr>
      <p:sp>
        <p:nvSpPr>
          <p:cNvPr id="2233" name="Google Shape;2233;gde3e5e1c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4" name="Google Shape;2234;gde3e5e1c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3" name="Shape 2413"/>
        <p:cNvGrpSpPr/>
        <p:nvPr/>
      </p:nvGrpSpPr>
      <p:grpSpPr>
        <a:xfrm>
          <a:off x="0" y="0"/>
          <a:ext cx="0" cy="0"/>
          <a:chOff x="0" y="0"/>
          <a:chExt cx="0" cy="0"/>
        </a:xfrm>
      </p:grpSpPr>
      <p:sp>
        <p:nvSpPr>
          <p:cNvPr id="2414" name="Google Shape;2414;gdadc06d2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5" name="Google Shape;2415;gdadc06d2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4" name="Shape 2484"/>
        <p:cNvGrpSpPr/>
        <p:nvPr/>
      </p:nvGrpSpPr>
      <p:grpSpPr>
        <a:xfrm>
          <a:off x="0" y="0"/>
          <a:ext cx="0" cy="0"/>
          <a:chOff x="0" y="0"/>
          <a:chExt cx="0" cy="0"/>
        </a:xfrm>
      </p:grpSpPr>
      <p:sp>
        <p:nvSpPr>
          <p:cNvPr id="2485" name="Google Shape;2485;gde6d710449_0_15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6" name="Google Shape;2486;gde6d710449_0_15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5" name="Shape 2495"/>
        <p:cNvGrpSpPr/>
        <p:nvPr/>
      </p:nvGrpSpPr>
      <p:grpSpPr>
        <a:xfrm>
          <a:off x="0" y="0"/>
          <a:ext cx="0" cy="0"/>
          <a:chOff x="0" y="0"/>
          <a:chExt cx="0" cy="0"/>
        </a:xfrm>
      </p:grpSpPr>
      <p:sp>
        <p:nvSpPr>
          <p:cNvPr id="2496" name="Google Shape;2496;ge2d50f6e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7" name="Google Shape;2497;ge2d50f6e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2" name="Shape 2502"/>
        <p:cNvGrpSpPr/>
        <p:nvPr/>
      </p:nvGrpSpPr>
      <p:grpSpPr>
        <a:xfrm>
          <a:off x="0" y="0"/>
          <a:ext cx="0" cy="0"/>
          <a:chOff x="0" y="0"/>
          <a:chExt cx="0" cy="0"/>
        </a:xfrm>
      </p:grpSpPr>
      <p:sp>
        <p:nvSpPr>
          <p:cNvPr id="2503" name="Google Shape;2503;ge2d50f6e6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4" name="Google Shape;2504;ge2d50f6e6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b1c2217c3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b1c2217c3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9" name="Shape 2509"/>
        <p:cNvGrpSpPr/>
        <p:nvPr/>
      </p:nvGrpSpPr>
      <p:grpSpPr>
        <a:xfrm>
          <a:off x="0" y="0"/>
          <a:ext cx="0" cy="0"/>
          <a:chOff x="0" y="0"/>
          <a:chExt cx="0" cy="0"/>
        </a:xfrm>
      </p:grpSpPr>
      <p:sp>
        <p:nvSpPr>
          <p:cNvPr id="2510" name="Google Shape;2510;ge2d50f6e6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1" name="Google Shape;2511;ge2d50f6e6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1" name="Shape 2531"/>
        <p:cNvGrpSpPr/>
        <p:nvPr/>
      </p:nvGrpSpPr>
      <p:grpSpPr>
        <a:xfrm>
          <a:off x="0" y="0"/>
          <a:ext cx="0" cy="0"/>
          <a:chOff x="0" y="0"/>
          <a:chExt cx="0" cy="0"/>
        </a:xfrm>
      </p:grpSpPr>
      <p:sp>
        <p:nvSpPr>
          <p:cNvPr id="2532" name="Google Shape;2532;ge2d50f6e6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3" name="Google Shape;2533;ge2d50f6e6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7" name="Shape 2547"/>
        <p:cNvGrpSpPr/>
        <p:nvPr/>
      </p:nvGrpSpPr>
      <p:grpSpPr>
        <a:xfrm>
          <a:off x="0" y="0"/>
          <a:ext cx="0" cy="0"/>
          <a:chOff x="0" y="0"/>
          <a:chExt cx="0" cy="0"/>
        </a:xfrm>
      </p:grpSpPr>
      <p:sp>
        <p:nvSpPr>
          <p:cNvPr id="2548" name="Google Shape;2548;ge2d50f6e6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9" name="Google Shape;2549;ge2d50f6e6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6" name="Shape 2886"/>
        <p:cNvGrpSpPr/>
        <p:nvPr/>
      </p:nvGrpSpPr>
      <p:grpSpPr>
        <a:xfrm>
          <a:off x="0" y="0"/>
          <a:ext cx="0" cy="0"/>
          <a:chOff x="0" y="0"/>
          <a:chExt cx="0" cy="0"/>
        </a:xfrm>
      </p:grpSpPr>
      <p:sp>
        <p:nvSpPr>
          <p:cNvPr id="2887" name="Google Shape;2887;ge2d50f6e63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8" name="Google Shape;2888;ge2d50f6e63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3" name="Shape 5673"/>
        <p:cNvGrpSpPr/>
        <p:nvPr/>
      </p:nvGrpSpPr>
      <p:grpSpPr>
        <a:xfrm>
          <a:off x="0" y="0"/>
          <a:ext cx="0" cy="0"/>
          <a:chOff x="0" y="0"/>
          <a:chExt cx="0" cy="0"/>
        </a:xfrm>
      </p:grpSpPr>
      <p:sp>
        <p:nvSpPr>
          <p:cNvPr id="5674" name="Google Shape;5674;ge2d50f6e63_0_3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5" name="Google Shape;5675;ge2d50f6e63_0_3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2" name="Shape 6092"/>
        <p:cNvGrpSpPr/>
        <p:nvPr/>
      </p:nvGrpSpPr>
      <p:grpSpPr>
        <a:xfrm>
          <a:off x="0" y="0"/>
          <a:ext cx="0" cy="0"/>
          <a:chOff x="0" y="0"/>
          <a:chExt cx="0" cy="0"/>
        </a:xfrm>
      </p:grpSpPr>
      <p:sp>
        <p:nvSpPr>
          <p:cNvPr id="6093" name="Google Shape;6093;ge2d50f6e63_0_3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4" name="Google Shape;6094;ge2d50f6e63_0_3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2" name="Shape 6262"/>
        <p:cNvGrpSpPr/>
        <p:nvPr/>
      </p:nvGrpSpPr>
      <p:grpSpPr>
        <a:xfrm>
          <a:off x="0" y="0"/>
          <a:ext cx="0" cy="0"/>
          <a:chOff x="0" y="0"/>
          <a:chExt cx="0" cy="0"/>
        </a:xfrm>
      </p:grpSpPr>
      <p:sp>
        <p:nvSpPr>
          <p:cNvPr id="6263" name="Google Shape;6263;ge2d50f6e63_0_3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4" name="Google Shape;6264;ge2d50f6e63_0_3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7" name="Shape 6667"/>
        <p:cNvGrpSpPr/>
        <p:nvPr/>
      </p:nvGrpSpPr>
      <p:grpSpPr>
        <a:xfrm>
          <a:off x="0" y="0"/>
          <a:ext cx="0" cy="0"/>
          <a:chOff x="0" y="0"/>
          <a:chExt cx="0" cy="0"/>
        </a:xfrm>
      </p:grpSpPr>
      <p:sp>
        <p:nvSpPr>
          <p:cNvPr id="6668" name="Google Shape;6668;ge2d50f6e63_0_4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9" name="Google Shape;6669;ge2d50f6e63_0_4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7" name="Shape 7047"/>
        <p:cNvGrpSpPr/>
        <p:nvPr/>
      </p:nvGrpSpPr>
      <p:grpSpPr>
        <a:xfrm>
          <a:off x="0" y="0"/>
          <a:ext cx="0" cy="0"/>
          <a:chOff x="0" y="0"/>
          <a:chExt cx="0" cy="0"/>
        </a:xfrm>
      </p:grpSpPr>
      <p:sp>
        <p:nvSpPr>
          <p:cNvPr id="7048" name="Google Shape;7048;ge2d50f6e63_0_4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9" name="Google Shape;7049;ge2d50f6e63_0_4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1" name="Shape 7461"/>
        <p:cNvGrpSpPr/>
        <p:nvPr/>
      </p:nvGrpSpPr>
      <p:grpSpPr>
        <a:xfrm>
          <a:off x="0" y="0"/>
          <a:ext cx="0" cy="0"/>
          <a:chOff x="0" y="0"/>
          <a:chExt cx="0" cy="0"/>
        </a:xfrm>
      </p:grpSpPr>
      <p:sp>
        <p:nvSpPr>
          <p:cNvPr id="7462" name="Google Shape;7462;ge2d50f6e63_0_49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3" name="Google Shape;7463;ge2d50f6e63_0_49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b1c2217c3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b1c2217c3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2" name="Shape 7822"/>
        <p:cNvGrpSpPr/>
        <p:nvPr/>
      </p:nvGrpSpPr>
      <p:grpSpPr>
        <a:xfrm>
          <a:off x="0" y="0"/>
          <a:ext cx="0" cy="0"/>
          <a:chOff x="0" y="0"/>
          <a:chExt cx="0" cy="0"/>
        </a:xfrm>
      </p:grpSpPr>
      <p:sp>
        <p:nvSpPr>
          <p:cNvPr id="7823" name="Google Shape;7823;ge2d50f6e63_0_5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4" name="Google Shape;7824;ge2d50f6e63_0_5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2" name="Shape 8332"/>
        <p:cNvGrpSpPr/>
        <p:nvPr/>
      </p:nvGrpSpPr>
      <p:grpSpPr>
        <a:xfrm>
          <a:off x="0" y="0"/>
          <a:ext cx="0" cy="0"/>
          <a:chOff x="0" y="0"/>
          <a:chExt cx="0" cy="0"/>
        </a:xfrm>
      </p:grpSpPr>
      <p:sp>
        <p:nvSpPr>
          <p:cNvPr id="8333" name="Google Shape;8333;ge2d50f6e63_0_5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4" name="Google Shape;8334;ge2d50f6e63_0_5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2" name="Shape 8952"/>
        <p:cNvGrpSpPr/>
        <p:nvPr/>
      </p:nvGrpSpPr>
      <p:grpSpPr>
        <a:xfrm>
          <a:off x="0" y="0"/>
          <a:ext cx="0" cy="0"/>
          <a:chOff x="0" y="0"/>
          <a:chExt cx="0" cy="0"/>
        </a:xfrm>
      </p:grpSpPr>
      <p:sp>
        <p:nvSpPr>
          <p:cNvPr id="8953" name="Google Shape;8953;ge2d50f6e63_0_6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4" name="Google Shape;8954;ge2d50f6e63_0_6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6" name="Shape 9546"/>
        <p:cNvGrpSpPr/>
        <p:nvPr/>
      </p:nvGrpSpPr>
      <p:grpSpPr>
        <a:xfrm>
          <a:off x="0" y="0"/>
          <a:ext cx="0" cy="0"/>
          <a:chOff x="0" y="0"/>
          <a:chExt cx="0" cy="0"/>
        </a:xfrm>
      </p:grpSpPr>
      <p:sp>
        <p:nvSpPr>
          <p:cNvPr id="9547" name="Google Shape;9547;ge2d50f6e63_0_7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8" name="Google Shape;9548;ge2d50f6e63_0_7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7" name="Shape 9867"/>
        <p:cNvGrpSpPr/>
        <p:nvPr/>
      </p:nvGrpSpPr>
      <p:grpSpPr>
        <a:xfrm>
          <a:off x="0" y="0"/>
          <a:ext cx="0" cy="0"/>
          <a:chOff x="0" y="0"/>
          <a:chExt cx="0" cy="0"/>
        </a:xfrm>
      </p:grpSpPr>
      <p:sp>
        <p:nvSpPr>
          <p:cNvPr id="9868" name="Google Shape;9868;ge2d50f6e63_0_7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9" name="Google Shape;9869;ge2d50f6e63_0_7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5" name="Shape 10175"/>
        <p:cNvGrpSpPr/>
        <p:nvPr/>
      </p:nvGrpSpPr>
      <p:grpSpPr>
        <a:xfrm>
          <a:off x="0" y="0"/>
          <a:ext cx="0" cy="0"/>
          <a:chOff x="0" y="0"/>
          <a:chExt cx="0" cy="0"/>
        </a:xfrm>
      </p:grpSpPr>
      <p:sp>
        <p:nvSpPr>
          <p:cNvPr id="10176" name="Google Shape;10176;ge2d50f6e63_0_9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7" name="Google Shape;10177;ge2d50f6e63_0_9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b1c2217c3f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b1c2217c3f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a953684262_0_15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7" name="Google Shape;1117;ga953684262_0_15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745000" y="-622550"/>
            <a:ext cx="21518200" cy="12525350"/>
            <a:chOff x="-372500" y="-311275"/>
            <a:chExt cx="10759100" cy="6262675"/>
          </a:xfrm>
        </p:grpSpPr>
        <p:sp>
          <p:nvSpPr>
            <p:cNvPr id="10" name="Google Shape;10;p2"/>
            <p:cNvSpPr/>
            <p:nvPr/>
          </p:nvSpPr>
          <p:spPr>
            <a:xfrm>
              <a:off x="6901500" y="24663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 name="Google Shape;11;p2"/>
            <p:cNvSpPr/>
            <p:nvPr/>
          </p:nvSpPr>
          <p:spPr>
            <a:xfrm>
              <a:off x="-228325" y="-120850"/>
              <a:ext cx="2822100" cy="2822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 name="Google Shape;12;p2"/>
            <p:cNvSpPr/>
            <p:nvPr/>
          </p:nvSpPr>
          <p:spPr>
            <a:xfrm>
              <a:off x="1214450" y="-311275"/>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 name="Google Shape;13;p2"/>
            <p:cNvSpPr/>
            <p:nvPr/>
          </p:nvSpPr>
          <p:spPr>
            <a:xfrm>
              <a:off x="-372500" y="13386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4" name="Google Shape;14;p2"/>
          <p:cNvSpPr/>
          <p:nvPr/>
        </p:nvSpPr>
        <p:spPr>
          <a:xfrm rot="2097264">
            <a:off x="14534716" y="840476"/>
            <a:ext cx="3069515" cy="2655541"/>
          </a:xfrm>
          <a:prstGeom prst="triangle">
            <a:avLst>
              <a:gd fmla="val 50000" name="adj"/>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rPr lang="en" sz="2800"/>
              <a:t> </a:t>
            </a:r>
            <a:endParaRPr sz="2800"/>
          </a:p>
        </p:txBody>
      </p:sp>
      <p:sp>
        <p:nvSpPr>
          <p:cNvPr id="15" name="Google Shape;15;p2"/>
          <p:cNvSpPr/>
          <p:nvPr/>
        </p:nvSpPr>
        <p:spPr>
          <a:xfrm>
            <a:off x="2428900" y="-1099500"/>
            <a:ext cx="3624000" cy="30318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6" name="Google Shape;16;p2"/>
          <p:cNvGrpSpPr/>
          <p:nvPr/>
        </p:nvGrpSpPr>
        <p:grpSpPr>
          <a:xfrm rot="10144746">
            <a:off x="649679" y="-690089"/>
            <a:ext cx="2776250" cy="3949510"/>
            <a:chOff x="625650" y="1152050"/>
            <a:chExt cx="1096000" cy="1581175"/>
          </a:xfrm>
        </p:grpSpPr>
        <p:sp>
          <p:nvSpPr>
            <p:cNvPr id="17" name="Google Shape;17;p2"/>
            <p:cNvSpPr/>
            <p:nvPr/>
          </p:nvSpPr>
          <p:spPr>
            <a:xfrm>
              <a:off x="625950" y="1152050"/>
              <a:ext cx="1077850" cy="1461825"/>
            </a:xfrm>
            <a:custGeom>
              <a:rect b="b" l="l" r="r" t="t"/>
              <a:pathLst>
                <a:path extrusionOk="0" h="58473" w="43114">
                  <a:moveTo>
                    <a:pt x="43113" y="45221"/>
                  </a:moveTo>
                  <a:cubicBezTo>
                    <a:pt x="43090" y="45197"/>
                    <a:pt x="43054" y="45161"/>
                    <a:pt x="43030" y="45137"/>
                  </a:cubicBezTo>
                  <a:cubicBezTo>
                    <a:pt x="42971" y="45066"/>
                    <a:pt x="42899" y="44994"/>
                    <a:pt x="42828" y="44923"/>
                  </a:cubicBezTo>
                  <a:cubicBezTo>
                    <a:pt x="42792" y="44887"/>
                    <a:pt x="42744" y="44840"/>
                    <a:pt x="42697" y="44792"/>
                  </a:cubicBezTo>
                  <a:cubicBezTo>
                    <a:pt x="42613" y="44732"/>
                    <a:pt x="42542" y="44661"/>
                    <a:pt x="42447" y="44602"/>
                  </a:cubicBezTo>
                  <a:cubicBezTo>
                    <a:pt x="42399" y="44566"/>
                    <a:pt x="42351" y="44518"/>
                    <a:pt x="42304" y="44482"/>
                  </a:cubicBezTo>
                  <a:cubicBezTo>
                    <a:pt x="42209" y="44411"/>
                    <a:pt x="42101" y="44340"/>
                    <a:pt x="41994" y="44280"/>
                  </a:cubicBezTo>
                  <a:lnTo>
                    <a:pt x="41851" y="44197"/>
                  </a:lnTo>
                  <a:cubicBezTo>
                    <a:pt x="41697" y="44101"/>
                    <a:pt x="41530" y="44006"/>
                    <a:pt x="41351" y="43923"/>
                  </a:cubicBezTo>
                  <a:cubicBezTo>
                    <a:pt x="41327" y="43923"/>
                    <a:pt x="41316" y="43911"/>
                    <a:pt x="41292" y="43899"/>
                  </a:cubicBezTo>
                  <a:cubicBezTo>
                    <a:pt x="41137" y="43828"/>
                    <a:pt x="40970" y="43744"/>
                    <a:pt x="40804" y="43685"/>
                  </a:cubicBezTo>
                  <a:cubicBezTo>
                    <a:pt x="40732" y="43661"/>
                    <a:pt x="40661" y="43637"/>
                    <a:pt x="40601" y="43613"/>
                  </a:cubicBezTo>
                  <a:cubicBezTo>
                    <a:pt x="40458" y="43566"/>
                    <a:pt x="40327" y="43518"/>
                    <a:pt x="40184" y="43470"/>
                  </a:cubicBezTo>
                  <a:cubicBezTo>
                    <a:pt x="40101" y="43447"/>
                    <a:pt x="40018" y="43411"/>
                    <a:pt x="39946" y="43399"/>
                  </a:cubicBezTo>
                  <a:cubicBezTo>
                    <a:pt x="39803" y="43351"/>
                    <a:pt x="39661" y="43316"/>
                    <a:pt x="39518" y="43280"/>
                  </a:cubicBezTo>
                  <a:cubicBezTo>
                    <a:pt x="39434" y="43256"/>
                    <a:pt x="39339" y="43232"/>
                    <a:pt x="39256" y="43208"/>
                  </a:cubicBezTo>
                  <a:lnTo>
                    <a:pt x="38791" y="43113"/>
                  </a:lnTo>
                  <a:cubicBezTo>
                    <a:pt x="38696" y="43089"/>
                    <a:pt x="38613" y="43078"/>
                    <a:pt x="38518" y="43054"/>
                  </a:cubicBezTo>
                  <a:cubicBezTo>
                    <a:pt x="38339" y="43018"/>
                    <a:pt x="38160" y="42994"/>
                    <a:pt x="37982" y="42970"/>
                  </a:cubicBezTo>
                  <a:lnTo>
                    <a:pt x="37732" y="42923"/>
                  </a:lnTo>
                  <a:cubicBezTo>
                    <a:pt x="37470" y="42887"/>
                    <a:pt x="37196" y="42863"/>
                    <a:pt x="36910" y="42827"/>
                  </a:cubicBezTo>
                  <a:lnTo>
                    <a:pt x="36851" y="42827"/>
                  </a:lnTo>
                  <a:cubicBezTo>
                    <a:pt x="36589" y="42804"/>
                    <a:pt x="36315" y="42792"/>
                    <a:pt x="36029" y="42768"/>
                  </a:cubicBezTo>
                  <a:cubicBezTo>
                    <a:pt x="35934" y="42768"/>
                    <a:pt x="35827" y="42756"/>
                    <a:pt x="35732" y="42756"/>
                  </a:cubicBezTo>
                  <a:cubicBezTo>
                    <a:pt x="35529" y="42744"/>
                    <a:pt x="35327" y="42732"/>
                    <a:pt x="35112" y="42732"/>
                  </a:cubicBezTo>
                  <a:lnTo>
                    <a:pt x="34743" y="42732"/>
                  </a:lnTo>
                  <a:lnTo>
                    <a:pt x="34136" y="42732"/>
                  </a:lnTo>
                  <a:lnTo>
                    <a:pt x="33743" y="42732"/>
                  </a:lnTo>
                  <a:cubicBezTo>
                    <a:pt x="33529" y="42732"/>
                    <a:pt x="33315" y="42744"/>
                    <a:pt x="33100" y="42744"/>
                  </a:cubicBezTo>
                  <a:cubicBezTo>
                    <a:pt x="32969" y="42744"/>
                    <a:pt x="32838" y="42756"/>
                    <a:pt x="32707" y="42768"/>
                  </a:cubicBezTo>
                  <a:cubicBezTo>
                    <a:pt x="32469" y="42780"/>
                    <a:pt x="32219" y="42792"/>
                    <a:pt x="31981" y="42804"/>
                  </a:cubicBezTo>
                  <a:lnTo>
                    <a:pt x="31624" y="42827"/>
                  </a:lnTo>
                  <a:cubicBezTo>
                    <a:pt x="31267" y="42851"/>
                    <a:pt x="30898" y="42887"/>
                    <a:pt x="30517" y="42923"/>
                  </a:cubicBezTo>
                  <a:cubicBezTo>
                    <a:pt x="19372" y="44042"/>
                    <a:pt x="6502" y="49459"/>
                    <a:pt x="1751" y="55008"/>
                  </a:cubicBezTo>
                  <a:cubicBezTo>
                    <a:pt x="1608" y="55174"/>
                    <a:pt x="1477" y="55341"/>
                    <a:pt x="1346" y="55508"/>
                  </a:cubicBezTo>
                  <a:cubicBezTo>
                    <a:pt x="1311" y="55555"/>
                    <a:pt x="1275" y="55615"/>
                    <a:pt x="1239" y="55662"/>
                  </a:cubicBezTo>
                  <a:cubicBezTo>
                    <a:pt x="1156" y="55770"/>
                    <a:pt x="1072" y="55877"/>
                    <a:pt x="1001" y="55984"/>
                  </a:cubicBezTo>
                  <a:cubicBezTo>
                    <a:pt x="965" y="56055"/>
                    <a:pt x="930" y="56115"/>
                    <a:pt x="882" y="56174"/>
                  </a:cubicBezTo>
                  <a:cubicBezTo>
                    <a:pt x="822" y="56270"/>
                    <a:pt x="763" y="56365"/>
                    <a:pt x="715" y="56460"/>
                  </a:cubicBezTo>
                  <a:cubicBezTo>
                    <a:pt x="680" y="56520"/>
                    <a:pt x="632" y="56591"/>
                    <a:pt x="608" y="56651"/>
                  </a:cubicBezTo>
                  <a:cubicBezTo>
                    <a:pt x="560" y="56746"/>
                    <a:pt x="501" y="56829"/>
                    <a:pt x="465" y="56913"/>
                  </a:cubicBezTo>
                  <a:cubicBezTo>
                    <a:pt x="429" y="56984"/>
                    <a:pt x="406" y="57044"/>
                    <a:pt x="382" y="57115"/>
                  </a:cubicBezTo>
                  <a:cubicBezTo>
                    <a:pt x="346" y="57174"/>
                    <a:pt x="310" y="57282"/>
                    <a:pt x="275" y="57365"/>
                  </a:cubicBezTo>
                  <a:cubicBezTo>
                    <a:pt x="239" y="57448"/>
                    <a:pt x="227" y="57496"/>
                    <a:pt x="203" y="57555"/>
                  </a:cubicBezTo>
                  <a:cubicBezTo>
                    <a:pt x="179" y="57627"/>
                    <a:pt x="156" y="57722"/>
                    <a:pt x="132" y="57806"/>
                  </a:cubicBezTo>
                  <a:cubicBezTo>
                    <a:pt x="108" y="57877"/>
                    <a:pt x="96" y="57925"/>
                    <a:pt x="84" y="57984"/>
                  </a:cubicBezTo>
                  <a:cubicBezTo>
                    <a:pt x="60" y="58067"/>
                    <a:pt x="48" y="58151"/>
                    <a:pt x="37" y="58222"/>
                  </a:cubicBezTo>
                  <a:cubicBezTo>
                    <a:pt x="25" y="58306"/>
                    <a:pt x="13" y="58341"/>
                    <a:pt x="13" y="58401"/>
                  </a:cubicBezTo>
                  <a:cubicBezTo>
                    <a:pt x="13" y="58425"/>
                    <a:pt x="13" y="58448"/>
                    <a:pt x="1" y="58472"/>
                  </a:cubicBezTo>
                  <a:cubicBezTo>
                    <a:pt x="1382" y="44078"/>
                    <a:pt x="2763" y="29695"/>
                    <a:pt x="4132" y="15312"/>
                  </a:cubicBezTo>
                  <a:cubicBezTo>
                    <a:pt x="4632" y="10204"/>
                    <a:pt x="5121" y="5109"/>
                    <a:pt x="5609" y="1"/>
                  </a:cubicBezTo>
                  <a:cubicBezTo>
                    <a:pt x="8752" y="3787"/>
                    <a:pt x="11895" y="7573"/>
                    <a:pt x="15038" y="11359"/>
                  </a:cubicBezTo>
                  <a:cubicBezTo>
                    <a:pt x="24385" y="22646"/>
                    <a:pt x="33743" y="33934"/>
                    <a:pt x="43113" y="45221"/>
                  </a:cubicBezTo>
                  <a:close/>
                </a:path>
              </a:pathLst>
            </a:custGeom>
            <a:gradFill>
              <a:gsLst>
                <a:gs pos="0">
                  <a:srgbClr val="CF65B0"/>
                </a:gs>
                <a:gs pos="50000">
                  <a:schemeClr val="accent5"/>
                </a:gs>
                <a:gs pos="100000">
                  <a:schemeClr val="accent6"/>
                </a:gs>
              </a:gsLst>
              <a:lin ang="8100019"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 name="Google Shape;18;p2"/>
            <p:cNvSpPr/>
            <p:nvPr/>
          </p:nvSpPr>
          <p:spPr>
            <a:xfrm>
              <a:off x="625650" y="2220350"/>
              <a:ext cx="1096000" cy="512875"/>
            </a:xfrm>
            <a:custGeom>
              <a:rect b="b" l="l" r="r" t="t"/>
              <a:pathLst>
                <a:path extrusionOk="0" h="20515" w="43840">
                  <a:moveTo>
                    <a:pt x="43816" y="4156"/>
                  </a:moveTo>
                  <a:cubicBezTo>
                    <a:pt x="43816" y="4108"/>
                    <a:pt x="43816" y="4072"/>
                    <a:pt x="43804" y="4025"/>
                  </a:cubicBezTo>
                  <a:cubicBezTo>
                    <a:pt x="43792" y="3917"/>
                    <a:pt x="43768" y="3810"/>
                    <a:pt x="43745" y="3715"/>
                  </a:cubicBezTo>
                  <a:cubicBezTo>
                    <a:pt x="43745" y="3691"/>
                    <a:pt x="43745" y="3679"/>
                    <a:pt x="43745" y="3667"/>
                  </a:cubicBezTo>
                  <a:cubicBezTo>
                    <a:pt x="43709" y="3548"/>
                    <a:pt x="43673" y="3429"/>
                    <a:pt x="43625" y="3322"/>
                  </a:cubicBezTo>
                  <a:cubicBezTo>
                    <a:pt x="43614" y="3286"/>
                    <a:pt x="43590" y="3251"/>
                    <a:pt x="43578" y="3227"/>
                  </a:cubicBezTo>
                  <a:cubicBezTo>
                    <a:pt x="43542" y="3143"/>
                    <a:pt x="43506" y="3072"/>
                    <a:pt x="43459" y="2989"/>
                  </a:cubicBezTo>
                  <a:cubicBezTo>
                    <a:pt x="43447" y="2953"/>
                    <a:pt x="43423" y="2917"/>
                    <a:pt x="43399" y="2870"/>
                  </a:cubicBezTo>
                  <a:cubicBezTo>
                    <a:pt x="43352" y="2810"/>
                    <a:pt x="43304" y="2739"/>
                    <a:pt x="43256" y="2667"/>
                  </a:cubicBezTo>
                  <a:cubicBezTo>
                    <a:pt x="43233" y="2632"/>
                    <a:pt x="43197" y="2596"/>
                    <a:pt x="43173" y="2560"/>
                  </a:cubicBezTo>
                  <a:cubicBezTo>
                    <a:pt x="43149" y="2512"/>
                    <a:pt x="43090" y="2453"/>
                    <a:pt x="43042" y="2405"/>
                  </a:cubicBezTo>
                  <a:cubicBezTo>
                    <a:pt x="42994" y="2358"/>
                    <a:pt x="42911" y="2262"/>
                    <a:pt x="42840" y="2191"/>
                  </a:cubicBezTo>
                  <a:lnTo>
                    <a:pt x="42709" y="2060"/>
                  </a:lnTo>
                  <a:cubicBezTo>
                    <a:pt x="42625" y="2000"/>
                    <a:pt x="42554" y="1929"/>
                    <a:pt x="42459" y="1870"/>
                  </a:cubicBezTo>
                  <a:cubicBezTo>
                    <a:pt x="42411" y="1822"/>
                    <a:pt x="42363" y="1786"/>
                    <a:pt x="42316" y="1750"/>
                  </a:cubicBezTo>
                  <a:cubicBezTo>
                    <a:pt x="42221" y="1679"/>
                    <a:pt x="42113" y="1619"/>
                    <a:pt x="42006" y="1548"/>
                  </a:cubicBezTo>
                  <a:cubicBezTo>
                    <a:pt x="41959" y="1524"/>
                    <a:pt x="41923" y="1489"/>
                    <a:pt x="41863" y="1465"/>
                  </a:cubicBezTo>
                  <a:cubicBezTo>
                    <a:pt x="41709" y="1369"/>
                    <a:pt x="41542" y="1274"/>
                    <a:pt x="41375" y="1203"/>
                  </a:cubicBezTo>
                  <a:lnTo>
                    <a:pt x="41304" y="1167"/>
                  </a:lnTo>
                  <a:cubicBezTo>
                    <a:pt x="41149" y="1096"/>
                    <a:pt x="40982" y="1024"/>
                    <a:pt x="40816" y="953"/>
                  </a:cubicBezTo>
                  <a:cubicBezTo>
                    <a:pt x="40744" y="929"/>
                    <a:pt x="40673" y="905"/>
                    <a:pt x="40613" y="881"/>
                  </a:cubicBezTo>
                  <a:cubicBezTo>
                    <a:pt x="40482" y="834"/>
                    <a:pt x="40339" y="786"/>
                    <a:pt x="40208" y="738"/>
                  </a:cubicBezTo>
                  <a:lnTo>
                    <a:pt x="39958" y="667"/>
                  </a:lnTo>
                  <a:cubicBezTo>
                    <a:pt x="39815" y="631"/>
                    <a:pt x="39684" y="584"/>
                    <a:pt x="39542" y="548"/>
                  </a:cubicBezTo>
                  <a:cubicBezTo>
                    <a:pt x="39446" y="524"/>
                    <a:pt x="39351" y="500"/>
                    <a:pt x="39268" y="488"/>
                  </a:cubicBezTo>
                  <a:cubicBezTo>
                    <a:pt x="39113" y="453"/>
                    <a:pt x="38970" y="417"/>
                    <a:pt x="38815" y="381"/>
                  </a:cubicBezTo>
                  <a:lnTo>
                    <a:pt x="38530" y="334"/>
                  </a:lnTo>
                  <a:cubicBezTo>
                    <a:pt x="38351" y="298"/>
                    <a:pt x="38172" y="274"/>
                    <a:pt x="37994" y="238"/>
                  </a:cubicBezTo>
                  <a:lnTo>
                    <a:pt x="37744" y="203"/>
                  </a:lnTo>
                  <a:cubicBezTo>
                    <a:pt x="37482" y="167"/>
                    <a:pt x="37208" y="131"/>
                    <a:pt x="36922" y="107"/>
                  </a:cubicBezTo>
                  <a:lnTo>
                    <a:pt x="36863" y="107"/>
                  </a:lnTo>
                  <a:cubicBezTo>
                    <a:pt x="36589" y="84"/>
                    <a:pt x="36327" y="60"/>
                    <a:pt x="36041" y="36"/>
                  </a:cubicBezTo>
                  <a:lnTo>
                    <a:pt x="35744" y="24"/>
                  </a:lnTo>
                  <a:cubicBezTo>
                    <a:pt x="35541" y="12"/>
                    <a:pt x="35339" y="12"/>
                    <a:pt x="35124" y="0"/>
                  </a:cubicBezTo>
                  <a:lnTo>
                    <a:pt x="34755" y="0"/>
                  </a:lnTo>
                  <a:lnTo>
                    <a:pt x="34148" y="0"/>
                  </a:lnTo>
                  <a:lnTo>
                    <a:pt x="33755" y="0"/>
                  </a:lnTo>
                  <a:cubicBezTo>
                    <a:pt x="33541" y="0"/>
                    <a:pt x="33327" y="12"/>
                    <a:pt x="33112" y="24"/>
                  </a:cubicBezTo>
                  <a:lnTo>
                    <a:pt x="32707" y="36"/>
                  </a:lnTo>
                  <a:cubicBezTo>
                    <a:pt x="32481" y="48"/>
                    <a:pt x="32231" y="60"/>
                    <a:pt x="31993" y="84"/>
                  </a:cubicBezTo>
                  <a:lnTo>
                    <a:pt x="31636" y="107"/>
                  </a:lnTo>
                  <a:cubicBezTo>
                    <a:pt x="31267" y="131"/>
                    <a:pt x="30898" y="167"/>
                    <a:pt x="30517" y="203"/>
                  </a:cubicBezTo>
                  <a:cubicBezTo>
                    <a:pt x="19384" y="1310"/>
                    <a:pt x="6514" y="6727"/>
                    <a:pt x="1763" y="12276"/>
                  </a:cubicBezTo>
                  <a:cubicBezTo>
                    <a:pt x="1620" y="12442"/>
                    <a:pt x="1489" y="12609"/>
                    <a:pt x="1370" y="12776"/>
                  </a:cubicBezTo>
                  <a:cubicBezTo>
                    <a:pt x="1323" y="12823"/>
                    <a:pt x="1287" y="12883"/>
                    <a:pt x="1251" y="12930"/>
                  </a:cubicBezTo>
                  <a:cubicBezTo>
                    <a:pt x="1168" y="13038"/>
                    <a:pt x="1084" y="13145"/>
                    <a:pt x="1013" y="13252"/>
                  </a:cubicBezTo>
                  <a:cubicBezTo>
                    <a:pt x="977" y="13311"/>
                    <a:pt x="942" y="13383"/>
                    <a:pt x="894" y="13442"/>
                  </a:cubicBezTo>
                  <a:cubicBezTo>
                    <a:pt x="834" y="13538"/>
                    <a:pt x="775" y="13633"/>
                    <a:pt x="727" y="13728"/>
                  </a:cubicBezTo>
                  <a:cubicBezTo>
                    <a:pt x="692" y="13788"/>
                    <a:pt x="656" y="13859"/>
                    <a:pt x="620" y="13919"/>
                  </a:cubicBezTo>
                  <a:cubicBezTo>
                    <a:pt x="572" y="14014"/>
                    <a:pt x="525" y="14097"/>
                    <a:pt x="477" y="14181"/>
                  </a:cubicBezTo>
                  <a:cubicBezTo>
                    <a:pt x="430" y="14276"/>
                    <a:pt x="418" y="14312"/>
                    <a:pt x="394" y="14383"/>
                  </a:cubicBezTo>
                  <a:cubicBezTo>
                    <a:pt x="358" y="14442"/>
                    <a:pt x="322" y="14550"/>
                    <a:pt x="287" y="14633"/>
                  </a:cubicBezTo>
                  <a:cubicBezTo>
                    <a:pt x="251" y="14716"/>
                    <a:pt x="239" y="14764"/>
                    <a:pt x="215" y="14823"/>
                  </a:cubicBezTo>
                  <a:cubicBezTo>
                    <a:pt x="191" y="14883"/>
                    <a:pt x="168" y="14990"/>
                    <a:pt x="144" y="15074"/>
                  </a:cubicBezTo>
                  <a:cubicBezTo>
                    <a:pt x="120" y="15157"/>
                    <a:pt x="108" y="15193"/>
                    <a:pt x="96" y="15252"/>
                  </a:cubicBezTo>
                  <a:cubicBezTo>
                    <a:pt x="84" y="15335"/>
                    <a:pt x="60" y="15419"/>
                    <a:pt x="49" y="15490"/>
                  </a:cubicBezTo>
                  <a:cubicBezTo>
                    <a:pt x="37" y="15574"/>
                    <a:pt x="37" y="15609"/>
                    <a:pt x="25" y="15669"/>
                  </a:cubicBezTo>
                  <a:cubicBezTo>
                    <a:pt x="13" y="15764"/>
                    <a:pt x="1" y="15871"/>
                    <a:pt x="1" y="15978"/>
                  </a:cubicBezTo>
                  <a:lnTo>
                    <a:pt x="1" y="16050"/>
                  </a:lnTo>
                  <a:cubicBezTo>
                    <a:pt x="1" y="16169"/>
                    <a:pt x="13" y="16288"/>
                    <a:pt x="25" y="16407"/>
                  </a:cubicBezTo>
                  <a:cubicBezTo>
                    <a:pt x="25" y="16443"/>
                    <a:pt x="37" y="16478"/>
                    <a:pt x="37" y="16502"/>
                  </a:cubicBezTo>
                  <a:cubicBezTo>
                    <a:pt x="49" y="16598"/>
                    <a:pt x="60" y="16681"/>
                    <a:pt x="84" y="16764"/>
                  </a:cubicBezTo>
                  <a:cubicBezTo>
                    <a:pt x="96" y="16812"/>
                    <a:pt x="108" y="16848"/>
                    <a:pt x="120" y="16883"/>
                  </a:cubicBezTo>
                  <a:cubicBezTo>
                    <a:pt x="144" y="16967"/>
                    <a:pt x="168" y="17050"/>
                    <a:pt x="203" y="17133"/>
                  </a:cubicBezTo>
                  <a:cubicBezTo>
                    <a:pt x="215" y="17157"/>
                    <a:pt x="227" y="17193"/>
                    <a:pt x="239" y="17217"/>
                  </a:cubicBezTo>
                  <a:cubicBezTo>
                    <a:pt x="287" y="17336"/>
                    <a:pt x="334" y="17443"/>
                    <a:pt x="394" y="17538"/>
                  </a:cubicBezTo>
                  <a:cubicBezTo>
                    <a:pt x="406" y="17562"/>
                    <a:pt x="418" y="17586"/>
                    <a:pt x="430" y="17598"/>
                  </a:cubicBezTo>
                  <a:cubicBezTo>
                    <a:pt x="477" y="17681"/>
                    <a:pt x="537" y="17764"/>
                    <a:pt x="596" y="17848"/>
                  </a:cubicBezTo>
                  <a:lnTo>
                    <a:pt x="668" y="17943"/>
                  </a:lnTo>
                  <a:cubicBezTo>
                    <a:pt x="727" y="18014"/>
                    <a:pt x="787" y="18086"/>
                    <a:pt x="846" y="18157"/>
                  </a:cubicBezTo>
                  <a:cubicBezTo>
                    <a:pt x="870" y="18181"/>
                    <a:pt x="906" y="18217"/>
                    <a:pt x="930" y="18241"/>
                  </a:cubicBezTo>
                  <a:cubicBezTo>
                    <a:pt x="1013" y="18336"/>
                    <a:pt x="1108" y="18419"/>
                    <a:pt x="1203" y="18503"/>
                  </a:cubicBezTo>
                  <a:cubicBezTo>
                    <a:pt x="1215" y="18503"/>
                    <a:pt x="1215" y="18514"/>
                    <a:pt x="1215" y="18514"/>
                  </a:cubicBezTo>
                  <a:cubicBezTo>
                    <a:pt x="1323" y="18598"/>
                    <a:pt x="1442" y="18681"/>
                    <a:pt x="1549" y="18764"/>
                  </a:cubicBezTo>
                  <a:cubicBezTo>
                    <a:pt x="1584" y="18800"/>
                    <a:pt x="1620" y="18824"/>
                    <a:pt x="1656" y="18848"/>
                  </a:cubicBezTo>
                  <a:cubicBezTo>
                    <a:pt x="1751" y="18895"/>
                    <a:pt x="1835" y="18955"/>
                    <a:pt x="1930" y="19014"/>
                  </a:cubicBezTo>
                  <a:lnTo>
                    <a:pt x="2061" y="19086"/>
                  </a:lnTo>
                  <a:cubicBezTo>
                    <a:pt x="2168" y="19145"/>
                    <a:pt x="2275" y="19205"/>
                    <a:pt x="2394" y="19265"/>
                  </a:cubicBezTo>
                  <a:lnTo>
                    <a:pt x="2489" y="19312"/>
                  </a:lnTo>
                  <a:cubicBezTo>
                    <a:pt x="2632" y="19384"/>
                    <a:pt x="2787" y="19443"/>
                    <a:pt x="2942" y="19515"/>
                  </a:cubicBezTo>
                  <a:lnTo>
                    <a:pt x="3061" y="19550"/>
                  </a:lnTo>
                  <a:cubicBezTo>
                    <a:pt x="3180" y="19598"/>
                    <a:pt x="3311" y="19646"/>
                    <a:pt x="3442" y="19693"/>
                  </a:cubicBezTo>
                  <a:lnTo>
                    <a:pt x="3609" y="19753"/>
                  </a:lnTo>
                  <a:cubicBezTo>
                    <a:pt x="3740" y="19788"/>
                    <a:pt x="3870" y="19836"/>
                    <a:pt x="4001" y="19872"/>
                  </a:cubicBezTo>
                  <a:lnTo>
                    <a:pt x="4168" y="19919"/>
                  </a:lnTo>
                  <a:cubicBezTo>
                    <a:pt x="4347" y="19967"/>
                    <a:pt x="4537" y="20015"/>
                    <a:pt x="4740" y="20062"/>
                  </a:cubicBezTo>
                  <a:lnTo>
                    <a:pt x="4811" y="20074"/>
                  </a:lnTo>
                  <a:cubicBezTo>
                    <a:pt x="4990" y="20110"/>
                    <a:pt x="5168" y="20146"/>
                    <a:pt x="5359" y="20181"/>
                  </a:cubicBezTo>
                  <a:lnTo>
                    <a:pt x="5561" y="20217"/>
                  </a:lnTo>
                  <a:lnTo>
                    <a:pt x="6026" y="20288"/>
                  </a:lnTo>
                  <a:lnTo>
                    <a:pt x="6240" y="20324"/>
                  </a:lnTo>
                  <a:cubicBezTo>
                    <a:pt x="6430" y="20348"/>
                    <a:pt x="6621" y="20372"/>
                    <a:pt x="6835" y="20384"/>
                  </a:cubicBezTo>
                  <a:lnTo>
                    <a:pt x="6930" y="20396"/>
                  </a:lnTo>
                  <a:cubicBezTo>
                    <a:pt x="7169" y="20419"/>
                    <a:pt x="7407" y="20443"/>
                    <a:pt x="7657" y="20455"/>
                  </a:cubicBezTo>
                  <a:lnTo>
                    <a:pt x="7871" y="20467"/>
                  </a:lnTo>
                  <a:cubicBezTo>
                    <a:pt x="8050" y="20479"/>
                    <a:pt x="8240" y="20491"/>
                    <a:pt x="8431" y="20491"/>
                  </a:cubicBezTo>
                  <a:lnTo>
                    <a:pt x="8681" y="20503"/>
                  </a:lnTo>
                  <a:cubicBezTo>
                    <a:pt x="8883" y="20503"/>
                    <a:pt x="9074" y="20515"/>
                    <a:pt x="9276" y="20515"/>
                  </a:cubicBezTo>
                  <a:lnTo>
                    <a:pt x="9490" y="20515"/>
                  </a:lnTo>
                  <a:cubicBezTo>
                    <a:pt x="9752" y="20515"/>
                    <a:pt x="10026" y="20515"/>
                    <a:pt x="10312" y="20503"/>
                  </a:cubicBezTo>
                  <a:lnTo>
                    <a:pt x="10490" y="20503"/>
                  </a:lnTo>
                  <a:lnTo>
                    <a:pt x="11181" y="20479"/>
                  </a:lnTo>
                  <a:lnTo>
                    <a:pt x="11467" y="20455"/>
                  </a:lnTo>
                  <a:cubicBezTo>
                    <a:pt x="11681" y="20443"/>
                    <a:pt x="11895" y="20431"/>
                    <a:pt x="12110" y="20419"/>
                  </a:cubicBezTo>
                  <a:lnTo>
                    <a:pt x="12383" y="20396"/>
                  </a:lnTo>
                  <a:cubicBezTo>
                    <a:pt x="12693" y="20372"/>
                    <a:pt x="13003" y="20348"/>
                    <a:pt x="13324" y="20312"/>
                  </a:cubicBezTo>
                  <a:cubicBezTo>
                    <a:pt x="24444" y="19193"/>
                    <a:pt x="37327" y="13788"/>
                    <a:pt x="42078" y="8227"/>
                  </a:cubicBezTo>
                  <a:cubicBezTo>
                    <a:pt x="42209" y="8073"/>
                    <a:pt x="42340" y="7906"/>
                    <a:pt x="42459" y="7751"/>
                  </a:cubicBezTo>
                  <a:cubicBezTo>
                    <a:pt x="42506" y="7704"/>
                    <a:pt x="42530" y="7656"/>
                    <a:pt x="42578" y="7608"/>
                  </a:cubicBezTo>
                  <a:cubicBezTo>
                    <a:pt x="42649" y="7501"/>
                    <a:pt x="42732" y="7394"/>
                    <a:pt x="42804" y="7287"/>
                  </a:cubicBezTo>
                  <a:cubicBezTo>
                    <a:pt x="42840" y="7227"/>
                    <a:pt x="42875" y="7168"/>
                    <a:pt x="42911" y="7120"/>
                  </a:cubicBezTo>
                  <a:cubicBezTo>
                    <a:pt x="42971" y="7013"/>
                    <a:pt x="43042" y="6918"/>
                    <a:pt x="43090" y="6822"/>
                  </a:cubicBezTo>
                  <a:cubicBezTo>
                    <a:pt x="43125" y="6763"/>
                    <a:pt x="43161" y="6703"/>
                    <a:pt x="43185" y="6656"/>
                  </a:cubicBezTo>
                  <a:cubicBezTo>
                    <a:pt x="43244" y="6549"/>
                    <a:pt x="43292" y="6453"/>
                    <a:pt x="43340" y="6358"/>
                  </a:cubicBezTo>
                  <a:cubicBezTo>
                    <a:pt x="43364" y="6311"/>
                    <a:pt x="43387" y="6263"/>
                    <a:pt x="43411" y="6203"/>
                  </a:cubicBezTo>
                  <a:cubicBezTo>
                    <a:pt x="43471" y="6072"/>
                    <a:pt x="43530" y="5930"/>
                    <a:pt x="43578" y="5799"/>
                  </a:cubicBezTo>
                  <a:cubicBezTo>
                    <a:pt x="43590" y="5799"/>
                    <a:pt x="43590" y="5787"/>
                    <a:pt x="43590" y="5775"/>
                  </a:cubicBezTo>
                  <a:cubicBezTo>
                    <a:pt x="43637" y="5632"/>
                    <a:pt x="43685" y="5489"/>
                    <a:pt x="43721" y="5358"/>
                  </a:cubicBezTo>
                  <a:cubicBezTo>
                    <a:pt x="43733" y="5310"/>
                    <a:pt x="43733" y="5275"/>
                    <a:pt x="43745" y="5227"/>
                  </a:cubicBezTo>
                  <a:cubicBezTo>
                    <a:pt x="43768" y="5132"/>
                    <a:pt x="43780" y="5048"/>
                    <a:pt x="43804" y="4953"/>
                  </a:cubicBezTo>
                  <a:cubicBezTo>
                    <a:pt x="43804" y="4906"/>
                    <a:pt x="43816" y="4858"/>
                    <a:pt x="43816" y="4798"/>
                  </a:cubicBezTo>
                  <a:cubicBezTo>
                    <a:pt x="43828" y="4715"/>
                    <a:pt x="43828" y="4632"/>
                    <a:pt x="43840" y="4548"/>
                  </a:cubicBezTo>
                  <a:lnTo>
                    <a:pt x="43840" y="4406"/>
                  </a:lnTo>
                  <a:cubicBezTo>
                    <a:pt x="43828" y="4322"/>
                    <a:pt x="43828" y="4239"/>
                    <a:pt x="43816" y="4156"/>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9" name="Google Shape;19;p2"/>
          <p:cNvGrpSpPr/>
          <p:nvPr/>
        </p:nvGrpSpPr>
        <p:grpSpPr>
          <a:xfrm>
            <a:off x="15680353" y="-1750866"/>
            <a:ext cx="3973724" cy="4536707"/>
            <a:chOff x="742950" y="1124975"/>
            <a:chExt cx="1327850" cy="1515975"/>
          </a:xfrm>
        </p:grpSpPr>
        <p:sp>
          <p:nvSpPr>
            <p:cNvPr id="20" name="Google Shape;20;p2"/>
            <p:cNvSpPr/>
            <p:nvPr/>
          </p:nvSpPr>
          <p:spPr>
            <a:xfrm>
              <a:off x="742950" y="1124975"/>
              <a:ext cx="304525" cy="1515975"/>
            </a:xfrm>
            <a:custGeom>
              <a:rect b="b" l="l" r="r" t="t"/>
              <a:pathLst>
                <a:path extrusionOk="0" h="60639" w="12181">
                  <a:moveTo>
                    <a:pt x="0" y="60639"/>
                  </a:moveTo>
                  <a:lnTo>
                    <a:pt x="6263" y="0"/>
                  </a:lnTo>
                  <a:lnTo>
                    <a:pt x="12180" y="46911"/>
                  </a:lnTo>
                  <a:close/>
                </a:path>
              </a:pathLst>
            </a:custGeom>
            <a:gradFill>
              <a:gsLst>
                <a:gs pos="0">
                  <a:srgbClr val="FF62FF"/>
                </a:gs>
                <a:gs pos="100000">
                  <a:srgbClr val="A2B5F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 name="Google Shape;21;p2"/>
            <p:cNvSpPr/>
            <p:nvPr/>
          </p:nvSpPr>
          <p:spPr>
            <a:xfrm>
              <a:off x="899500" y="1124975"/>
              <a:ext cx="1171300" cy="1172775"/>
            </a:xfrm>
            <a:custGeom>
              <a:rect b="b" l="l" r="r" t="t"/>
              <a:pathLst>
                <a:path extrusionOk="0" h="46911" w="46852">
                  <a:moveTo>
                    <a:pt x="46852" y="37576"/>
                  </a:moveTo>
                  <a:lnTo>
                    <a:pt x="5918" y="46911"/>
                  </a:lnTo>
                  <a:lnTo>
                    <a:pt x="1" y="0"/>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 name="Google Shape;22;p2"/>
            <p:cNvSpPr/>
            <p:nvPr/>
          </p:nvSpPr>
          <p:spPr>
            <a:xfrm>
              <a:off x="742950" y="2064375"/>
              <a:ext cx="1327850" cy="576575"/>
            </a:xfrm>
            <a:custGeom>
              <a:rect b="b" l="l" r="r" t="t"/>
              <a:pathLst>
                <a:path extrusionOk="0" h="23063" w="53114">
                  <a:moveTo>
                    <a:pt x="53114" y="0"/>
                  </a:moveTo>
                  <a:lnTo>
                    <a:pt x="0" y="23063"/>
                  </a:lnTo>
                  <a:lnTo>
                    <a:pt x="12180" y="9335"/>
                  </a:lnTo>
                  <a:close/>
                </a:path>
              </a:pathLst>
            </a:custGeom>
            <a:gradFill>
              <a:gsLst>
                <a:gs pos="0">
                  <a:srgbClr val="F9F6EF"/>
                </a:gs>
                <a:gs pos="100000">
                  <a:srgbClr val="F148FF"/>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3" name="Google Shape;23;p2"/>
          <p:cNvSpPr/>
          <p:nvPr/>
        </p:nvSpPr>
        <p:spPr>
          <a:xfrm>
            <a:off x="-1480045" y="6753393"/>
            <a:ext cx="5279650" cy="257054"/>
          </a:xfrm>
          <a:custGeom>
            <a:rect b="b" l="l" r="r" t="t"/>
            <a:pathLst>
              <a:path extrusionOk="0" h="2989" w="61377">
                <a:moveTo>
                  <a:pt x="6144" y="0"/>
                </a:moveTo>
                <a:cubicBezTo>
                  <a:pt x="4536" y="0"/>
                  <a:pt x="3727" y="679"/>
                  <a:pt x="2941" y="1334"/>
                </a:cubicBezTo>
                <a:cubicBezTo>
                  <a:pt x="2179" y="1965"/>
                  <a:pt x="1465" y="2560"/>
                  <a:pt x="0" y="2560"/>
                </a:cubicBezTo>
                <a:lnTo>
                  <a:pt x="0" y="2989"/>
                </a:lnTo>
                <a:cubicBezTo>
                  <a:pt x="1619" y="2989"/>
                  <a:pt x="2429" y="2310"/>
                  <a:pt x="3215" y="1655"/>
                </a:cubicBezTo>
                <a:cubicBezTo>
                  <a:pt x="3965" y="1024"/>
                  <a:pt x="4691" y="429"/>
                  <a:pt x="6144" y="429"/>
                </a:cubicBezTo>
                <a:cubicBezTo>
                  <a:pt x="7608" y="429"/>
                  <a:pt x="8323" y="1024"/>
                  <a:pt x="9085" y="1655"/>
                </a:cubicBezTo>
                <a:cubicBezTo>
                  <a:pt x="9859" y="2310"/>
                  <a:pt x="10668" y="2989"/>
                  <a:pt x="12287" y="2989"/>
                </a:cubicBezTo>
                <a:cubicBezTo>
                  <a:pt x="13895" y="2989"/>
                  <a:pt x="14704" y="2310"/>
                  <a:pt x="15490" y="1655"/>
                </a:cubicBezTo>
                <a:cubicBezTo>
                  <a:pt x="16252" y="1024"/>
                  <a:pt x="16967" y="429"/>
                  <a:pt x="18419" y="429"/>
                </a:cubicBezTo>
                <a:cubicBezTo>
                  <a:pt x="19884" y="429"/>
                  <a:pt x="20598" y="1024"/>
                  <a:pt x="21360" y="1655"/>
                </a:cubicBezTo>
                <a:cubicBezTo>
                  <a:pt x="22134" y="2310"/>
                  <a:pt x="22944" y="2989"/>
                  <a:pt x="24563" y="2989"/>
                </a:cubicBezTo>
                <a:cubicBezTo>
                  <a:pt x="26170" y="2989"/>
                  <a:pt x="26980" y="2310"/>
                  <a:pt x="27766" y="1655"/>
                </a:cubicBezTo>
                <a:cubicBezTo>
                  <a:pt x="28528" y="1024"/>
                  <a:pt x="29242" y="429"/>
                  <a:pt x="30694" y="429"/>
                </a:cubicBezTo>
                <a:cubicBezTo>
                  <a:pt x="32159" y="429"/>
                  <a:pt x="32873" y="1024"/>
                  <a:pt x="33623" y="1655"/>
                </a:cubicBezTo>
                <a:cubicBezTo>
                  <a:pt x="34409" y="2310"/>
                  <a:pt x="35219" y="2989"/>
                  <a:pt x="36838" y="2989"/>
                </a:cubicBezTo>
                <a:cubicBezTo>
                  <a:pt x="38445" y="2989"/>
                  <a:pt x="39255" y="2310"/>
                  <a:pt x="40041" y="1655"/>
                </a:cubicBezTo>
                <a:cubicBezTo>
                  <a:pt x="40803" y="1024"/>
                  <a:pt x="41517" y="429"/>
                  <a:pt x="42970" y="429"/>
                </a:cubicBezTo>
                <a:cubicBezTo>
                  <a:pt x="44434" y="429"/>
                  <a:pt x="45149" y="1024"/>
                  <a:pt x="45899" y="1655"/>
                </a:cubicBezTo>
                <a:cubicBezTo>
                  <a:pt x="46685" y="2310"/>
                  <a:pt x="47494" y="2989"/>
                  <a:pt x="49113" y="2989"/>
                </a:cubicBezTo>
                <a:cubicBezTo>
                  <a:pt x="50721" y="2989"/>
                  <a:pt x="51530" y="2310"/>
                  <a:pt x="52316" y="1655"/>
                </a:cubicBezTo>
                <a:cubicBezTo>
                  <a:pt x="53066" y="1024"/>
                  <a:pt x="53793" y="429"/>
                  <a:pt x="55245" y="429"/>
                </a:cubicBezTo>
                <a:cubicBezTo>
                  <a:pt x="56698" y="429"/>
                  <a:pt x="57424" y="1024"/>
                  <a:pt x="58174" y="1655"/>
                </a:cubicBezTo>
                <a:cubicBezTo>
                  <a:pt x="58960" y="2310"/>
                  <a:pt x="59770" y="2989"/>
                  <a:pt x="61377" y="2989"/>
                </a:cubicBezTo>
                <a:lnTo>
                  <a:pt x="61377" y="2560"/>
                </a:lnTo>
                <a:cubicBezTo>
                  <a:pt x="59924" y="2560"/>
                  <a:pt x="59210" y="1965"/>
                  <a:pt x="58448" y="1334"/>
                </a:cubicBezTo>
                <a:cubicBezTo>
                  <a:pt x="57662" y="679"/>
                  <a:pt x="56853" y="0"/>
                  <a:pt x="55245" y="0"/>
                </a:cubicBezTo>
                <a:cubicBezTo>
                  <a:pt x="53638" y="0"/>
                  <a:pt x="52828" y="679"/>
                  <a:pt x="52042" y="1334"/>
                </a:cubicBezTo>
                <a:cubicBezTo>
                  <a:pt x="51280" y="1965"/>
                  <a:pt x="50566" y="2560"/>
                  <a:pt x="49113" y="2560"/>
                </a:cubicBezTo>
                <a:cubicBezTo>
                  <a:pt x="47649" y="2560"/>
                  <a:pt x="46935" y="1965"/>
                  <a:pt x="46173" y="1334"/>
                </a:cubicBezTo>
                <a:cubicBezTo>
                  <a:pt x="45399" y="679"/>
                  <a:pt x="44589" y="0"/>
                  <a:pt x="42970" y="0"/>
                </a:cubicBezTo>
                <a:cubicBezTo>
                  <a:pt x="41362" y="0"/>
                  <a:pt x="40553" y="679"/>
                  <a:pt x="39767" y="1334"/>
                </a:cubicBezTo>
                <a:cubicBezTo>
                  <a:pt x="39005" y="1965"/>
                  <a:pt x="38291" y="2560"/>
                  <a:pt x="36838" y="2560"/>
                </a:cubicBezTo>
                <a:cubicBezTo>
                  <a:pt x="35374" y="2560"/>
                  <a:pt x="34659" y="1965"/>
                  <a:pt x="33897" y="1334"/>
                </a:cubicBezTo>
                <a:cubicBezTo>
                  <a:pt x="33123" y="679"/>
                  <a:pt x="32314" y="0"/>
                  <a:pt x="30694" y="0"/>
                </a:cubicBezTo>
                <a:cubicBezTo>
                  <a:pt x="29087" y="0"/>
                  <a:pt x="28278" y="679"/>
                  <a:pt x="27492" y="1334"/>
                </a:cubicBezTo>
                <a:cubicBezTo>
                  <a:pt x="26730" y="1965"/>
                  <a:pt x="26015" y="2560"/>
                  <a:pt x="24563" y="2560"/>
                </a:cubicBezTo>
                <a:cubicBezTo>
                  <a:pt x="23098" y="2560"/>
                  <a:pt x="22384" y="1965"/>
                  <a:pt x="21634" y="1334"/>
                </a:cubicBezTo>
                <a:cubicBezTo>
                  <a:pt x="20848" y="679"/>
                  <a:pt x="20038" y="0"/>
                  <a:pt x="18419" y="0"/>
                </a:cubicBezTo>
                <a:cubicBezTo>
                  <a:pt x="16812" y="0"/>
                  <a:pt x="16002" y="679"/>
                  <a:pt x="15216" y="1334"/>
                </a:cubicBezTo>
                <a:cubicBezTo>
                  <a:pt x="14454" y="1965"/>
                  <a:pt x="13740" y="2560"/>
                  <a:pt x="12287" y="2560"/>
                </a:cubicBezTo>
                <a:cubicBezTo>
                  <a:pt x="10823" y="2560"/>
                  <a:pt x="10109" y="1965"/>
                  <a:pt x="9347" y="1334"/>
                </a:cubicBezTo>
                <a:cubicBezTo>
                  <a:pt x="8573" y="679"/>
                  <a:pt x="7763" y="0"/>
                  <a:pt x="6144" y="0"/>
                </a:cubicBezTo>
                <a:close/>
              </a:path>
            </a:pathLst>
          </a:custGeom>
          <a:solidFill>
            <a:schemeClr val="accent4"/>
          </a:solidFill>
          <a:ln cap="flat" cmpd="sng" w="9525">
            <a:solidFill>
              <a:schemeClr val="lt1"/>
            </a:solidFill>
            <a:prstDash val="solid"/>
            <a:round/>
            <a:headEnd len="sm" w="sm" type="none"/>
            <a:tailEnd len="sm" w="sm" type="none"/>
          </a:ln>
          <a:effectLst>
            <a:outerShdw blurRad="228600" rotWithShape="0" algn="bl" dir="3600000" dist="9525">
              <a:schemeClr val="accent4">
                <a:alpha val="74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4" name="Google Shape;24;p2"/>
          <p:cNvGrpSpPr/>
          <p:nvPr/>
        </p:nvGrpSpPr>
        <p:grpSpPr>
          <a:xfrm rot="4499951">
            <a:off x="-936323" y="7361730"/>
            <a:ext cx="3223610" cy="3250225"/>
            <a:chOff x="5754575" y="1298500"/>
            <a:chExt cx="1262675" cy="1273100"/>
          </a:xfrm>
        </p:grpSpPr>
        <p:sp>
          <p:nvSpPr>
            <p:cNvPr id="25" name="Google Shape;25;p2"/>
            <p:cNvSpPr/>
            <p:nvPr/>
          </p:nvSpPr>
          <p:spPr>
            <a:xfrm>
              <a:off x="5754575" y="2039675"/>
              <a:ext cx="1178150" cy="531925"/>
            </a:xfrm>
            <a:custGeom>
              <a:rect b="b" l="l" r="r" t="t"/>
              <a:pathLst>
                <a:path extrusionOk="0" h="21277" w="47126">
                  <a:moveTo>
                    <a:pt x="1" y="2048"/>
                  </a:moveTo>
                  <a:lnTo>
                    <a:pt x="15181" y="21277"/>
                  </a:lnTo>
                  <a:lnTo>
                    <a:pt x="47125" y="19229"/>
                  </a:lnTo>
                  <a:lnTo>
                    <a:pt x="31945" y="0"/>
                  </a:ln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 name="Google Shape;26;p2"/>
            <p:cNvSpPr/>
            <p:nvPr/>
          </p:nvSpPr>
          <p:spPr>
            <a:xfrm>
              <a:off x="6553200" y="1298500"/>
              <a:ext cx="464050" cy="1221900"/>
            </a:xfrm>
            <a:custGeom>
              <a:rect b="b" l="l" r="r" t="t"/>
              <a:pathLst>
                <a:path extrusionOk="0" h="48876" w="18562">
                  <a:moveTo>
                    <a:pt x="0" y="29647"/>
                  </a:moveTo>
                  <a:lnTo>
                    <a:pt x="15180" y="48876"/>
                  </a:lnTo>
                  <a:lnTo>
                    <a:pt x="18562" y="19229"/>
                  </a:lnTo>
                  <a:lnTo>
                    <a:pt x="3381" y="1"/>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 name="Google Shape;27;p2"/>
            <p:cNvSpPr/>
            <p:nvPr/>
          </p:nvSpPr>
          <p:spPr>
            <a:xfrm>
              <a:off x="5754575" y="1298500"/>
              <a:ext cx="883175" cy="792400"/>
            </a:xfrm>
            <a:custGeom>
              <a:rect b="b" l="l" r="r" t="t"/>
              <a:pathLst>
                <a:path extrusionOk="0" h="31696" w="35327">
                  <a:moveTo>
                    <a:pt x="3382" y="2049"/>
                  </a:moveTo>
                  <a:lnTo>
                    <a:pt x="1" y="31695"/>
                  </a:lnTo>
                  <a:lnTo>
                    <a:pt x="31945" y="29647"/>
                  </a:lnTo>
                  <a:lnTo>
                    <a:pt x="35326" y="1"/>
                  </a:lnTo>
                  <a:close/>
                </a:path>
              </a:pathLst>
            </a:custGeom>
            <a:gradFill>
              <a:gsLst>
                <a:gs pos="0">
                  <a:srgbClr val="FF62FF"/>
                </a:gs>
                <a:gs pos="100000">
                  <a:srgbClr val="A2B5FA"/>
                </a:gs>
              </a:gsLst>
              <a:lin ang="18900044"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8" name="Google Shape;28;p2"/>
          <p:cNvGrpSpPr/>
          <p:nvPr/>
        </p:nvGrpSpPr>
        <p:grpSpPr>
          <a:xfrm>
            <a:off x="15052851" y="6149400"/>
            <a:ext cx="4653600" cy="4646116"/>
            <a:chOff x="7526426" y="3074700"/>
            <a:chExt cx="2326800" cy="2323058"/>
          </a:xfrm>
        </p:grpSpPr>
        <p:sp>
          <p:nvSpPr>
            <p:cNvPr id="29" name="Google Shape;29;p2"/>
            <p:cNvSpPr/>
            <p:nvPr/>
          </p:nvSpPr>
          <p:spPr>
            <a:xfrm rot="2097229">
              <a:off x="7805141" y="3443597"/>
              <a:ext cx="1769369" cy="1530506"/>
            </a:xfrm>
            <a:prstGeom prst="triangle">
              <a:avLst>
                <a:gd fmla="val 50000" name="adj"/>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0" name="Google Shape;30;p2"/>
            <p:cNvGrpSpPr/>
            <p:nvPr/>
          </p:nvGrpSpPr>
          <p:grpSpPr>
            <a:xfrm>
              <a:off x="7783373" y="3676410"/>
              <a:ext cx="1721348" cy="1721348"/>
              <a:chOff x="2276175" y="1183600"/>
              <a:chExt cx="1504675" cy="1504675"/>
            </a:xfrm>
          </p:grpSpPr>
          <p:sp>
            <p:nvSpPr>
              <p:cNvPr id="31" name="Google Shape;31;p2"/>
              <p:cNvSpPr/>
              <p:nvPr/>
            </p:nvSpPr>
            <p:spPr>
              <a:xfrm>
                <a:off x="2276175" y="1183600"/>
                <a:ext cx="1504675" cy="1504675"/>
              </a:xfrm>
              <a:custGeom>
                <a:rect b="b" l="l" r="r" t="t"/>
                <a:pathLst>
                  <a:path extrusionOk="0" h="60187" w="60187">
                    <a:moveTo>
                      <a:pt x="49482" y="10716"/>
                    </a:moveTo>
                    <a:cubicBezTo>
                      <a:pt x="60186" y="21420"/>
                      <a:pt x="60186" y="38768"/>
                      <a:pt x="49482" y="49483"/>
                    </a:cubicBezTo>
                    <a:cubicBezTo>
                      <a:pt x="38767" y="60187"/>
                      <a:pt x="21419" y="60187"/>
                      <a:pt x="10704" y="49483"/>
                    </a:cubicBezTo>
                    <a:cubicBezTo>
                      <a:pt x="0" y="38768"/>
                      <a:pt x="0" y="21420"/>
                      <a:pt x="10704" y="10716"/>
                    </a:cubicBezTo>
                    <a:cubicBezTo>
                      <a:pt x="21419" y="1"/>
                      <a:pt x="38767" y="1"/>
                      <a:pt x="49482" y="10716"/>
                    </a:cubicBezTo>
                    <a:close/>
                  </a:path>
                </a:pathLst>
              </a:custGeom>
              <a:gradFill>
                <a:gsLst>
                  <a:gs pos="0">
                    <a:srgbClr val="FEFFB7"/>
                  </a:gs>
                  <a:gs pos="58999">
                    <a:srgbClr val="F7B0B6"/>
                  </a:gs>
                  <a:gs pos="92000">
                    <a:srgbClr val="CF65B0"/>
                  </a:gs>
                  <a:gs pos="100000">
                    <a:srgbClr val="FEFFB7"/>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 name="Google Shape;32;p2"/>
              <p:cNvSpPr/>
              <p:nvPr/>
            </p:nvSpPr>
            <p:spPr>
              <a:xfrm>
                <a:off x="2541671" y="1370841"/>
                <a:ext cx="600399" cy="626921"/>
              </a:xfrm>
              <a:custGeom>
                <a:rect b="b" l="l" r="r" t="t"/>
                <a:pathLst>
                  <a:path extrusionOk="0" h="19147" w="18337">
                    <a:moveTo>
                      <a:pt x="17253" y="7073"/>
                    </a:moveTo>
                    <a:cubicBezTo>
                      <a:pt x="18336" y="10431"/>
                      <a:pt x="17312" y="14110"/>
                      <a:pt x="14633" y="16396"/>
                    </a:cubicBezTo>
                    <a:cubicBezTo>
                      <a:pt x="11954" y="18694"/>
                      <a:pt x="8156" y="19146"/>
                      <a:pt x="5013" y="17551"/>
                    </a:cubicBezTo>
                    <a:cubicBezTo>
                      <a:pt x="1870" y="15955"/>
                      <a:pt x="0" y="12621"/>
                      <a:pt x="274" y="9109"/>
                    </a:cubicBezTo>
                    <a:cubicBezTo>
                      <a:pt x="536" y="5597"/>
                      <a:pt x="2906" y="2585"/>
                      <a:pt x="6251" y="1489"/>
                    </a:cubicBezTo>
                    <a:cubicBezTo>
                      <a:pt x="10835" y="1"/>
                      <a:pt x="15752" y="2501"/>
                      <a:pt x="17253" y="7073"/>
                    </a:cubicBezTo>
                    <a:close/>
                  </a:path>
                </a:pathLst>
              </a:custGeom>
              <a:gradFill>
                <a:gsLst>
                  <a:gs pos="0">
                    <a:srgbClr val="FFFFFF">
                      <a:alpha val="5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cxnSp>
          <p:nvCxnSpPr>
            <p:cNvPr id="33" name="Google Shape;33;p2"/>
            <p:cNvCxnSpPr>
              <a:stCxn id="29" idx="0"/>
              <a:endCxn id="29" idx="4"/>
            </p:cNvCxnSpPr>
            <p:nvPr/>
          </p:nvCxnSpPr>
          <p:spPr>
            <a:xfrm flipH="1">
              <a:off x="8976626" y="3581550"/>
              <a:ext cx="151500" cy="1761600"/>
            </a:xfrm>
            <a:prstGeom prst="straightConnector1">
              <a:avLst/>
            </a:prstGeom>
            <a:noFill/>
            <a:ln cap="flat" cmpd="sng" w="28575">
              <a:solidFill>
                <a:schemeClr val="lt1"/>
              </a:solidFill>
              <a:prstDash val="solid"/>
              <a:round/>
              <a:headEnd len="med" w="med" type="none"/>
              <a:tailEnd len="med" w="med" type="none"/>
            </a:ln>
          </p:spPr>
        </p:cxnSp>
        <p:cxnSp>
          <p:nvCxnSpPr>
            <p:cNvPr id="34" name="Google Shape;34;p2"/>
            <p:cNvCxnSpPr>
              <a:stCxn id="29" idx="2"/>
              <a:endCxn id="29" idx="4"/>
            </p:cNvCxnSpPr>
            <p:nvPr/>
          </p:nvCxnSpPr>
          <p:spPr>
            <a:xfrm>
              <a:off x="7526426" y="4329300"/>
              <a:ext cx="1450200" cy="1013700"/>
            </a:xfrm>
            <a:prstGeom prst="straightConnector1">
              <a:avLst/>
            </a:prstGeom>
            <a:noFill/>
            <a:ln cap="flat" cmpd="sng" w="28575">
              <a:solidFill>
                <a:schemeClr val="lt1"/>
              </a:solidFill>
              <a:prstDash val="solid"/>
              <a:round/>
              <a:headEnd len="med" w="med" type="none"/>
              <a:tailEnd len="med" w="med" type="none"/>
            </a:ln>
          </p:spPr>
        </p:cxnSp>
      </p:grpSp>
      <p:grpSp>
        <p:nvGrpSpPr>
          <p:cNvPr id="35" name="Google Shape;35;p2"/>
          <p:cNvGrpSpPr/>
          <p:nvPr/>
        </p:nvGrpSpPr>
        <p:grpSpPr>
          <a:xfrm>
            <a:off x="9777649" y="-1276125"/>
            <a:ext cx="1780354" cy="3119667"/>
            <a:chOff x="743825" y="2974300"/>
            <a:chExt cx="832875" cy="1459425"/>
          </a:xfrm>
        </p:grpSpPr>
        <p:sp>
          <p:nvSpPr>
            <p:cNvPr id="36" name="Google Shape;36;p2"/>
            <p:cNvSpPr/>
            <p:nvPr/>
          </p:nvSpPr>
          <p:spPr>
            <a:xfrm>
              <a:off x="743825" y="2974300"/>
              <a:ext cx="257800" cy="249175"/>
            </a:xfrm>
            <a:custGeom>
              <a:rect b="b" l="l" r="r" t="t"/>
              <a:pathLst>
                <a:path extrusionOk="0" h="9967" w="10312">
                  <a:moveTo>
                    <a:pt x="10312" y="7192"/>
                  </a:moveTo>
                  <a:lnTo>
                    <a:pt x="132" y="9966"/>
                  </a:lnTo>
                  <a:lnTo>
                    <a:pt x="1" y="2763"/>
                  </a:lnTo>
                  <a:lnTo>
                    <a:pt x="10169" y="1"/>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 name="Google Shape;37;p2"/>
            <p:cNvSpPr/>
            <p:nvPr/>
          </p:nvSpPr>
          <p:spPr>
            <a:xfrm>
              <a:off x="747100" y="3154100"/>
              <a:ext cx="681375" cy="1084075"/>
            </a:xfrm>
            <a:custGeom>
              <a:rect b="b" l="l" r="r" t="t"/>
              <a:pathLst>
                <a:path extrusionOk="0" h="43363" w="27255">
                  <a:moveTo>
                    <a:pt x="16015" y="40588"/>
                  </a:moveTo>
                  <a:lnTo>
                    <a:pt x="5847" y="43363"/>
                  </a:lnTo>
                  <a:cubicBezTo>
                    <a:pt x="12419" y="41577"/>
                    <a:pt x="17074" y="34492"/>
                    <a:pt x="16908" y="25408"/>
                  </a:cubicBezTo>
                  <a:cubicBezTo>
                    <a:pt x="16705" y="14133"/>
                    <a:pt x="9109" y="3977"/>
                    <a:pt x="1" y="2774"/>
                  </a:cubicBezTo>
                  <a:lnTo>
                    <a:pt x="10181" y="0"/>
                  </a:lnTo>
                  <a:cubicBezTo>
                    <a:pt x="19289" y="1214"/>
                    <a:pt x="26873" y="11371"/>
                    <a:pt x="27087" y="22646"/>
                  </a:cubicBezTo>
                  <a:cubicBezTo>
                    <a:pt x="27254" y="31718"/>
                    <a:pt x="22599" y="38802"/>
                    <a:pt x="16015" y="40588"/>
                  </a:cubicBez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 name="Google Shape;38;p2"/>
            <p:cNvSpPr/>
            <p:nvPr/>
          </p:nvSpPr>
          <p:spPr>
            <a:xfrm>
              <a:off x="766150" y="4176825"/>
              <a:ext cx="257800" cy="249175"/>
            </a:xfrm>
            <a:custGeom>
              <a:rect b="b" l="l" r="r" t="t"/>
              <a:pathLst>
                <a:path extrusionOk="0" h="9967" w="10312">
                  <a:moveTo>
                    <a:pt x="10312" y="7204"/>
                  </a:moveTo>
                  <a:lnTo>
                    <a:pt x="144" y="9966"/>
                  </a:lnTo>
                  <a:lnTo>
                    <a:pt x="1" y="2763"/>
                  </a:lnTo>
                  <a:lnTo>
                    <a:pt x="10181" y="1"/>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 name="Google Shape;39;p2"/>
            <p:cNvSpPr/>
            <p:nvPr/>
          </p:nvSpPr>
          <p:spPr>
            <a:xfrm>
              <a:off x="769725" y="4345900"/>
              <a:ext cx="425975" cy="87825"/>
            </a:xfrm>
            <a:custGeom>
              <a:rect b="b" l="l" r="r" t="t"/>
              <a:pathLst>
                <a:path extrusionOk="0" h="3513" w="17039">
                  <a:moveTo>
                    <a:pt x="17038" y="1"/>
                  </a:moveTo>
                  <a:lnTo>
                    <a:pt x="6870" y="2775"/>
                  </a:lnTo>
                  <a:cubicBezTo>
                    <a:pt x="4632" y="3370"/>
                    <a:pt x="2287" y="3513"/>
                    <a:pt x="1" y="3203"/>
                  </a:cubicBezTo>
                  <a:lnTo>
                    <a:pt x="10169" y="441"/>
                  </a:lnTo>
                  <a:cubicBezTo>
                    <a:pt x="12466" y="751"/>
                    <a:pt x="14800" y="608"/>
                    <a:pt x="17038" y="1"/>
                  </a:cubicBezTo>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 name="Google Shape;40;p2"/>
            <p:cNvSpPr/>
            <p:nvPr/>
          </p:nvSpPr>
          <p:spPr>
            <a:xfrm>
              <a:off x="998025" y="2974300"/>
              <a:ext cx="578675" cy="1423425"/>
            </a:xfrm>
            <a:custGeom>
              <a:rect b="b" l="l" r="r" t="t"/>
              <a:pathLst>
                <a:path extrusionOk="0" h="56937" w="23147">
                  <a:moveTo>
                    <a:pt x="1" y="1"/>
                  </a:moveTo>
                  <a:cubicBezTo>
                    <a:pt x="12324" y="1632"/>
                    <a:pt x="22575" y="15360"/>
                    <a:pt x="22861" y="30612"/>
                  </a:cubicBezTo>
                  <a:cubicBezTo>
                    <a:pt x="23146" y="45863"/>
                    <a:pt x="13359" y="56936"/>
                    <a:pt x="1037" y="55305"/>
                  </a:cubicBezTo>
                  <a:lnTo>
                    <a:pt x="906" y="48102"/>
                  </a:lnTo>
                  <a:cubicBezTo>
                    <a:pt x="10014" y="49316"/>
                    <a:pt x="17253" y="41113"/>
                    <a:pt x="17050" y="29838"/>
                  </a:cubicBezTo>
                  <a:cubicBezTo>
                    <a:pt x="16836" y="18551"/>
                    <a:pt x="9252" y="8406"/>
                    <a:pt x="144" y="7192"/>
                  </a:cubicBezTo>
                  <a:close/>
                </a:path>
              </a:pathLst>
            </a:custGeom>
            <a:gradFill>
              <a:gsLst>
                <a:gs pos="0">
                  <a:srgbClr val="CF65B0"/>
                </a:gs>
                <a:gs pos="100000">
                  <a:srgbClr val="FEFFB7"/>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1" name="Google Shape;41;p2"/>
          <p:cNvSpPr txBox="1"/>
          <p:nvPr>
            <p:ph type="ctrTitle"/>
          </p:nvPr>
        </p:nvSpPr>
        <p:spPr>
          <a:xfrm>
            <a:off x="2044150" y="3355275"/>
            <a:ext cx="14200200" cy="3340800"/>
          </a:xfrm>
          <a:prstGeom prst="rect">
            <a:avLst/>
          </a:prstGeom>
        </p:spPr>
        <p:txBody>
          <a:bodyPr anchorCtr="0" anchor="ctr" bIns="182850" lIns="182850" spcFirstLastPara="1" rIns="182850" wrap="square" tIns="182850">
            <a:noAutofit/>
          </a:bodyPr>
          <a:lstStyle>
            <a:lvl1pPr lvl="0" algn="ctr">
              <a:lnSpc>
                <a:spcPct val="115000"/>
              </a:lnSpc>
              <a:spcBef>
                <a:spcPts val="0"/>
              </a:spcBef>
              <a:spcAft>
                <a:spcPts val="0"/>
              </a:spcAft>
              <a:buClr>
                <a:schemeClr val="accent1"/>
              </a:buClr>
              <a:buSzPts val="10400"/>
              <a:buNone/>
              <a:defRPr b="0" sz="8200">
                <a:solidFill>
                  <a:schemeClr val="dk2"/>
                </a:solidFill>
                <a:latin typeface="Spartan"/>
                <a:ea typeface="Spartan"/>
                <a:cs typeface="Spartan"/>
                <a:sym typeface="Spartan"/>
              </a:defRPr>
            </a:lvl1pPr>
            <a:lvl2pPr lvl="1" algn="ctr">
              <a:spcBef>
                <a:spcPts val="0"/>
              </a:spcBef>
              <a:spcAft>
                <a:spcPts val="0"/>
              </a:spcAft>
              <a:buClr>
                <a:schemeClr val="accent1"/>
              </a:buClr>
              <a:buSzPts val="10400"/>
              <a:buNone/>
              <a:defRPr sz="10400">
                <a:solidFill>
                  <a:schemeClr val="accent1"/>
                </a:solidFill>
              </a:defRPr>
            </a:lvl2pPr>
            <a:lvl3pPr lvl="2" algn="ctr">
              <a:spcBef>
                <a:spcPts val="0"/>
              </a:spcBef>
              <a:spcAft>
                <a:spcPts val="0"/>
              </a:spcAft>
              <a:buClr>
                <a:schemeClr val="accent1"/>
              </a:buClr>
              <a:buSzPts val="10400"/>
              <a:buNone/>
              <a:defRPr sz="10400">
                <a:solidFill>
                  <a:schemeClr val="accent1"/>
                </a:solidFill>
              </a:defRPr>
            </a:lvl3pPr>
            <a:lvl4pPr lvl="3" algn="ctr">
              <a:spcBef>
                <a:spcPts val="0"/>
              </a:spcBef>
              <a:spcAft>
                <a:spcPts val="0"/>
              </a:spcAft>
              <a:buClr>
                <a:schemeClr val="accent1"/>
              </a:buClr>
              <a:buSzPts val="10400"/>
              <a:buNone/>
              <a:defRPr sz="10400">
                <a:solidFill>
                  <a:schemeClr val="accent1"/>
                </a:solidFill>
              </a:defRPr>
            </a:lvl4pPr>
            <a:lvl5pPr lvl="4" algn="ctr">
              <a:spcBef>
                <a:spcPts val="0"/>
              </a:spcBef>
              <a:spcAft>
                <a:spcPts val="0"/>
              </a:spcAft>
              <a:buClr>
                <a:schemeClr val="accent1"/>
              </a:buClr>
              <a:buSzPts val="10400"/>
              <a:buNone/>
              <a:defRPr sz="10400">
                <a:solidFill>
                  <a:schemeClr val="accent1"/>
                </a:solidFill>
              </a:defRPr>
            </a:lvl5pPr>
            <a:lvl6pPr lvl="5" algn="ctr">
              <a:spcBef>
                <a:spcPts val="0"/>
              </a:spcBef>
              <a:spcAft>
                <a:spcPts val="0"/>
              </a:spcAft>
              <a:buClr>
                <a:schemeClr val="accent1"/>
              </a:buClr>
              <a:buSzPts val="10400"/>
              <a:buNone/>
              <a:defRPr sz="10400">
                <a:solidFill>
                  <a:schemeClr val="accent1"/>
                </a:solidFill>
              </a:defRPr>
            </a:lvl6pPr>
            <a:lvl7pPr lvl="6" algn="ctr">
              <a:spcBef>
                <a:spcPts val="0"/>
              </a:spcBef>
              <a:spcAft>
                <a:spcPts val="0"/>
              </a:spcAft>
              <a:buClr>
                <a:schemeClr val="accent1"/>
              </a:buClr>
              <a:buSzPts val="10400"/>
              <a:buNone/>
              <a:defRPr sz="10400">
                <a:solidFill>
                  <a:schemeClr val="accent1"/>
                </a:solidFill>
              </a:defRPr>
            </a:lvl7pPr>
            <a:lvl8pPr lvl="7" algn="ctr">
              <a:spcBef>
                <a:spcPts val="0"/>
              </a:spcBef>
              <a:spcAft>
                <a:spcPts val="0"/>
              </a:spcAft>
              <a:buClr>
                <a:schemeClr val="accent1"/>
              </a:buClr>
              <a:buSzPts val="10400"/>
              <a:buNone/>
              <a:defRPr sz="10400">
                <a:solidFill>
                  <a:schemeClr val="accent1"/>
                </a:solidFill>
              </a:defRPr>
            </a:lvl8pPr>
            <a:lvl9pPr lvl="8" algn="ctr">
              <a:spcBef>
                <a:spcPts val="0"/>
              </a:spcBef>
              <a:spcAft>
                <a:spcPts val="0"/>
              </a:spcAft>
              <a:buClr>
                <a:schemeClr val="accent1"/>
              </a:buClr>
              <a:buSzPts val="10400"/>
              <a:buNone/>
              <a:defRPr sz="10400">
                <a:solidFill>
                  <a:schemeClr val="accent1"/>
                </a:solidFill>
              </a:defRPr>
            </a:lvl9pPr>
          </a:lstStyle>
          <a:p/>
        </p:txBody>
      </p:sp>
      <p:sp>
        <p:nvSpPr>
          <p:cNvPr id="42" name="Google Shape;42;p2"/>
          <p:cNvSpPr txBox="1"/>
          <p:nvPr>
            <p:ph idx="1" type="subTitle"/>
          </p:nvPr>
        </p:nvSpPr>
        <p:spPr>
          <a:xfrm>
            <a:off x="2790900" y="6323743"/>
            <a:ext cx="12706200" cy="1044000"/>
          </a:xfrm>
          <a:prstGeom prst="rect">
            <a:avLst/>
          </a:prstGeom>
        </p:spPr>
        <p:txBody>
          <a:bodyPr anchorCtr="0" anchor="ctr" bIns="182850" lIns="182850" spcFirstLastPara="1" rIns="182850" wrap="square" tIns="182850">
            <a:noAutofit/>
          </a:bodyPr>
          <a:lstStyle>
            <a:lvl1pPr lvl="0" algn="ctr">
              <a:lnSpc>
                <a:spcPct val="100000"/>
              </a:lnSpc>
              <a:spcBef>
                <a:spcPts val="0"/>
              </a:spcBef>
              <a:spcAft>
                <a:spcPts val="0"/>
              </a:spcAft>
              <a:buSzPts val="5600"/>
              <a:buNone/>
              <a:defRPr sz="3600">
                <a:latin typeface="Alef"/>
                <a:ea typeface="Alef"/>
                <a:cs typeface="Alef"/>
                <a:sym typeface="Alef"/>
              </a:defRPr>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10" name="Shape 210"/>
        <p:cNvGrpSpPr/>
        <p:nvPr/>
      </p:nvGrpSpPr>
      <p:grpSpPr>
        <a:xfrm>
          <a:off x="0" y="0"/>
          <a:ext cx="0" cy="0"/>
          <a:chOff x="0" y="0"/>
          <a:chExt cx="0" cy="0"/>
        </a:xfrm>
      </p:grpSpPr>
      <p:grpSp>
        <p:nvGrpSpPr>
          <p:cNvPr id="211" name="Google Shape;211;p11"/>
          <p:cNvGrpSpPr/>
          <p:nvPr/>
        </p:nvGrpSpPr>
        <p:grpSpPr>
          <a:xfrm flipH="1">
            <a:off x="-1859650" y="-2809600"/>
            <a:ext cx="20606700" cy="16487850"/>
            <a:chOff x="83250" y="-329225"/>
            <a:chExt cx="10303350" cy="8243925"/>
          </a:xfrm>
        </p:grpSpPr>
        <p:sp>
          <p:nvSpPr>
            <p:cNvPr id="212" name="Google Shape;212;p11"/>
            <p:cNvSpPr/>
            <p:nvPr/>
          </p:nvSpPr>
          <p:spPr>
            <a:xfrm>
              <a:off x="6901500" y="24663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 name="Google Shape;213;p11"/>
            <p:cNvSpPr/>
            <p:nvPr/>
          </p:nvSpPr>
          <p:spPr>
            <a:xfrm>
              <a:off x="83250" y="1296275"/>
              <a:ext cx="5008800" cy="50088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 name="Google Shape;214;p11"/>
            <p:cNvSpPr/>
            <p:nvPr/>
          </p:nvSpPr>
          <p:spPr>
            <a:xfrm>
              <a:off x="5367425" y="-329225"/>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 name="Google Shape;215;p11"/>
            <p:cNvSpPr/>
            <p:nvPr/>
          </p:nvSpPr>
          <p:spPr>
            <a:xfrm>
              <a:off x="5741775" y="44296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16" name="Google Shape;216;p11"/>
          <p:cNvSpPr txBox="1"/>
          <p:nvPr>
            <p:ph hasCustomPrompt="1" type="title"/>
          </p:nvPr>
        </p:nvSpPr>
        <p:spPr>
          <a:xfrm>
            <a:off x="1778100" y="3145552"/>
            <a:ext cx="14731800" cy="3365400"/>
          </a:xfrm>
          <a:prstGeom prst="rect">
            <a:avLst/>
          </a:prstGeom>
        </p:spPr>
        <p:txBody>
          <a:bodyPr anchorCtr="0" anchor="ctr" bIns="182850" lIns="182850" spcFirstLastPara="1" rIns="182850" wrap="square" tIns="182850">
            <a:noAutofit/>
          </a:bodyPr>
          <a:lstStyle>
            <a:lvl1pPr lvl="0" algn="ctr">
              <a:spcBef>
                <a:spcPts val="0"/>
              </a:spcBef>
              <a:spcAft>
                <a:spcPts val="0"/>
              </a:spcAft>
              <a:buSzPts val="24000"/>
              <a:buNone/>
              <a:defRPr sz="20400">
                <a:solidFill>
                  <a:schemeClr val="dk2"/>
                </a:solidFill>
              </a:defRPr>
            </a:lvl1pPr>
            <a:lvl2pPr lvl="1" algn="ctr">
              <a:spcBef>
                <a:spcPts val="0"/>
              </a:spcBef>
              <a:spcAft>
                <a:spcPts val="0"/>
              </a:spcAft>
              <a:buSzPts val="24000"/>
              <a:buNone/>
              <a:defRPr sz="24000"/>
            </a:lvl2pPr>
            <a:lvl3pPr lvl="2" algn="ctr">
              <a:spcBef>
                <a:spcPts val="0"/>
              </a:spcBef>
              <a:spcAft>
                <a:spcPts val="0"/>
              </a:spcAft>
              <a:buSzPts val="24000"/>
              <a:buNone/>
              <a:defRPr sz="24000"/>
            </a:lvl3pPr>
            <a:lvl4pPr lvl="3" algn="ctr">
              <a:spcBef>
                <a:spcPts val="0"/>
              </a:spcBef>
              <a:spcAft>
                <a:spcPts val="0"/>
              </a:spcAft>
              <a:buSzPts val="24000"/>
              <a:buNone/>
              <a:defRPr sz="24000"/>
            </a:lvl4pPr>
            <a:lvl5pPr lvl="4" algn="ctr">
              <a:spcBef>
                <a:spcPts val="0"/>
              </a:spcBef>
              <a:spcAft>
                <a:spcPts val="0"/>
              </a:spcAft>
              <a:buSzPts val="24000"/>
              <a:buNone/>
              <a:defRPr sz="24000"/>
            </a:lvl5pPr>
            <a:lvl6pPr lvl="5" algn="ctr">
              <a:spcBef>
                <a:spcPts val="0"/>
              </a:spcBef>
              <a:spcAft>
                <a:spcPts val="0"/>
              </a:spcAft>
              <a:buSzPts val="24000"/>
              <a:buNone/>
              <a:defRPr sz="24000"/>
            </a:lvl6pPr>
            <a:lvl7pPr lvl="6" algn="ctr">
              <a:spcBef>
                <a:spcPts val="0"/>
              </a:spcBef>
              <a:spcAft>
                <a:spcPts val="0"/>
              </a:spcAft>
              <a:buSzPts val="24000"/>
              <a:buNone/>
              <a:defRPr sz="24000"/>
            </a:lvl7pPr>
            <a:lvl8pPr lvl="7" algn="ctr">
              <a:spcBef>
                <a:spcPts val="0"/>
              </a:spcBef>
              <a:spcAft>
                <a:spcPts val="0"/>
              </a:spcAft>
              <a:buSzPts val="24000"/>
              <a:buNone/>
              <a:defRPr sz="24000"/>
            </a:lvl8pPr>
            <a:lvl9pPr lvl="8" algn="ctr">
              <a:spcBef>
                <a:spcPts val="0"/>
              </a:spcBef>
              <a:spcAft>
                <a:spcPts val="0"/>
              </a:spcAft>
              <a:buSzPts val="24000"/>
              <a:buNone/>
              <a:defRPr sz="24000"/>
            </a:lvl9pPr>
          </a:lstStyle>
          <a:p>
            <a:r>
              <a:t>xx%</a:t>
            </a:r>
          </a:p>
        </p:txBody>
      </p:sp>
      <p:sp>
        <p:nvSpPr>
          <p:cNvPr id="217" name="Google Shape;217;p11"/>
          <p:cNvSpPr txBox="1"/>
          <p:nvPr>
            <p:ph idx="1" type="body"/>
          </p:nvPr>
        </p:nvSpPr>
        <p:spPr>
          <a:xfrm>
            <a:off x="3120950" y="6365240"/>
            <a:ext cx="12046200" cy="1090200"/>
          </a:xfrm>
          <a:prstGeom prst="rect">
            <a:avLst/>
          </a:prstGeom>
        </p:spPr>
        <p:txBody>
          <a:bodyPr anchorCtr="0" anchor="t" bIns="182850" lIns="182850" spcFirstLastPara="1" rIns="182850" wrap="square" tIns="182850">
            <a:noAutofit/>
          </a:bodyPr>
          <a:lstStyle>
            <a:lvl1pPr indent="-406400" lvl="0" marL="457200" algn="ctr">
              <a:spcBef>
                <a:spcPts val="0"/>
              </a:spcBef>
              <a:spcAft>
                <a:spcPts val="0"/>
              </a:spcAft>
              <a:buSzPts val="2800"/>
              <a:buChar char="●"/>
              <a:defRPr sz="4000"/>
            </a:lvl1pPr>
            <a:lvl2pPr indent="-406400" lvl="1" marL="914400" algn="ctr">
              <a:spcBef>
                <a:spcPts val="0"/>
              </a:spcBef>
              <a:spcAft>
                <a:spcPts val="0"/>
              </a:spcAft>
              <a:buSzPts val="2800"/>
              <a:buChar char="○"/>
              <a:defRPr/>
            </a:lvl2pPr>
            <a:lvl3pPr indent="-406400" lvl="2" marL="1371600" algn="ctr">
              <a:spcBef>
                <a:spcPts val="0"/>
              </a:spcBef>
              <a:spcAft>
                <a:spcPts val="0"/>
              </a:spcAft>
              <a:buSzPts val="2800"/>
              <a:buChar char="■"/>
              <a:defRPr/>
            </a:lvl3pPr>
            <a:lvl4pPr indent="-406400" lvl="3" marL="1828800" algn="ctr">
              <a:spcBef>
                <a:spcPts val="0"/>
              </a:spcBef>
              <a:spcAft>
                <a:spcPts val="0"/>
              </a:spcAft>
              <a:buSzPts val="2800"/>
              <a:buChar char="●"/>
              <a:defRPr/>
            </a:lvl4pPr>
            <a:lvl5pPr indent="-406400" lvl="4" marL="2286000" algn="ctr">
              <a:spcBef>
                <a:spcPts val="0"/>
              </a:spcBef>
              <a:spcAft>
                <a:spcPts val="0"/>
              </a:spcAft>
              <a:buSzPts val="2800"/>
              <a:buChar char="○"/>
              <a:defRPr/>
            </a:lvl5pPr>
            <a:lvl6pPr indent="-406400" lvl="5" marL="2743200" algn="ctr">
              <a:spcBef>
                <a:spcPts val="0"/>
              </a:spcBef>
              <a:spcAft>
                <a:spcPts val="0"/>
              </a:spcAft>
              <a:buSzPts val="2800"/>
              <a:buChar char="■"/>
              <a:defRPr/>
            </a:lvl6pPr>
            <a:lvl7pPr indent="-406400" lvl="6" marL="3200400" algn="ctr">
              <a:spcBef>
                <a:spcPts val="0"/>
              </a:spcBef>
              <a:spcAft>
                <a:spcPts val="0"/>
              </a:spcAft>
              <a:buSzPts val="2800"/>
              <a:buChar char="●"/>
              <a:defRPr/>
            </a:lvl7pPr>
            <a:lvl8pPr indent="-406400" lvl="7" marL="3657600" algn="ctr">
              <a:spcBef>
                <a:spcPts val="0"/>
              </a:spcBef>
              <a:spcAft>
                <a:spcPts val="0"/>
              </a:spcAft>
              <a:buSzPts val="2800"/>
              <a:buChar char="○"/>
              <a:defRPr/>
            </a:lvl8pPr>
            <a:lvl9pPr indent="-406400" lvl="8" marL="4114800" algn="ctr">
              <a:spcBef>
                <a:spcPts val="0"/>
              </a:spcBef>
              <a:spcAft>
                <a:spcPts val="0"/>
              </a:spcAft>
              <a:buSzPts val="2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18" name="Shape 21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19" name="Shape 219"/>
        <p:cNvGrpSpPr/>
        <p:nvPr/>
      </p:nvGrpSpPr>
      <p:grpSpPr>
        <a:xfrm>
          <a:off x="0" y="0"/>
          <a:ext cx="0" cy="0"/>
          <a:chOff x="0" y="0"/>
          <a:chExt cx="0" cy="0"/>
        </a:xfrm>
      </p:grpSpPr>
      <p:grpSp>
        <p:nvGrpSpPr>
          <p:cNvPr id="220" name="Google Shape;220;p13"/>
          <p:cNvGrpSpPr/>
          <p:nvPr/>
        </p:nvGrpSpPr>
        <p:grpSpPr>
          <a:xfrm>
            <a:off x="-1459400" y="-714400"/>
            <a:ext cx="21518200" cy="12829062"/>
            <a:chOff x="-729700" y="-357200"/>
            <a:chExt cx="10759100" cy="6414531"/>
          </a:xfrm>
        </p:grpSpPr>
        <p:sp>
          <p:nvSpPr>
            <p:cNvPr id="221" name="Google Shape;221;p13"/>
            <p:cNvSpPr/>
            <p:nvPr/>
          </p:nvSpPr>
          <p:spPr>
            <a:xfrm>
              <a:off x="1826775" y="4541425"/>
              <a:ext cx="1812000" cy="15159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22" name="Google Shape;222;p13"/>
            <p:cNvGrpSpPr/>
            <p:nvPr/>
          </p:nvGrpSpPr>
          <p:grpSpPr>
            <a:xfrm>
              <a:off x="-729700" y="-357200"/>
              <a:ext cx="10759100" cy="6262675"/>
              <a:chOff x="-372500" y="-311275"/>
              <a:chExt cx="10759100" cy="6262675"/>
            </a:xfrm>
          </p:grpSpPr>
          <p:sp>
            <p:nvSpPr>
              <p:cNvPr id="223" name="Google Shape;223;p13"/>
              <p:cNvSpPr/>
              <p:nvPr/>
            </p:nvSpPr>
            <p:spPr>
              <a:xfrm>
                <a:off x="6901500" y="24663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 name="Google Shape;224;p13"/>
              <p:cNvSpPr/>
              <p:nvPr/>
            </p:nvSpPr>
            <p:spPr>
              <a:xfrm>
                <a:off x="-228325" y="-120850"/>
                <a:ext cx="2822100" cy="2822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 name="Google Shape;225;p13"/>
              <p:cNvSpPr/>
              <p:nvPr/>
            </p:nvSpPr>
            <p:spPr>
              <a:xfrm>
                <a:off x="1214450" y="-311275"/>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 name="Google Shape;226;p13"/>
              <p:cNvSpPr/>
              <p:nvPr/>
            </p:nvSpPr>
            <p:spPr>
              <a:xfrm>
                <a:off x="-372500" y="13386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27" name="Google Shape;227;p13"/>
            <p:cNvGrpSpPr/>
            <p:nvPr/>
          </p:nvGrpSpPr>
          <p:grpSpPr>
            <a:xfrm>
              <a:off x="-442312" y="3881062"/>
              <a:ext cx="1795394" cy="1147658"/>
              <a:chOff x="3627825" y="3249050"/>
              <a:chExt cx="1702925" cy="1088550"/>
            </a:xfrm>
          </p:grpSpPr>
          <p:sp>
            <p:nvSpPr>
              <p:cNvPr id="228" name="Google Shape;228;p13"/>
              <p:cNvSpPr/>
              <p:nvPr/>
            </p:nvSpPr>
            <p:spPr>
              <a:xfrm>
                <a:off x="3627825" y="3249050"/>
                <a:ext cx="1642200" cy="966200"/>
              </a:xfrm>
              <a:custGeom>
                <a:rect b="b" l="l" r="r" t="t"/>
                <a:pathLst>
                  <a:path extrusionOk="0" h="38648" w="65688">
                    <a:moveTo>
                      <a:pt x="65687" y="4691"/>
                    </a:moveTo>
                    <a:cubicBezTo>
                      <a:pt x="65687" y="4858"/>
                      <a:pt x="65675" y="5025"/>
                      <a:pt x="65663" y="5191"/>
                    </a:cubicBezTo>
                    <a:cubicBezTo>
                      <a:pt x="65651" y="5227"/>
                      <a:pt x="65651" y="5251"/>
                      <a:pt x="65651" y="5287"/>
                    </a:cubicBezTo>
                    <a:cubicBezTo>
                      <a:pt x="65628" y="5453"/>
                      <a:pt x="65604" y="5620"/>
                      <a:pt x="65568" y="5798"/>
                    </a:cubicBezTo>
                    <a:cubicBezTo>
                      <a:pt x="65568" y="5810"/>
                      <a:pt x="65556" y="5834"/>
                      <a:pt x="65544" y="5870"/>
                    </a:cubicBezTo>
                    <a:cubicBezTo>
                      <a:pt x="65509" y="6060"/>
                      <a:pt x="65449" y="6251"/>
                      <a:pt x="65390" y="6441"/>
                    </a:cubicBezTo>
                    <a:cubicBezTo>
                      <a:pt x="65366" y="6489"/>
                      <a:pt x="65366" y="6525"/>
                      <a:pt x="65342" y="6572"/>
                    </a:cubicBezTo>
                    <a:cubicBezTo>
                      <a:pt x="65270" y="6763"/>
                      <a:pt x="65199" y="6977"/>
                      <a:pt x="65104" y="7180"/>
                    </a:cubicBezTo>
                    <a:cubicBezTo>
                      <a:pt x="65104" y="7203"/>
                      <a:pt x="65080" y="7227"/>
                      <a:pt x="65068" y="7251"/>
                    </a:cubicBezTo>
                    <a:cubicBezTo>
                      <a:pt x="64997" y="7453"/>
                      <a:pt x="64889" y="7656"/>
                      <a:pt x="64782" y="7858"/>
                    </a:cubicBezTo>
                    <a:cubicBezTo>
                      <a:pt x="64770" y="7906"/>
                      <a:pt x="64747" y="7942"/>
                      <a:pt x="64723" y="7977"/>
                    </a:cubicBezTo>
                    <a:cubicBezTo>
                      <a:pt x="64616" y="8204"/>
                      <a:pt x="64485" y="8430"/>
                      <a:pt x="64342" y="8656"/>
                    </a:cubicBezTo>
                    <a:cubicBezTo>
                      <a:pt x="64318" y="8692"/>
                      <a:pt x="64294" y="8751"/>
                      <a:pt x="64258" y="8799"/>
                    </a:cubicBezTo>
                    <a:cubicBezTo>
                      <a:pt x="64104" y="9037"/>
                      <a:pt x="63961" y="9275"/>
                      <a:pt x="63794" y="9525"/>
                    </a:cubicBezTo>
                    <a:cubicBezTo>
                      <a:pt x="59817" y="15335"/>
                      <a:pt x="50411" y="22372"/>
                      <a:pt x="39601" y="28123"/>
                    </a:cubicBezTo>
                    <a:cubicBezTo>
                      <a:pt x="36803" y="29611"/>
                      <a:pt x="33909" y="31004"/>
                      <a:pt x="30992" y="32266"/>
                    </a:cubicBezTo>
                    <a:cubicBezTo>
                      <a:pt x="29206" y="33052"/>
                      <a:pt x="27397" y="33790"/>
                      <a:pt x="25611" y="34457"/>
                    </a:cubicBezTo>
                    <a:cubicBezTo>
                      <a:pt x="24432" y="34897"/>
                      <a:pt x="23265" y="35302"/>
                      <a:pt x="22110" y="35695"/>
                    </a:cubicBezTo>
                    <a:cubicBezTo>
                      <a:pt x="21634" y="35850"/>
                      <a:pt x="21170" y="35993"/>
                      <a:pt x="20717" y="36136"/>
                    </a:cubicBezTo>
                    <a:cubicBezTo>
                      <a:pt x="20586" y="36183"/>
                      <a:pt x="20467" y="36219"/>
                      <a:pt x="20348" y="36255"/>
                    </a:cubicBezTo>
                    <a:lnTo>
                      <a:pt x="19181" y="36600"/>
                    </a:lnTo>
                    <a:cubicBezTo>
                      <a:pt x="19110" y="36624"/>
                      <a:pt x="19050" y="36648"/>
                      <a:pt x="18967" y="36659"/>
                    </a:cubicBezTo>
                    <a:cubicBezTo>
                      <a:pt x="18562" y="36778"/>
                      <a:pt x="18169" y="36898"/>
                      <a:pt x="17776" y="36993"/>
                    </a:cubicBezTo>
                    <a:cubicBezTo>
                      <a:pt x="17741" y="37005"/>
                      <a:pt x="17717" y="37005"/>
                      <a:pt x="17681" y="37017"/>
                    </a:cubicBezTo>
                    <a:cubicBezTo>
                      <a:pt x="17562" y="37052"/>
                      <a:pt x="17467" y="37088"/>
                      <a:pt x="17360" y="37112"/>
                    </a:cubicBezTo>
                    <a:cubicBezTo>
                      <a:pt x="17003" y="37195"/>
                      <a:pt x="16669" y="37290"/>
                      <a:pt x="16336" y="37374"/>
                    </a:cubicBezTo>
                    <a:lnTo>
                      <a:pt x="16050" y="37433"/>
                    </a:lnTo>
                    <a:cubicBezTo>
                      <a:pt x="15645" y="37540"/>
                      <a:pt x="15240" y="37624"/>
                      <a:pt x="14847" y="37719"/>
                    </a:cubicBezTo>
                    <a:cubicBezTo>
                      <a:pt x="14764" y="37731"/>
                      <a:pt x="14681" y="37755"/>
                      <a:pt x="14597" y="37767"/>
                    </a:cubicBezTo>
                    <a:cubicBezTo>
                      <a:pt x="14276" y="37838"/>
                      <a:pt x="13955" y="37898"/>
                      <a:pt x="13633" y="37969"/>
                    </a:cubicBezTo>
                    <a:cubicBezTo>
                      <a:pt x="13538" y="37981"/>
                      <a:pt x="13443" y="38005"/>
                      <a:pt x="13347" y="38017"/>
                    </a:cubicBezTo>
                    <a:cubicBezTo>
                      <a:pt x="13204" y="38052"/>
                      <a:pt x="13050" y="38076"/>
                      <a:pt x="12907" y="38100"/>
                    </a:cubicBezTo>
                    <a:cubicBezTo>
                      <a:pt x="12681" y="38136"/>
                      <a:pt x="12454" y="38183"/>
                      <a:pt x="12240" y="38219"/>
                    </a:cubicBezTo>
                    <a:cubicBezTo>
                      <a:pt x="12192" y="38219"/>
                      <a:pt x="12145" y="38231"/>
                      <a:pt x="12097" y="38231"/>
                    </a:cubicBezTo>
                    <a:cubicBezTo>
                      <a:pt x="11776" y="38291"/>
                      <a:pt x="11466" y="38338"/>
                      <a:pt x="11157" y="38374"/>
                    </a:cubicBezTo>
                    <a:cubicBezTo>
                      <a:pt x="11073" y="38386"/>
                      <a:pt x="10978" y="38398"/>
                      <a:pt x="10883" y="38410"/>
                    </a:cubicBezTo>
                    <a:cubicBezTo>
                      <a:pt x="10549" y="38457"/>
                      <a:pt x="10216" y="38493"/>
                      <a:pt x="9883" y="38529"/>
                    </a:cubicBezTo>
                    <a:lnTo>
                      <a:pt x="9859" y="38529"/>
                    </a:lnTo>
                    <a:cubicBezTo>
                      <a:pt x="9537" y="38564"/>
                      <a:pt x="9216" y="38576"/>
                      <a:pt x="8894" y="38600"/>
                    </a:cubicBezTo>
                    <a:lnTo>
                      <a:pt x="8656" y="38612"/>
                    </a:lnTo>
                    <a:cubicBezTo>
                      <a:pt x="8382" y="38636"/>
                      <a:pt x="8120" y="38648"/>
                      <a:pt x="7870" y="38648"/>
                    </a:cubicBezTo>
                    <a:lnTo>
                      <a:pt x="7728" y="38648"/>
                    </a:lnTo>
                    <a:lnTo>
                      <a:pt x="6870" y="38648"/>
                    </a:lnTo>
                    <a:lnTo>
                      <a:pt x="6668" y="38648"/>
                    </a:lnTo>
                    <a:cubicBezTo>
                      <a:pt x="6454" y="38636"/>
                      <a:pt x="6239" y="38624"/>
                      <a:pt x="6037" y="38612"/>
                    </a:cubicBezTo>
                    <a:lnTo>
                      <a:pt x="6013" y="38612"/>
                    </a:lnTo>
                    <a:cubicBezTo>
                      <a:pt x="5954" y="38612"/>
                      <a:pt x="5894" y="38612"/>
                      <a:pt x="5834" y="38600"/>
                    </a:cubicBezTo>
                    <a:cubicBezTo>
                      <a:pt x="5584" y="38576"/>
                      <a:pt x="5334" y="38553"/>
                      <a:pt x="5096" y="38517"/>
                    </a:cubicBezTo>
                    <a:cubicBezTo>
                      <a:pt x="5049" y="38517"/>
                      <a:pt x="5001" y="38505"/>
                      <a:pt x="4941" y="38505"/>
                    </a:cubicBezTo>
                    <a:cubicBezTo>
                      <a:pt x="4751" y="38469"/>
                      <a:pt x="4572" y="38433"/>
                      <a:pt x="4382" y="38398"/>
                    </a:cubicBezTo>
                    <a:cubicBezTo>
                      <a:pt x="4322" y="38386"/>
                      <a:pt x="4275" y="38374"/>
                      <a:pt x="4215" y="38362"/>
                    </a:cubicBezTo>
                    <a:cubicBezTo>
                      <a:pt x="4001" y="38314"/>
                      <a:pt x="3787" y="38267"/>
                      <a:pt x="3596" y="38219"/>
                    </a:cubicBezTo>
                    <a:cubicBezTo>
                      <a:pt x="3572" y="38207"/>
                      <a:pt x="3537" y="38195"/>
                      <a:pt x="3513" y="38195"/>
                    </a:cubicBezTo>
                    <a:cubicBezTo>
                      <a:pt x="3346" y="38136"/>
                      <a:pt x="3179" y="38076"/>
                      <a:pt x="3013" y="38017"/>
                    </a:cubicBezTo>
                    <a:cubicBezTo>
                      <a:pt x="2965" y="38005"/>
                      <a:pt x="2917" y="37981"/>
                      <a:pt x="2870" y="37957"/>
                    </a:cubicBezTo>
                    <a:cubicBezTo>
                      <a:pt x="2703" y="37898"/>
                      <a:pt x="2536" y="37814"/>
                      <a:pt x="2382" y="37743"/>
                    </a:cubicBezTo>
                    <a:cubicBezTo>
                      <a:pt x="2382" y="37743"/>
                      <a:pt x="2370" y="37743"/>
                      <a:pt x="2370" y="37731"/>
                    </a:cubicBezTo>
                    <a:cubicBezTo>
                      <a:pt x="2215" y="37648"/>
                      <a:pt x="2060" y="37552"/>
                      <a:pt x="1917" y="37457"/>
                    </a:cubicBezTo>
                    <a:lnTo>
                      <a:pt x="1810" y="37386"/>
                    </a:lnTo>
                    <a:cubicBezTo>
                      <a:pt x="1703" y="37302"/>
                      <a:pt x="1596" y="37219"/>
                      <a:pt x="1489" y="37124"/>
                    </a:cubicBezTo>
                    <a:lnTo>
                      <a:pt x="1429" y="37064"/>
                    </a:lnTo>
                    <a:cubicBezTo>
                      <a:pt x="1310" y="36957"/>
                      <a:pt x="1215" y="36850"/>
                      <a:pt x="1120" y="36731"/>
                    </a:cubicBezTo>
                    <a:cubicBezTo>
                      <a:pt x="1084" y="36695"/>
                      <a:pt x="1072" y="36671"/>
                      <a:pt x="1048" y="36636"/>
                    </a:cubicBezTo>
                    <a:cubicBezTo>
                      <a:pt x="977" y="36540"/>
                      <a:pt x="905" y="36433"/>
                      <a:pt x="846" y="36338"/>
                    </a:cubicBezTo>
                    <a:cubicBezTo>
                      <a:pt x="822" y="36302"/>
                      <a:pt x="810" y="36267"/>
                      <a:pt x="786" y="36243"/>
                    </a:cubicBezTo>
                    <a:cubicBezTo>
                      <a:pt x="0" y="34754"/>
                      <a:pt x="441" y="32623"/>
                      <a:pt x="2310" y="29873"/>
                    </a:cubicBezTo>
                    <a:cubicBezTo>
                      <a:pt x="4941" y="26039"/>
                      <a:pt x="9954" y="21646"/>
                      <a:pt x="16181" y="17455"/>
                    </a:cubicBezTo>
                    <a:cubicBezTo>
                      <a:pt x="19062" y="15514"/>
                      <a:pt x="22206" y="13609"/>
                      <a:pt x="25492" y="11835"/>
                    </a:cubicBezTo>
                    <a:cubicBezTo>
                      <a:pt x="27373" y="10799"/>
                      <a:pt x="29290" y="9823"/>
                      <a:pt x="31242" y="8882"/>
                    </a:cubicBezTo>
                    <a:cubicBezTo>
                      <a:pt x="33993" y="7573"/>
                      <a:pt x="36791" y="6358"/>
                      <a:pt x="39577" y="5287"/>
                    </a:cubicBezTo>
                    <a:cubicBezTo>
                      <a:pt x="41053" y="4715"/>
                      <a:pt x="42530" y="4191"/>
                      <a:pt x="43982" y="3703"/>
                    </a:cubicBezTo>
                    <a:cubicBezTo>
                      <a:pt x="44268" y="3608"/>
                      <a:pt x="44542" y="3524"/>
                      <a:pt x="44816" y="3441"/>
                    </a:cubicBezTo>
                    <a:cubicBezTo>
                      <a:pt x="47292" y="2631"/>
                      <a:pt x="49816" y="1965"/>
                      <a:pt x="52376" y="1453"/>
                    </a:cubicBezTo>
                    <a:cubicBezTo>
                      <a:pt x="59770" y="0"/>
                      <a:pt x="64485" y="822"/>
                      <a:pt x="65473" y="3572"/>
                    </a:cubicBezTo>
                    <a:cubicBezTo>
                      <a:pt x="65485" y="3596"/>
                      <a:pt x="65497" y="3632"/>
                      <a:pt x="65497" y="3655"/>
                    </a:cubicBezTo>
                    <a:cubicBezTo>
                      <a:pt x="65544" y="3798"/>
                      <a:pt x="65592" y="3953"/>
                      <a:pt x="65616" y="4096"/>
                    </a:cubicBezTo>
                    <a:cubicBezTo>
                      <a:pt x="65616" y="4108"/>
                      <a:pt x="65616" y="4108"/>
                      <a:pt x="65616" y="4120"/>
                    </a:cubicBezTo>
                    <a:cubicBezTo>
                      <a:pt x="65640" y="4274"/>
                      <a:pt x="65651" y="4441"/>
                      <a:pt x="65663" y="4608"/>
                    </a:cubicBezTo>
                    <a:cubicBezTo>
                      <a:pt x="65675" y="4632"/>
                      <a:pt x="65675" y="4655"/>
                      <a:pt x="65687" y="4691"/>
                    </a:cubicBezTo>
                    <a:close/>
                  </a:path>
                </a:pathLst>
              </a:custGeom>
              <a:gradFill>
                <a:gsLst>
                  <a:gs pos="0">
                    <a:srgbClr val="CF65B0"/>
                  </a:gs>
                  <a:gs pos="100000">
                    <a:srgbClr val="FEFFB7"/>
                  </a:gs>
                </a:gsLst>
                <a:lin ang="5400700"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 name="Google Shape;229;p13"/>
              <p:cNvSpPr/>
              <p:nvPr/>
            </p:nvSpPr>
            <p:spPr>
              <a:xfrm>
                <a:off x="3647175" y="3329100"/>
                <a:ext cx="1683575" cy="1008500"/>
              </a:xfrm>
              <a:custGeom>
                <a:rect b="b" l="l" r="r" t="t"/>
                <a:pathLst>
                  <a:path extrusionOk="0" h="40340" w="67343">
                    <a:moveTo>
                      <a:pt x="66592" y="3966"/>
                    </a:moveTo>
                    <a:lnTo>
                      <a:pt x="64568" y="1"/>
                    </a:lnTo>
                    <a:cubicBezTo>
                      <a:pt x="64616" y="108"/>
                      <a:pt x="64675" y="227"/>
                      <a:pt x="64711" y="358"/>
                    </a:cubicBezTo>
                    <a:cubicBezTo>
                      <a:pt x="64723" y="382"/>
                      <a:pt x="64735" y="406"/>
                      <a:pt x="64746" y="441"/>
                    </a:cubicBezTo>
                    <a:cubicBezTo>
                      <a:pt x="64794" y="584"/>
                      <a:pt x="64830" y="727"/>
                      <a:pt x="64854" y="882"/>
                    </a:cubicBezTo>
                    <a:lnTo>
                      <a:pt x="64854" y="894"/>
                    </a:lnTo>
                    <a:cubicBezTo>
                      <a:pt x="64877" y="1049"/>
                      <a:pt x="64901" y="1215"/>
                      <a:pt x="64901" y="1382"/>
                    </a:cubicBezTo>
                    <a:lnTo>
                      <a:pt x="64901" y="1477"/>
                    </a:lnTo>
                    <a:cubicBezTo>
                      <a:pt x="64901" y="1656"/>
                      <a:pt x="64901" y="1823"/>
                      <a:pt x="64877" y="1989"/>
                    </a:cubicBezTo>
                    <a:cubicBezTo>
                      <a:pt x="64877" y="2025"/>
                      <a:pt x="64877" y="2049"/>
                      <a:pt x="64866" y="2085"/>
                    </a:cubicBezTo>
                    <a:cubicBezTo>
                      <a:pt x="64854" y="2251"/>
                      <a:pt x="64818" y="2418"/>
                      <a:pt x="64782" y="2585"/>
                    </a:cubicBezTo>
                    <a:cubicBezTo>
                      <a:pt x="64782" y="2608"/>
                      <a:pt x="64770" y="2632"/>
                      <a:pt x="64770" y="2656"/>
                    </a:cubicBezTo>
                    <a:cubicBezTo>
                      <a:pt x="64723" y="2847"/>
                      <a:pt x="64675" y="3037"/>
                      <a:pt x="64604" y="3239"/>
                    </a:cubicBezTo>
                    <a:cubicBezTo>
                      <a:pt x="64592" y="3287"/>
                      <a:pt x="64580" y="3323"/>
                      <a:pt x="64568" y="3370"/>
                    </a:cubicBezTo>
                    <a:cubicBezTo>
                      <a:pt x="64496" y="3573"/>
                      <a:pt x="64413" y="3775"/>
                      <a:pt x="64330" y="3978"/>
                    </a:cubicBezTo>
                    <a:lnTo>
                      <a:pt x="64294" y="4049"/>
                    </a:lnTo>
                    <a:cubicBezTo>
                      <a:pt x="64211" y="4251"/>
                      <a:pt x="64104" y="4454"/>
                      <a:pt x="63996" y="4656"/>
                    </a:cubicBezTo>
                    <a:cubicBezTo>
                      <a:pt x="63973" y="4704"/>
                      <a:pt x="63961" y="4740"/>
                      <a:pt x="63937" y="4775"/>
                    </a:cubicBezTo>
                    <a:cubicBezTo>
                      <a:pt x="63818" y="5002"/>
                      <a:pt x="63699" y="5228"/>
                      <a:pt x="63556" y="5454"/>
                    </a:cubicBezTo>
                    <a:cubicBezTo>
                      <a:pt x="63532" y="5502"/>
                      <a:pt x="63496" y="5549"/>
                      <a:pt x="63473" y="5597"/>
                    </a:cubicBezTo>
                    <a:cubicBezTo>
                      <a:pt x="63318" y="5835"/>
                      <a:pt x="63175" y="6073"/>
                      <a:pt x="62996" y="6323"/>
                    </a:cubicBezTo>
                    <a:cubicBezTo>
                      <a:pt x="56960" y="15158"/>
                      <a:pt x="38291" y="26873"/>
                      <a:pt x="21324" y="32493"/>
                    </a:cubicBezTo>
                    <a:cubicBezTo>
                      <a:pt x="20848" y="32636"/>
                      <a:pt x="20384" y="32791"/>
                      <a:pt x="19919" y="32934"/>
                    </a:cubicBezTo>
                    <a:lnTo>
                      <a:pt x="19550" y="33053"/>
                    </a:lnTo>
                    <a:cubicBezTo>
                      <a:pt x="19157" y="33172"/>
                      <a:pt x="18776" y="33291"/>
                      <a:pt x="18395" y="33398"/>
                    </a:cubicBezTo>
                    <a:lnTo>
                      <a:pt x="18181" y="33457"/>
                    </a:lnTo>
                    <a:cubicBezTo>
                      <a:pt x="17753" y="33588"/>
                      <a:pt x="17312" y="33707"/>
                      <a:pt x="16895" y="33827"/>
                    </a:cubicBezTo>
                    <a:lnTo>
                      <a:pt x="16562" y="33910"/>
                    </a:lnTo>
                    <a:cubicBezTo>
                      <a:pt x="16217" y="33993"/>
                      <a:pt x="15883" y="34088"/>
                      <a:pt x="15538" y="34172"/>
                    </a:cubicBezTo>
                    <a:lnTo>
                      <a:pt x="15264" y="34231"/>
                    </a:lnTo>
                    <a:cubicBezTo>
                      <a:pt x="14859" y="34338"/>
                      <a:pt x="14454" y="34422"/>
                      <a:pt x="14062" y="34517"/>
                    </a:cubicBezTo>
                    <a:lnTo>
                      <a:pt x="13812" y="34565"/>
                    </a:lnTo>
                    <a:cubicBezTo>
                      <a:pt x="13490" y="34636"/>
                      <a:pt x="13169" y="34696"/>
                      <a:pt x="12847" y="34755"/>
                    </a:cubicBezTo>
                    <a:lnTo>
                      <a:pt x="12549" y="34815"/>
                    </a:lnTo>
                    <a:cubicBezTo>
                      <a:pt x="12180" y="34886"/>
                      <a:pt x="11811" y="34958"/>
                      <a:pt x="11442" y="35017"/>
                    </a:cubicBezTo>
                    <a:lnTo>
                      <a:pt x="11299" y="35029"/>
                    </a:lnTo>
                    <a:cubicBezTo>
                      <a:pt x="10978" y="35089"/>
                      <a:pt x="10668" y="35124"/>
                      <a:pt x="10359" y="35172"/>
                    </a:cubicBezTo>
                    <a:lnTo>
                      <a:pt x="10085" y="35208"/>
                    </a:lnTo>
                    <a:cubicBezTo>
                      <a:pt x="9752" y="35255"/>
                      <a:pt x="9418" y="35291"/>
                      <a:pt x="9097" y="35327"/>
                    </a:cubicBezTo>
                    <a:lnTo>
                      <a:pt x="9061" y="35327"/>
                    </a:lnTo>
                    <a:cubicBezTo>
                      <a:pt x="8739" y="35351"/>
                      <a:pt x="8418" y="35374"/>
                      <a:pt x="8097" y="35398"/>
                    </a:cubicBezTo>
                    <a:lnTo>
                      <a:pt x="7858" y="35410"/>
                    </a:lnTo>
                    <a:cubicBezTo>
                      <a:pt x="7585" y="35422"/>
                      <a:pt x="7323" y="35434"/>
                      <a:pt x="7073" y="35446"/>
                    </a:cubicBezTo>
                    <a:lnTo>
                      <a:pt x="6930" y="35446"/>
                    </a:lnTo>
                    <a:lnTo>
                      <a:pt x="6072" y="35446"/>
                    </a:lnTo>
                    <a:lnTo>
                      <a:pt x="5870" y="35434"/>
                    </a:lnTo>
                    <a:cubicBezTo>
                      <a:pt x="5644" y="35434"/>
                      <a:pt x="5430" y="35422"/>
                      <a:pt x="5215" y="35398"/>
                    </a:cubicBezTo>
                    <a:lnTo>
                      <a:pt x="5037" y="35386"/>
                    </a:lnTo>
                    <a:cubicBezTo>
                      <a:pt x="4787" y="35362"/>
                      <a:pt x="4537" y="35339"/>
                      <a:pt x="4310" y="35315"/>
                    </a:cubicBezTo>
                    <a:lnTo>
                      <a:pt x="4156" y="35291"/>
                    </a:lnTo>
                    <a:cubicBezTo>
                      <a:pt x="3965" y="35255"/>
                      <a:pt x="3775" y="35231"/>
                      <a:pt x="3596" y="35184"/>
                    </a:cubicBezTo>
                    <a:lnTo>
                      <a:pt x="3429" y="35160"/>
                    </a:lnTo>
                    <a:cubicBezTo>
                      <a:pt x="3203" y="35112"/>
                      <a:pt x="3001" y="35053"/>
                      <a:pt x="2798" y="35005"/>
                    </a:cubicBezTo>
                    <a:lnTo>
                      <a:pt x="2727" y="34981"/>
                    </a:lnTo>
                    <a:cubicBezTo>
                      <a:pt x="2548" y="34934"/>
                      <a:pt x="2382" y="34874"/>
                      <a:pt x="2227" y="34815"/>
                    </a:cubicBezTo>
                    <a:lnTo>
                      <a:pt x="2072" y="34755"/>
                    </a:lnTo>
                    <a:cubicBezTo>
                      <a:pt x="1905" y="34684"/>
                      <a:pt x="1751" y="34600"/>
                      <a:pt x="1596" y="34529"/>
                    </a:cubicBezTo>
                    <a:lnTo>
                      <a:pt x="1572" y="34517"/>
                    </a:lnTo>
                    <a:cubicBezTo>
                      <a:pt x="1417" y="34434"/>
                      <a:pt x="1262" y="34350"/>
                      <a:pt x="1119" y="34255"/>
                    </a:cubicBezTo>
                    <a:lnTo>
                      <a:pt x="1012" y="34172"/>
                    </a:lnTo>
                    <a:cubicBezTo>
                      <a:pt x="917" y="34088"/>
                      <a:pt x="822" y="33993"/>
                      <a:pt x="727" y="33910"/>
                    </a:cubicBezTo>
                    <a:lnTo>
                      <a:pt x="655" y="33850"/>
                    </a:lnTo>
                    <a:cubicBezTo>
                      <a:pt x="548" y="33743"/>
                      <a:pt x="441" y="33624"/>
                      <a:pt x="346" y="33505"/>
                    </a:cubicBezTo>
                    <a:cubicBezTo>
                      <a:pt x="322" y="33481"/>
                      <a:pt x="298" y="33446"/>
                      <a:pt x="274" y="33422"/>
                    </a:cubicBezTo>
                    <a:cubicBezTo>
                      <a:pt x="203" y="33326"/>
                      <a:pt x="143" y="33219"/>
                      <a:pt x="72" y="33112"/>
                    </a:cubicBezTo>
                    <a:cubicBezTo>
                      <a:pt x="60" y="33088"/>
                      <a:pt x="36" y="33053"/>
                      <a:pt x="24" y="33017"/>
                    </a:cubicBezTo>
                    <a:lnTo>
                      <a:pt x="0" y="32969"/>
                    </a:lnTo>
                    <a:lnTo>
                      <a:pt x="2024" y="36934"/>
                    </a:lnTo>
                    <a:cubicBezTo>
                      <a:pt x="3727" y="40280"/>
                      <a:pt x="11597" y="40339"/>
                      <a:pt x="23360" y="36446"/>
                    </a:cubicBezTo>
                    <a:cubicBezTo>
                      <a:pt x="40327" y="30826"/>
                      <a:pt x="58996" y="19110"/>
                      <a:pt x="65032" y="10276"/>
                    </a:cubicBezTo>
                    <a:cubicBezTo>
                      <a:pt x="66890" y="7561"/>
                      <a:pt x="67342" y="5442"/>
                      <a:pt x="66592" y="3966"/>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30" name="Google Shape;230;p13"/>
            <p:cNvGrpSpPr/>
            <p:nvPr/>
          </p:nvGrpSpPr>
          <p:grpSpPr>
            <a:xfrm>
              <a:off x="2556505" y="4104422"/>
              <a:ext cx="1353670" cy="1952909"/>
              <a:chOff x="625650" y="1152050"/>
              <a:chExt cx="1096000" cy="1581175"/>
            </a:xfrm>
          </p:grpSpPr>
          <p:sp>
            <p:nvSpPr>
              <p:cNvPr id="231" name="Google Shape;231;p13"/>
              <p:cNvSpPr/>
              <p:nvPr/>
            </p:nvSpPr>
            <p:spPr>
              <a:xfrm>
                <a:off x="625950" y="1152050"/>
                <a:ext cx="1077850" cy="1461825"/>
              </a:xfrm>
              <a:custGeom>
                <a:rect b="b" l="l" r="r" t="t"/>
                <a:pathLst>
                  <a:path extrusionOk="0" h="58473" w="43114">
                    <a:moveTo>
                      <a:pt x="43113" y="45221"/>
                    </a:moveTo>
                    <a:cubicBezTo>
                      <a:pt x="43090" y="45197"/>
                      <a:pt x="43054" y="45161"/>
                      <a:pt x="43030" y="45137"/>
                    </a:cubicBezTo>
                    <a:cubicBezTo>
                      <a:pt x="42971" y="45066"/>
                      <a:pt x="42899" y="44994"/>
                      <a:pt x="42828" y="44923"/>
                    </a:cubicBezTo>
                    <a:cubicBezTo>
                      <a:pt x="42792" y="44887"/>
                      <a:pt x="42744" y="44840"/>
                      <a:pt x="42697" y="44792"/>
                    </a:cubicBezTo>
                    <a:cubicBezTo>
                      <a:pt x="42613" y="44732"/>
                      <a:pt x="42542" y="44661"/>
                      <a:pt x="42447" y="44602"/>
                    </a:cubicBezTo>
                    <a:cubicBezTo>
                      <a:pt x="42399" y="44566"/>
                      <a:pt x="42351" y="44518"/>
                      <a:pt x="42304" y="44482"/>
                    </a:cubicBezTo>
                    <a:cubicBezTo>
                      <a:pt x="42209" y="44411"/>
                      <a:pt x="42101" y="44340"/>
                      <a:pt x="41994" y="44280"/>
                    </a:cubicBezTo>
                    <a:lnTo>
                      <a:pt x="41851" y="44197"/>
                    </a:lnTo>
                    <a:cubicBezTo>
                      <a:pt x="41697" y="44101"/>
                      <a:pt x="41530" y="44006"/>
                      <a:pt x="41351" y="43923"/>
                    </a:cubicBezTo>
                    <a:cubicBezTo>
                      <a:pt x="41327" y="43923"/>
                      <a:pt x="41316" y="43911"/>
                      <a:pt x="41292" y="43899"/>
                    </a:cubicBezTo>
                    <a:cubicBezTo>
                      <a:pt x="41137" y="43828"/>
                      <a:pt x="40970" y="43744"/>
                      <a:pt x="40804" y="43685"/>
                    </a:cubicBezTo>
                    <a:cubicBezTo>
                      <a:pt x="40732" y="43661"/>
                      <a:pt x="40661" y="43637"/>
                      <a:pt x="40601" y="43613"/>
                    </a:cubicBezTo>
                    <a:cubicBezTo>
                      <a:pt x="40458" y="43566"/>
                      <a:pt x="40327" y="43518"/>
                      <a:pt x="40184" y="43470"/>
                    </a:cubicBezTo>
                    <a:cubicBezTo>
                      <a:pt x="40101" y="43447"/>
                      <a:pt x="40018" y="43411"/>
                      <a:pt x="39946" y="43399"/>
                    </a:cubicBezTo>
                    <a:cubicBezTo>
                      <a:pt x="39803" y="43351"/>
                      <a:pt x="39661" y="43316"/>
                      <a:pt x="39518" y="43280"/>
                    </a:cubicBezTo>
                    <a:cubicBezTo>
                      <a:pt x="39434" y="43256"/>
                      <a:pt x="39339" y="43232"/>
                      <a:pt x="39256" y="43208"/>
                    </a:cubicBezTo>
                    <a:lnTo>
                      <a:pt x="38791" y="43113"/>
                    </a:lnTo>
                    <a:cubicBezTo>
                      <a:pt x="38696" y="43089"/>
                      <a:pt x="38613" y="43078"/>
                      <a:pt x="38518" y="43054"/>
                    </a:cubicBezTo>
                    <a:cubicBezTo>
                      <a:pt x="38339" y="43018"/>
                      <a:pt x="38160" y="42994"/>
                      <a:pt x="37982" y="42970"/>
                    </a:cubicBezTo>
                    <a:lnTo>
                      <a:pt x="37732" y="42923"/>
                    </a:lnTo>
                    <a:cubicBezTo>
                      <a:pt x="37470" y="42887"/>
                      <a:pt x="37196" y="42863"/>
                      <a:pt x="36910" y="42827"/>
                    </a:cubicBezTo>
                    <a:lnTo>
                      <a:pt x="36851" y="42827"/>
                    </a:lnTo>
                    <a:cubicBezTo>
                      <a:pt x="36589" y="42804"/>
                      <a:pt x="36315" y="42792"/>
                      <a:pt x="36029" y="42768"/>
                    </a:cubicBezTo>
                    <a:cubicBezTo>
                      <a:pt x="35934" y="42768"/>
                      <a:pt x="35827" y="42756"/>
                      <a:pt x="35732" y="42756"/>
                    </a:cubicBezTo>
                    <a:cubicBezTo>
                      <a:pt x="35529" y="42744"/>
                      <a:pt x="35327" y="42732"/>
                      <a:pt x="35112" y="42732"/>
                    </a:cubicBezTo>
                    <a:lnTo>
                      <a:pt x="34743" y="42732"/>
                    </a:lnTo>
                    <a:lnTo>
                      <a:pt x="34136" y="42732"/>
                    </a:lnTo>
                    <a:lnTo>
                      <a:pt x="33743" y="42732"/>
                    </a:lnTo>
                    <a:cubicBezTo>
                      <a:pt x="33529" y="42732"/>
                      <a:pt x="33315" y="42744"/>
                      <a:pt x="33100" y="42744"/>
                    </a:cubicBezTo>
                    <a:cubicBezTo>
                      <a:pt x="32969" y="42744"/>
                      <a:pt x="32838" y="42756"/>
                      <a:pt x="32707" y="42768"/>
                    </a:cubicBezTo>
                    <a:cubicBezTo>
                      <a:pt x="32469" y="42780"/>
                      <a:pt x="32219" y="42792"/>
                      <a:pt x="31981" y="42804"/>
                    </a:cubicBezTo>
                    <a:lnTo>
                      <a:pt x="31624" y="42827"/>
                    </a:lnTo>
                    <a:cubicBezTo>
                      <a:pt x="31267" y="42851"/>
                      <a:pt x="30898" y="42887"/>
                      <a:pt x="30517" y="42923"/>
                    </a:cubicBezTo>
                    <a:cubicBezTo>
                      <a:pt x="19372" y="44042"/>
                      <a:pt x="6502" y="49459"/>
                      <a:pt x="1751" y="55008"/>
                    </a:cubicBezTo>
                    <a:cubicBezTo>
                      <a:pt x="1608" y="55174"/>
                      <a:pt x="1477" y="55341"/>
                      <a:pt x="1346" y="55508"/>
                    </a:cubicBezTo>
                    <a:cubicBezTo>
                      <a:pt x="1311" y="55555"/>
                      <a:pt x="1275" y="55615"/>
                      <a:pt x="1239" y="55662"/>
                    </a:cubicBezTo>
                    <a:cubicBezTo>
                      <a:pt x="1156" y="55770"/>
                      <a:pt x="1072" y="55877"/>
                      <a:pt x="1001" y="55984"/>
                    </a:cubicBezTo>
                    <a:cubicBezTo>
                      <a:pt x="965" y="56055"/>
                      <a:pt x="930" y="56115"/>
                      <a:pt x="882" y="56174"/>
                    </a:cubicBezTo>
                    <a:cubicBezTo>
                      <a:pt x="822" y="56270"/>
                      <a:pt x="763" y="56365"/>
                      <a:pt x="715" y="56460"/>
                    </a:cubicBezTo>
                    <a:cubicBezTo>
                      <a:pt x="680" y="56520"/>
                      <a:pt x="632" y="56591"/>
                      <a:pt x="608" y="56651"/>
                    </a:cubicBezTo>
                    <a:cubicBezTo>
                      <a:pt x="560" y="56746"/>
                      <a:pt x="501" y="56829"/>
                      <a:pt x="465" y="56913"/>
                    </a:cubicBezTo>
                    <a:cubicBezTo>
                      <a:pt x="429" y="56984"/>
                      <a:pt x="406" y="57044"/>
                      <a:pt x="382" y="57115"/>
                    </a:cubicBezTo>
                    <a:cubicBezTo>
                      <a:pt x="346" y="57174"/>
                      <a:pt x="310" y="57282"/>
                      <a:pt x="275" y="57365"/>
                    </a:cubicBezTo>
                    <a:cubicBezTo>
                      <a:pt x="239" y="57448"/>
                      <a:pt x="227" y="57496"/>
                      <a:pt x="203" y="57555"/>
                    </a:cubicBezTo>
                    <a:cubicBezTo>
                      <a:pt x="179" y="57627"/>
                      <a:pt x="156" y="57722"/>
                      <a:pt x="132" y="57806"/>
                    </a:cubicBezTo>
                    <a:cubicBezTo>
                      <a:pt x="108" y="57877"/>
                      <a:pt x="96" y="57925"/>
                      <a:pt x="84" y="57984"/>
                    </a:cubicBezTo>
                    <a:cubicBezTo>
                      <a:pt x="60" y="58067"/>
                      <a:pt x="48" y="58151"/>
                      <a:pt x="37" y="58222"/>
                    </a:cubicBezTo>
                    <a:cubicBezTo>
                      <a:pt x="25" y="58306"/>
                      <a:pt x="13" y="58341"/>
                      <a:pt x="13" y="58401"/>
                    </a:cubicBezTo>
                    <a:cubicBezTo>
                      <a:pt x="13" y="58425"/>
                      <a:pt x="13" y="58448"/>
                      <a:pt x="1" y="58472"/>
                    </a:cubicBezTo>
                    <a:cubicBezTo>
                      <a:pt x="1382" y="44078"/>
                      <a:pt x="2763" y="29695"/>
                      <a:pt x="4132" y="15312"/>
                    </a:cubicBezTo>
                    <a:cubicBezTo>
                      <a:pt x="4632" y="10204"/>
                      <a:pt x="5121" y="5109"/>
                      <a:pt x="5609" y="1"/>
                    </a:cubicBezTo>
                    <a:cubicBezTo>
                      <a:pt x="8752" y="3787"/>
                      <a:pt x="11895" y="7573"/>
                      <a:pt x="15038" y="11359"/>
                    </a:cubicBezTo>
                    <a:cubicBezTo>
                      <a:pt x="24385" y="22646"/>
                      <a:pt x="33743" y="33934"/>
                      <a:pt x="43113" y="45221"/>
                    </a:cubicBezTo>
                    <a:close/>
                  </a:path>
                </a:pathLst>
              </a:custGeom>
              <a:gradFill>
                <a:gsLst>
                  <a:gs pos="0">
                    <a:srgbClr val="FF62FF"/>
                  </a:gs>
                  <a:gs pos="100000">
                    <a:srgbClr val="A2B5FA"/>
                  </a:gs>
                </a:gsLst>
                <a:lin ang="18900044"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 name="Google Shape;232;p13"/>
              <p:cNvSpPr/>
              <p:nvPr/>
            </p:nvSpPr>
            <p:spPr>
              <a:xfrm>
                <a:off x="625650" y="2220350"/>
                <a:ext cx="1096000" cy="512875"/>
              </a:xfrm>
              <a:custGeom>
                <a:rect b="b" l="l" r="r" t="t"/>
                <a:pathLst>
                  <a:path extrusionOk="0" h="20515" w="43840">
                    <a:moveTo>
                      <a:pt x="43816" y="4156"/>
                    </a:moveTo>
                    <a:cubicBezTo>
                      <a:pt x="43816" y="4108"/>
                      <a:pt x="43816" y="4072"/>
                      <a:pt x="43804" y="4025"/>
                    </a:cubicBezTo>
                    <a:cubicBezTo>
                      <a:pt x="43792" y="3917"/>
                      <a:pt x="43768" y="3810"/>
                      <a:pt x="43745" y="3715"/>
                    </a:cubicBezTo>
                    <a:cubicBezTo>
                      <a:pt x="43745" y="3691"/>
                      <a:pt x="43745" y="3679"/>
                      <a:pt x="43745" y="3667"/>
                    </a:cubicBezTo>
                    <a:cubicBezTo>
                      <a:pt x="43709" y="3548"/>
                      <a:pt x="43673" y="3429"/>
                      <a:pt x="43625" y="3322"/>
                    </a:cubicBezTo>
                    <a:cubicBezTo>
                      <a:pt x="43614" y="3286"/>
                      <a:pt x="43590" y="3251"/>
                      <a:pt x="43578" y="3227"/>
                    </a:cubicBezTo>
                    <a:cubicBezTo>
                      <a:pt x="43542" y="3143"/>
                      <a:pt x="43506" y="3072"/>
                      <a:pt x="43459" y="2989"/>
                    </a:cubicBezTo>
                    <a:cubicBezTo>
                      <a:pt x="43447" y="2953"/>
                      <a:pt x="43423" y="2917"/>
                      <a:pt x="43399" y="2870"/>
                    </a:cubicBezTo>
                    <a:cubicBezTo>
                      <a:pt x="43352" y="2810"/>
                      <a:pt x="43304" y="2739"/>
                      <a:pt x="43256" y="2667"/>
                    </a:cubicBezTo>
                    <a:cubicBezTo>
                      <a:pt x="43233" y="2632"/>
                      <a:pt x="43197" y="2596"/>
                      <a:pt x="43173" y="2560"/>
                    </a:cubicBezTo>
                    <a:cubicBezTo>
                      <a:pt x="43149" y="2512"/>
                      <a:pt x="43090" y="2453"/>
                      <a:pt x="43042" y="2405"/>
                    </a:cubicBezTo>
                    <a:cubicBezTo>
                      <a:pt x="42994" y="2358"/>
                      <a:pt x="42911" y="2262"/>
                      <a:pt x="42840" y="2191"/>
                    </a:cubicBezTo>
                    <a:lnTo>
                      <a:pt x="42709" y="2060"/>
                    </a:lnTo>
                    <a:cubicBezTo>
                      <a:pt x="42625" y="2000"/>
                      <a:pt x="42554" y="1929"/>
                      <a:pt x="42459" y="1870"/>
                    </a:cubicBezTo>
                    <a:cubicBezTo>
                      <a:pt x="42411" y="1822"/>
                      <a:pt x="42363" y="1786"/>
                      <a:pt x="42316" y="1750"/>
                    </a:cubicBezTo>
                    <a:cubicBezTo>
                      <a:pt x="42221" y="1679"/>
                      <a:pt x="42113" y="1619"/>
                      <a:pt x="42006" y="1548"/>
                    </a:cubicBezTo>
                    <a:cubicBezTo>
                      <a:pt x="41959" y="1524"/>
                      <a:pt x="41923" y="1489"/>
                      <a:pt x="41863" y="1465"/>
                    </a:cubicBezTo>
                    <a:cubicBezTo>
                      <a:pt x="41709" y="1369"/>
                      <a:pt x="41542" y="1274"/>
                      <a:pt x="41375" y="1203"/>
                    </a:cubicBezTo>
                    <a:lnTo>
                      <a:pt x="41304" y="1167"/>
                    </a:lnTo>
                    <a:cubicBezTo>
                      <a:pt x="41149" y="1096"/>
                      <a:pt x="40982" y="1024"/>
                      <a:pt x="40816" y="953"/>
                    </a:cubicBezTo>
                    <a:cubicBezTo>
                      <a:pt x="40744" y="929"/>
                      <a:pt x="40673" y="905"/>
                      <a:pt x="40613" y="881"/>
                    </a:cubicBezTo>
                    <a:cubicBezTo>
                      <a:pt x="40482" y="834"/>
                      <a:pt x="40339" y="786"/>
                      <a:pt x="40208" y="738"/>
                    </a:cubicBezTo>
                    <a:lnTo>
                      <a:pt x="39958" y="667"/>
                    </a:lnTo>
                    <a:cubicBezTo>
                      <a:pt x="39815" y="631"/>
                      <a:pt x="39684" y="584"/>
                      <a:pt x="39542" y="548"/>
                    </a:cubicBezTo>
                    <a:cubicBezTo>
                      <a:pt x="39446" y="524"/>
                      <a:pt x="39351" y="500"/>
                      <a:pt x="39268" y="488"/>
                    </a:cubicBezTo>
                    <a:cubicBezTo>
                      <a:pt x="39113" y="453"/>
                      <a:pt x="38970" y="417"/>
                      <a:pt x="38815" y="381"/>
                    </a:cubicBezTo>
                    <a:lnTo>
                      <a:pt x="38530" y="334"/>
                    </a:lnTo>
                    <a:cubicBezTo>
                      <a:pt x="38351" y="298"/>
                      <a:pt x="38172" y="274"/>
                      <a:pt x="37994" y="238"/>
                    </a:cubicBezTo>
                    <a:lnTo>
                      <a:pt x="37744" y="203"/>
                    </a:lnTo>
                    <a:cubicBezTo>
                      <a:pt x="37482" y="167"/>
                      <a:pt x="37208" y="131"/>
                      <a:pt x="36922" y="107"/>
                    </a:cubicBezTo>
                    <a:lnTo>
                      <a:pt x="36863" y="107"/>
                    </a:lnTo>
                    <a:cubicBezTo>
                      <a:pt x="36589" y="84"/>
                      <a:pt x="36327" y="60"/>
                      <a:pt x="36041" y="36"/>
                    </a:cubicBezTo>
                    <a:lnTo>
                      <a:pt x="35744" y="24"/>
                    </a:lnTo>
                    <a:cubicBezTo>
                      <a:pt x="35541" y="12"/>
                      <a:pt x="35339" y="12"/>
                      <a:pt x="35124" y="0"/>
                    </a:cubicBezTo>
                    <a:lnTo>
                      <a:pt x="34755" y="0"/>
                    </a:lnTo>
                    <a:lnTo>
                      <a:pt x="34148" y="0"/>
                    </a:lnTo>
                    <a:lnTo>
                      <a:pt x="33755" y="0"/>
                    </a:lnTo>
                    <a:cubicBezTo>
                      <a:pt x="33541" y="0"/>
                      <a:pt x="33327" y="12"/>
                      <a:pt x="33112" y="24"/>
                    </a:cubicBezTo>
                    <a:lnTo>
                      <a:pt x="32707" y="36"/>
                    </a:lnTo>
                    <a:cubicBezTo>
                      <a:pt x="32481" y="48"/>
                      <a:pt x="32231" y="60"/>
                      <a:pt x="31993" y="84"/>
                    </a:cubicBezTo>
                    <a:lnTo>
                      <a:pt x="31636" y="107"/>
                    </a:lnTo>
                    <a:cubicBezTo>
                      <a:pt x="31267" y="131"/>
                      <a:pt x="30898" y="167"/>
                      <a:pt x="30517" y="203"/>
                    </a:cubicBezTo>
                    <a:cubicBezTo>
                      <a:pt x="19384" y="1310"/>
                      <a:pt x="6514" y="6727"/>
                      <a:pt x="1763" y="12276"/>
                    </a:cubicBezTo>
                    <a:cubicBezTo>
                      <a:pt x="1620" y="12442"/>
                      <a:pt x="1489" y="12609"/>
                      <a:pt x="1370" y="12776"/>
                    </a:cubicBezTo>
                    <a:cubicBezTo>
                      <a:pt x="1323" y="12823"/>
                      <a:pt x="1287" y="12883"/>
                      <a:pt x="1251" y="12930"/>
                    </a:cubicBezTo>
                    <a:cubicBezTo>
                      <a:pt x="1168" y="13038"/>
                      <a:pt x="1084" y="13145"/>
                      <a:pt x="1013" y="13252"/>
                    </a:cubicBezTo>
                    <a:cubicBezTo>
                      <a:pt x="977" y="13311"/>
                      <a:pt x="942" y="13383"/>
                      <a:pt x="894" y="13442"/>
                    </a:cubicBezTo>
                    <a:cubicBezTo>
                      <a:pt x="834" y="13538"/>
                      <a:pt x="775" y="13633"/>
                      <a:pt x="727" y="13728"/>
                    </a:cubicBezTo>
                    <a:cubicBezTo>
                      <a:pt x="692" y="13788"/>
                      <a:pt x="656" y="13859"/>
                      <a:pt x="620" y="13919"/>
                    </a:cubicBezTo>
                    <a:cubicBezTo>
                      <a:pt x="572" y="14014"/>
                      <a:pt x="525" y="14097"/>
                      <a:pt x="477" y="14181"/>
                    </a:cubicBezTo>
                    <a:cubicBezTo>
                      <a:pt x="430" y="14276"/>
                      <a:pt x="418" y="14312"/>
                      <a:pt x="394" y="14383"/>
                    </a:cubicBezTo>
                    <a:cubicBezTo>
                      <a:pt x="358" y="14442"/>
                      <a:pt x="322" y="14550"/>
                      <a:pt x="287" y="14633"/>
                    </a:cubicBezTo>
                    <a:cubicBezTo>
                      <a:pt x="251" y="14716"/>
                      <a:pt x="239" y="14764"/>
                      <a:pt x="215" y="14823"/>
                    </a:cubicBezTo>
                    <a:cubicBezTo>
                      <a:pt x="191" y="14883"/>
                      <a:pt x="168" y="14990"/>
                      <a:pt x="144" y="15074"/>
                    </a:cubicBezTo>
                    <a:cubicBezTo>
                      <a:pt x="120" y="15157"/>
                      <a:pt x="108" y="15193"/>
                      <a:pt x="96" y="15252"/>
                    </a:cubicBezTo>
                    <a:cubicBezTo>
                      <a:pt x="84" y="15335"/>
                      <a:pt x="60" y="15419"/>
                      <a:pt x="49" y="15490"/>
                    </a:cubicBezTo>
                    <a:cubicBezTo>
                      <a:pt x="37" y="15574"/>
                      <a:pt x="37" y="15609"/>
                      <a:pt x="25" y="15669"/>
                    </a:cubicBezTo>
                    <a:cubicBezTo>
                      <a:pt x="13" y="15764"/>
                      <a:pt x="1" y="15871"/>
                      <a:pt x="1" y="15978"/>
                    </a:cubicBezTo>
                    <a:lnTo>
                      <a:pt x="1" y="16050"/>
                    </a:lnTo>
                    <a:cubicBezTo>
                      <a:pt x="1" y="16169"/>
                      <a:pt x="13" y="16288"/>
                      <a:pt x="25" y="16407"/>
                    </a:cubicBezTo>
                    <a:cubicBezTo>
                      <a:pt x="25" y="16443"/>
                      <a:pt x="37" y="16478"/>
                      <a:pt x="37" y="16502"/>
                    </a:cubicBezTo>
                    <a:cubicBezTo>
                      <a:pt x="49" y="16598"/>
                      <a:pt x="60" y="16681"/>
                      <a:pt x="84" y="16764"/>
                    </a:cubicBezTo>
                    <a:cubicBezTo>
                      <a:pt x="96" y="16812"/>
                      <a:pt x="108" y="16848"/>
                      <a:pt x="120" y="16883"/>
                    </a:cubicBezTo>
                    <a:cubicBezTo>
                      <a:pt x="144" y="16967"/>
                      <a:pt x="168" y="17050"/>
                      <a:pt x="203" y="17133"/>
                    </a:cubicBezTo>
                    <a:cubicBezTo>
                      <a:pt x="215" y="17157"/>
                      <a:pt x="227" y="17193"/>
                      <a:pt x="239" y="17217"/>
                    </a:cubicBezTo>
                    <a:cubicBezTo>
                      <a:pt x="287" y="17336"/>
                      <a:pt x="334" y="17443"/>
                      <a:pt x="394" y="17538"/>
                    </a:cubicBezTo>
                    <a:cubicBezTo>
                      <a:pt x="406" y="17562"/>
                      <a:pt x="418" y="17586"/>
                      <a:pt x="430" y="17598"/>
                    </a:cubicBezTo>
                    <a:cubicBezTo>
                      <a:pt x="477" y="17681"/>
                      <a:pt x="537" y="17764"/>
                      <a:pt x="596" y="17848"/>
                    </a:cubicBezTo>
                    <a:lnTo>
                      <a:pt x="668" y="17943"/>
                    </a:lnTo>
                    <a:cubicBezTo>
                      <a:pt x="727" y="18014"/>
                      <a:pt x="787" y="18086"/>
                      <a:pt x="846" y="18157"/>
                    </a:cubicBezTo>
                    <a:cubicBezTo>
                      <a:pt x="870" y="18181"/>
                      <a:pt x="906" y="18217"/>
                      <a:pt x="930" y="18241"/>
                    </a:cubicBezTo>
                    <a:cubicBezTo>
                      <a:pt x="1013" y="18336"/>
                      <a:pt x="1108" y="18419"/>
                      <a:pt x="1203" y="18503"/>
                    </a:cubicBezTo>
                    <a:cubicBezTo>
                      <a:pt x="1215" y="18503"/>
                      <a:pt x="1215" y="18514"/>
                      <a:pt x="1215" y="18514"/>
                    </a:cubicBezTo>
                    <a:cubicBezTo>
                      <a:pt x="1323" y="18598"/>
                      <a:pt x="1442" y="18681"/>
                      <a:pt x="1549" y="18764"/>
                    </a:cubicBezTo>
                    <a:cubicBezTo>
                      <a:pt x="1584" y="18800"/>
                      <a:pt x="1620" y="18824"/>
                      <a:pt x="1656" y="18848"/>
                    </a:cubicBezTo>
                    <a:cubicBezTo>
                      <a:pt x="1751" y="18895"/>
                      <a:pt x="1835" y="18955"/>
                      <a:pt x="1930" y="19014"/>
                    </a:cubicBezTo>
                    <a:lnTo>
                      <a:pt x="2061" y="19086"/>
                    </a:lnTo>
                    <a:cubicBezTo>
                      <a:pt x="2168" y="19145"/>
                      <a:pt x="2275" y="19205"/>
                      <a:pt x="2394" y="19265"/>
                    </a:cubicBezTo>
                    <a:lnTo>
                      <a:pt x="2489" y="19312"/>
                    </a:lnTo>
                    <a:cubicBezTo>
                      <a:pt x="2632" y="19384"/>
                      <a:pt x="2787" y="19443"/>
                      <a:pt x="2942" y="19515"/>
                    </a:cubicBezTo>
                    <a:lnTo>
                      <a:pt x="3061" y="19550"/>
                    </a:lnTo>
                    <a:cubicBezTo>
                      <a:pt x="3180" y="19598"/>
                      <a:pt x="3311" y="19646"/>
                      <a:pt x="3442" y="19693"/>
                    </a:cubicBezTo>
                    <a:lnTo>
                      <a:pt x="3609" y="19753"/>
                    </a:lnTo>
                    <a:cubicBezTo>
                      <a:pt x="3740" y="19788"/>
                      <a:pt x="3870" y="19836"/>
                      <a:pt x="4001" y="19872"/>
                    </a:cubicBezTo>
                    <a:lnTo>
                      <a:pt x="4168" y="19919"/>
                    </a:lnTo>
                    <a:cubicBezTo>
                      <a:pt x="4347" y="19967"/>
                      <a:pt x="4537" y="20015"/>
                      <a:pt x="4740" y="20062"/>
                    </a:cubicBezTo>
                    <a:lnTo>
                      <a:pt x="4811" y="20074"/>
                    </a:lnTo>
                    <a:cubicBezTo>
                      <a:pt x="4990" y="20110"/>
                      <a:pt x="5168" y="20146"/>
                      <a:pt x="5359" y="20181"/>
                    </a:cubicBezTo>
                    <a:lnTo>
                      <a:pt x="5561" y="20217"/>
                    </a:lnTo>
                    <a:lnTo>
                      <a:pt x="6026" y="20288"/>
                    </a:lnTo>
                    <a:lnTo>
                      <a:pt x="6240" y="20324"/>
                    </a:lnTo>
                    <a:cubicBezTo>
                      <a:pt x="6430" y="20348"/>
                      <a:pt x="6621" y="20372"/>
                      <a:pt x="6835" y="20384"/>
                    </a:cubicBezTo>
                    <a:lnTo>
                      <a:pt x="6930" y="20396"/>
                    </a:lnTo>
                    <a:cubicBezTo>
                      <a:pt x="7169" y="20419"/>
                      <a:pt x="7407" y="20443"/>
                      <a:pt x="7657" y="20455"/>
                    </a:cubicBezTo>
                    <a:lnTo>
                      <a:pt x="7871" y="20467"/>
                    </a:lnTo>
                    <a:cubicBezTo>
                      <a:pt x="8050" y="20479"/>
                      <a:pt x="8240" y="20491"/>
                      <a:pt x="8431" y="20491"/>
                    </a:cubicBezTo>
                    <a:lnTo>
                      <a:pt x="8681" y="20503"/>
                    </a:lnTo>
                    <a:cubicBezTo>
                      <a:pt x="8883" y="20503"/>
                      <a:pt x="9074" y="20515"/>
                      <a:pt x="9276" y="20515"/>
                    </a:cubicBezTo>
                    <a:lnTo>
                      <a:pt x="9490" y="20515"/>
                    </a:lnTo>
                    <a:cubicBezTo>
                      <a:pt x="9752" y="20515"/>
                      <a:pt x="10026" y="20515"/>
                      <a:pt x="10312" y="20503"/>
                    </a:cubicBezTo>
                    <a:lnTo>
                      <a:pt x="10490" y="20503"/>
                    </a:lnTo>
                    <a:lnTo>
                      <a:pt x="11181" y="20479"/>
                    </a:lnTo>
                    <a:lnTo>
                      <a:pt x="11467" y="20455"/>
                    </a:lnTo>
                    <a:cubicBezTo>
                      <a:pt x="11681" y="20443"/>
                      <a:pt x="11895" y="20431"/>
                      <a:pt x="12110" y="20419"/>
                    </a:cubicBezTo>
                    <a:lnTo>
                      <a:pt x="12383" y="20396"/>
                    </a:lnTo>
                    <a:cubicBezTo>
                      <a:pt x="12693" y="20372"/>
                      <a:pt x="13003" y="20348"/>
                      <a:pt x="13324" y="20312"/>
                    </a:cubicBezTo>
                    <a:cubicBezTo>
                      <a:pt x="24444" y="19193"/>
                      <a:pt x="37327" y="13788"/>
                      <a:pt x="42078" y="8227"/>
                    </a:cubicBezTo>
                    <a:cubicBezTo>
                      <a:pt x="42209" y="8073"/>
                      <a:pt x="42340" y="7906"/>
                      <a:pt x="42459" y="7751"/>
                    </a:cubicBezTo>
                    <a:cubicBezTo>
                      <a:pt x="42506" y="7704"/>
                      <a:pt x="42530" y="7656"/>
                      <a:pt x="42578" y="7608"/>
                    </a:cubicBezTo>
                    <a:cubicBezTo>
                      <a:pt x="42649" y="7501"/>
                      <a:pt x="42732" y="7394"/>
                      <a:pt x="42804" y="7287"/>
                    </a:cubicBezTo>
                    <a:cubicBezTo>
                      <a:pt x="42840" y="7227"/>
                      <a:pt x="42875" y="7168"/>
                      <a:pt x="42911" y="7120"/>
                    </a:cubicBezTo>
                    <a:cubicBezTo>
                      <a:pt x="42971" y="7013"/>
                      <a:pt x="43042" y="6918"/>
                      <a:pt x="43090" y="6822"/>
                    </a:cubicBezTo>
                    <a:cubicBezTo>
                      <a:pt x="43125" y="6763"/>
                      <a:pt x="43161" y="6703"/>
                      <a:pt x="43185" y="6656"/>
                    </a:cubicBezTo>
                    <a:cubicBezTo>
                      <a:pt x="43244" y="6549"/>
                      <a:pt x="43292" y="6453"/>
                      <a:pt x="43340" y="6358"/>
                    </a:cubicBezTo>
                    <a:cubicBezTo>
                      <a:pt x="43364" y="6311"/>
                      <a:pt x="43387" y="6263"/>
                      <a:pt x="43411" y="6203"/>
                    </a:cubicBezTo>
                    <a:cubicBezTo>
                      <a:pt x="43471" y="6072"/>
                      <a:pt x="43530" y="5930"/>
                      <a:pt x="43578" y="5799"/>
                    </a:cubicBezTo>
                    <a:cubicBezTo>
                      <a:pt x="43590" y="5799"/>
                      <a:pt x="43590" y="5787"/>
                      <a:pt x="43590" y="5775"/>
                    </a:cubicBezTo>
                    <a:cubicBezTo>
                      <a:pt x="43637" y="5632"/>
                      <a:pt x="43685" y="5489"/>
                      <a:pt x="43721" y="5358"/>
                    </a:cubicBezTo>
                    <a:cubicBezTo>
                      <a:pt x="43733" y="5310"/>
                      <a:pt x="43733" y="5275"/>
                      <a:pt x="43745" y="5227"/>
                    </a:cubicBezTo>
                    <a:cubicBezTo>
                      <a:pt x="43768" y="5132"/>
                      <a:pt x="43780" y="5048"/>
                      <a:pt x="43804" y="4953"/>
                    </a:cubicBezTo>
                    <a:cubicBezTo>
                      <a:pt x="43804" y="4906"/>
                      <a:pt x="43816" y="4858"/>
                      <a:pt x="43816" y="4798"/>
                    </a:cubicBezTo>
                    <a:cubicBezTo>
                      <a:pt x="43828" y="4715"/>
                      <a:pt x="43828" y="4632"/>
                      <a:pt x="43840" y="4548"/>
                    </a:cubicBezTo>
                    <a:lnTo>
                      <a:pt x="43840" y="4406"/>
                    </a:lnTo>
                    <a:cubicBezTo>
                      <a:pt x="43828" y="4322"/>
                      <a:pt x="43828" y="4239"/>
                      <a:pt x="43816" y="4156"/>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233" name="Google Shape;233;p13"/>
          <p:cNvGrpSpPr/>
          <p:nvPr/>
        </p:nvGrpSpPr>
        <p:grpSpPr>
          <a:xfrm rot="1350723">
            <a:off x="16906525" y="-922578"/>
            <a:ext cx="4694297" cy="4554905"/>
            <a:chOff x="2123475" y="1121100"/>
            <a:chExt cx="1683850" cy="1633850"/>
          </a:xfrm>
        </p:grpSpPr>
        <p:sp>
          <p:nvSpPr>
            <p:cNvPr id="234" name="Google Shape;234;p13"/>
            <p:cNvSpPr/>
            <p:nvPr/>
          </p:nvSpPr>
          <p:spPr>
            <a:xfrm>
              <a:off x="2390775" y="1509850"/>
              <a:ext cx="422100" cy="945975"/>
            </a:xfrm>
            <a:custGeom>
              <a:rect b="b" l="l" r="r" t="t"/>
              <a:pathLst>
                <a:path extrusionOk="0" h="37839" w="16884">
                  <a:moveTo>
                    <a:pt x="7406" y="0"/>
                  </a:moveTo>
                  <a:lnTo>
                    <a:pt x="3703" y="17038"/>
                  </a:lnTo>
                  <a:lnTo>
                    <a:pt x="0" y="34064"/>
                  </a:lnTo>
                  <a:lnTo>
                    <a:pt x="9465" y="37838"/>
                  </a:lnTo>
                  <a:lnTo>
                    <a:pt x="13180" y="20800"/>
                  </a:lnTo>
                  <a:lnTo>
                    <a:pt x="16883" y="3762"/>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 name="Google Shape;235;p13"/>
            <p:cNvSpPr/>
            <p:nvPr/>
          </p:nvSpPr>
          <p:spPr>
            <a:xfrm>
              <a:off x="2123475" y="2147725"/>
              <a:ext cx="1683850" cy="607225"/>
            </a:xfrm>
            <a:custGeom>
              <a:rect b="b" l="l" r="r" t="t"/>
              <a:pathLst>
                <a:path extrusionOk="0" h="24289" w="67354">
                  <a:moveTo>
                    <a:pt x="57888" y="0"/>
                  </a:moveTo>
                  <a:lnTo>
                    <a:pt x="28944" y="10263"/>
                  </a:lnTo>
                  <a:lnTo>
                    <a:pt x="0" y="20526"/>
                  </a:lnTo>
                  <a:lnTo>
                    <a:pt x="9466" y="24289"/>
                  </a:lnTo>
                  <a:lnTo>
                    <a:pt x="38410" y="14026"/>
                  </a:lnTo>
                  <a:lnTo>
                    <a:pt x="67354" y="3762"/>
                  </a:ln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 name="Google Shape;236;p13"/>
            <p:cNvSpPr/>
            <p:nvPr/>
          </p:nvSpPr>
          <p:spPr>
            <a:xfrm>
              <a:off x="2458025" y="1121100"/>
              <a:ext cx="1349300" cy="1120700"/>
            </a:xfrm>
            <a:custGeom>
              <a:rect b="b" l="l" r="r" t="t"/>
              <a:pathLst>
                <a:path extrusionOk="0" h="44828" w="53972">
                  <a:moveTo>
                    <a:pt x="31731" y="24289"/>
                  </a:moveTo>
                  <a:lnTo>
                    <a:pt x="9478" y="3763"/>
                  </a:lnTo>
                  <a:lnTo>
                    <a:pt x="1" y="1"/>
                  </a:lnTo>
                  <a:lnTo>
                    <a:pt x="22254" y="20527"/>
                  </a:lnTo>
                  <a:lnTo>
                    <a:pt x="44506" y="41065"/>
                  </a:lnTo>
                  <a:lnTo>
                    <a:pt x="53972" y="44827"/>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 name="Google Shape;237;p13"/>
            <p:cNvSpPr/>
            <p:nvPr/>
          </p:nvSpPr>
          <p:spPr>
            <a:xfrm>
              <a:off x="2123475" y="1121100"/>
              <a:ext cx="1447225" cy="1539800"/>
            </a:xfrm>
            <a:custGeom>
              <a:rect b="b" l="l" r="r" t="t"/>
              <a:pathLst>
                <a:path extrusionOk="0" h="61592" w="57889">
                  <a:moveTo>
                    <a:pt x="35636" y="20527"/>
                  </a:moveTo>
                  <a:lnTo>
                    <a:pt x="57888" y="41065"/>
                  </a:lnTo>
                  <a:lnTo>
                    <a:pt x="28944" y="51328"/>
                  </a:lnTo>
                  <a:lnTo>
                    <a:pt x="0" y="61591"/>
                  </a:lnTo>
                  <a:lnTo>
                    <a:pt x="6703" y="30790"/>
                  </a:lnTo>
                  <a:lnTo>
                    <a:pt x="13395" y="1"/>
                  </a:lnTo>
                  <a:close/>
                  <a:moveTo>
                    <a:pt x="10692" y="49614"/>
                  </a:moveTo>
                  <a:lnTo>
                    <a:pt x="26706" y="43946"/>
                  </a:lnTo>
                  <a:lnTo>
                    <a:pt x="42720" y="38267"/>
                  </a:lnTo>
                  <a:lnTo>
                    <a:pt x="30409" y="26909"/>
                  </a:lnTo>
                  <a:lnTo>
                    <a:pt x="18098" y="15550"/>
                  </a:lnTo>
                  <a:lnTo>
                    <a:pt x="14395" y="32588"/>
                  </a:lnTo>
                  <a:lnTo>
                    <a:pt x="10692" y="49614"/>
                  </a:lnTo>
                  <a:close/>
                </a:path>
              </a:pathLst>
            </a:custGeom>
            <a:gradFill>
              <a:gsLst>
                <a:gs pos="0">
                  <a:srgbClr val="FF62FF"/>
                </a:gs>
                <a:gs pos="100000">
                  <a:srgbClr val="A2B5FA"/>
                </a:gs>
              </a:gsLst>
              <a:lin ang="1890073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38" name="Google Shape;238;p13"/>
          <p:cNvGrpSpPr/>
          <p:nvPr/>
        </p:nvGrpSpPr>
        <p:grpSpPr>
          <a:xfrm>
            <a:off x="-2325415" y="-1871845"/>
            <a:ext cx="7682438" cy="5902474"/>
            <a:chOff x="-1162707" y="-935923"/>
            <a:chExt cx="3841219" cy="2951237"/>
          </a:xfrm>
        </p:grpSpPr>
        <p:sp>
          <p:nvSpPr>
            <p:cNvPr id="239" name="Google Shape;239;p13"/>
            <p:cNvSpPr/>
            <p:nvPr/>
          </p:nvSpPr>
          <p:spPr>
            <a:xfrm rot="2097264">
              <a:off x="901933" y="-467612"/>
              <a:ext cx="1534758" cy="1327771"/>
            </a:xfrm>
            <a:prstGeom prst="triangle">
              <a:avLst>
                <a:gd fmla="val 50000" name="adj"/>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40" name="Google Shape;240;p13"/>
            <p:cNvGrpSpPr/>
            <p:nvPr/>
          </p:nvGrpSpPr>
          <p:grpSpPr>
            <a:xfrm rot="1441188">
              <a:off x="-896393" y="-425161"/>
              <a:ext cx="2920085" cy="1929713"/>
              <a:chOff x="759000" y="1141650"/>
              <a:chExt cx="4566375" cy="3017650"/>
            </a:xfrm>
          </p:grpSpPr>
          <p:sp>
            <p:nvSpPr>
              <p:cNvPr id="241" name="Google Shape;241;p13"/>
              <p:cNvSpPr/>
              <p:nvPr/>
            </p:nvSpPr>
            <p:spPr>
              <a:xfrm>
                <a:off x="779250" y="1141650"/>
                <a:ext cx="4522325" cy="2935500"/>
              </a:xfrm>
              <a:custGeom>
                <a:rect b="b" l="l" r="r" t="t"/>
                <a:pathLst>
                  <a:path extrusionOk="0" h="117420" w="180893">
                    <a:moveTo>
                      <a:pt x="46459" y="111526"/>
                    </a:moveTo>
                    <a:cubicBezTo>
                      <a:pt x="48423" y="110966"/>
                      <a:pt x="50459" y="110752"/>
                      <a:pt x="52495" y="110895"/>
                    </a:cubicBezTo>
                    <a:cubicBezTo>
                      <a:pt x="56341" y="111168"/>
                      <a:pt x="59782" y="112562"/>
                      <a:pt x="63116" y="113931"/>
                    </a:cubicBezTo>
                    <a:cubicBezTo>
                      <a:pt x="65354" y="114848"/>
                      <a:pt x="67521" y="115752"/>
                      <a:pt x="69712" y="116348"/>
                    </a:cubicBezTo>
                    <a:cubicBezTo>
                      <a:pt x="72629" y="117145"/>
                      <a:pt x="75534" y="117419"/>
                      <a:pt x="78665" y="116550"/>
                    </a:cubicBezTo>
                    <a:cubicBezTo>
                      <a:pt x="80463" y="116050"/>
                      <a:pt x="82344" y="115181"/>
                      <a:pt x="84380" y="113776"/>
                    </a:cubicBezTo>
                    <a:cubicBezTo>
                      <a:pt x="85535" y="112978"/>
                      <a:pt x="86619" y="112085"/>
                      <a:pt x="87619" y="111097"/>
                    </a:cubicBezTo>
                    <a:cubicBezTo>
                      <a:pt x="89047" y="109668"/>
                      <a:pt x="90286" y="108049"/>
                      <a:pt x="91286" y="106299"/>
                    </a:cubicBezTo>
                    <a:cubicBezTo>
                      <a:pt x="92274" y="104572"/>
                      <a:pt x="93084" y="102751"/>
                      <a:pt x="93715" y="100870"/>
                    </a:cubicBezTo>
                    <a:cubicBezTo>
                      <a:pt x="95036" y="97048"/>
                      <a:pt x="95846" y="92845"/>
                      <a:pt x="96822" y="88594"/>
                    </a:cubicBezTo>
                    <a:cubicBezTo>
                      <a:pt x="97477" y="85761"/>
                      <a:pt x="98227" y="82891"/>
                      <a:pt x="99299" y="80081"/>
                    </a:cubicBezTo>
                    <a:cubicBezTo>
                      <a:pt x="100727" y="76343"/>
                      <a:pt x="102775" y="72699"/>
                      <a:pt x="105930" y="69568"/>
                    </a:cubicBezTo>
                    <a:cubicBezTo>
                      <a:pt x="107097" y="68413"/>
                      <a:pt x="108359" y="67377"/>
                      <a:pt x="109705" y="66449"/>
                    </a:cubicBezTo>
                    <a:cubicBezTo>
                      <a:pt x="111991" y="64865"/>
                      <a:pt x="114193" y="63817"/>
                      <a:pt x="116313" y="63222"/>
                    </a:cubicBezTo>
                    <a:cubicBezTo>
                      <a:pt x="118265" y="62663"/>
                      <a:pt x="120313" y="62460"/>
                      <a:pt x="122349" y="62603"/>
                    </a:cubicBezTo>
                    <a:cubicBezTo>
                      <a:pt x="126183" y="62865"/>
                      <a:pt x="129624" y="64270"/>
                      <a:pt x="132970" y="65627"/>
                    </a:cubicBezTo>
                    <a:cubicBezTo>
                      <a:pt x="135184" y="66544"/>
                      <a:pt x="137363" y="67449"/>
                      <a:pt x="139554" y="68044"/>
                    </a:cubicBezTo>
                    <a:cubicBezTo>
                      <a:pt x="142471" y="68854"/>
                      <a:pt x="145376" y="69116"/>
                      <a:pt x="148519" y="68247"/>
                    </a:cubicBezTo>
                    <a:cubicBezTo>
                      <a:pt x="150305" y="67746"/>
                      <a:pt x="152186" y="66877"/>
                      <a:pt x="154222" y="65460"/>
                    </a:cubicBezTo>
                    <a:cubicBezTo>
                      <a:pt x="155389" y="64675"/>
                      <a:pt x="156473" y="63770"/>
                      <a:pt x="157461" y="62782"/>
                    </a:cubicBezTo>
                    <a:cubicBezTo>
                      <a:pt x="158901" y="61353"/>
                      <a:pt x="160140" y="59746"/>
                      <a:pt x="161140" y="57995"/>
                    </a:cubicBezTo>
                    <a:cubicBezTo>
                      <a:pt x="162116" y="56257"/>
                      <a:pt x="162926" y="54435"/>
                      <a:pt x="163557" y="52554"/>
                    </a:cubicBezTo>
                    <a:cubicBezTo>
                      <a:pt x="164878" y="48732"/>
                      <a:pt x="165688" y="44541"/>
                      <a:pt x="166676" y="40291"/>
                    </a:cubicBezTo>
                    <a:cubicBezTo>
                      <a:pt x="167331" y="37445"/>
                      <a:pt x="168081" y="34588"/>
                      <a:pt x="169153" y="31778"/>
                    </a:cubicBezTo>
                    <a:cubicBezTo>
                      <a:pt x="170581" y="28039"/>
                      <a:pt x="172629" y="24396"/>
                      <a:pt x="175784" y="21265"/>
                    </a:cubicBezTo>
                    <a:cubicBezTo>
                      <a:pt x="176939" y="20110"/>
                      <a:pt x="178201" y="19062"/>
                      <a:pt x="179547" y="18133"/>
                    </a:cubicBezTo>
                    <a:cubicBezTo>
                      <a:pt x="179654" y="18074"/>
                      <a:pt x="179761" y="18014"/>
                      <a:pt x="179868" y="17967"/>
                    </a:cubicBezTo>
                    <a:cubicBezTo>
                      <a:pt x="179904" y="17955"/>
                      <a:pt x="179940" y="17943"/>
                      <a:pt x="179975" y="17931"/>
                    </a:cubicBezTo>
                    <a:cubicBezTo>
                      <a:pt x="180047" y="17907"/>
                      <a:pt x="180118" y="17883"/>
                      <a:pt x="180190" y="17883"/>
                    </a:cubicBezTo>
                    <a:cubicBezTo>
                      <a:pt x="180237" y="17871"/>
                      <a:pt x="180273" y="17871"/>
                      <a:pt x="180321" y="17871"/>
                    </a:cubicBezTo>
                    <a:cubicBezTo>
                      <a:pt x="180380" y="17859"/>
                      <a:pt x="180452" y="17859"/>
                      <a:pt x="180511" y="17871"/>
                    </a:cubicBezTo>
                    <a:cubicBezTo>
                      <a:pt x="180559" y="17871"/>
                      <a:pt x="180595" y="17871"/>
                      <a:pt x="180630" y="17883"/>
                    </a:cubicBezTo>
                    <a:cubicBezTo>
                      <a:pt x="180702" y="17895"/>
                      <a:pt x="180761" y="17907"/>
                      <a:pt x="180821" y="17943"/>
                    </a:cubicBezTo>
                    <a:cubicBezTo>
                      <a:pt x="180845" y="17943"/>
                      <a:pt x="180868" y="17943"/>
                      <a:pt x="180892" y="17955"/>
                    </a:cubicBezTo>
                    <a:lnTo>
                      <a:pt x="141304" y="179"/>
                    </a:lnTo>
                    <a:cubicBezTo>
                      <a:pt x="140852" y="0"/>
                      <a:pt x="140340" y="72"/>
                      <a:pt x="139959" y="369"/>
                    </a:cubicBezTo>
                    <a:cubicBezTo>
                      <a:pt x="138613" y="1286"/>
                      <a:pt x="137351" y="2334"/>
                      <a:pt x="136184" y="3489"/>
                    </a:cubicBezTo>
                    <a:cubicBezTo>
                      <a:pt x="133029" y="6620"/>
                      <a:pt x="130981" y="10263"/>
                      <a:pt x="129552" y="14002"/>
                    </a:cubicBezTo>
                    <a:cubicBezTo>
                      <a:pt x="128481" y="16812"/>
                      <a:pt x="127743" y="19669"/>
                      <a:pt x="127076" y="22515"/>
                    </a:cubicBezTo>
                    <a:cubicBezTo>
                      <a:pt x="126088" y="26765"/>
                      <a:pt x="125290" y="30956"/>
                      <a:pt x="123968" y="34778"/>
                    </a:cubicBezTo>
                    <a:cubicBezTo>
                      <a:pt x="123337" y="36659"/>
                      <a:pt x="122528" y="38481"/>
                      <a:pt x="121551" y="40219"/>
                    </a:cubicBezTo>
                    <a:cubicBezTo>
                      <a:pt x="120539" y="41970"/>
                      <a:pt x="119301" y="43577"/>
                      <a:pt x="117872" y="45006"/>
                    </a:cubicBezTo>
                    <a:cubicBezTo>
                      <a:pt x="116872" y="45994"/>
                      <a:pt x="115789" y="46899"/>
                      <a:pt x="114634" y="47685"/>
                    </a:cubicBezTo>
                    <a:cubicBezTo>
                      <a:pt x="112598" y="49101"/>
                      <a:pt x="110717" y="49970"/>
                      <a:pt x="108919" y="50471"/>
                    </a:cubicBezTo>
                    <a:cubicBezTo>
                      <a:pt x="105788" y="51340"/>
                      <a:pt x="102882" y="51078"/>
                      <a:pt x="99954" y="50268"/>
                    </a:cubicBezTo>
                    <a:cubicBezTo>
                      <a:pt x="97763" y="49673"/>
                      <a:pt x="95584" y="48768"/>
                      <a:pt x="93369" y="47851"/>
                    </a:cubicBezTo>
                    <a:cubicBezTo>
                      <a:pt x="90036" y="46494"/>
                      <a:pt x="86583" y="45089"/>
                      <a:pt x="82749" y="44827"/>
                    </a:cubicBezTo>
                    <a:cubicBezTo>
                      <a:pt x="80713" y="44684"/>
                      <a:pt x="78677" y="44887"/>
                      <a:pt x="76713" y="45446"/>
                    </a:cubicBezTo>
                    <a:cubicBezTo>
                      <a:pt x="74605" y="46041"/>
                      <a:pt x="72391" y="47089"/>
                      <a:pt x="70105" y="48673"/>
                    </a:cubicBezTo>
                    <a:cubicBezTo>
                      <a:pt x="68759" y="49601"/>
                      <a:pt x="67497" y="50649"/>
                      <a:pt x="66342" y="51792"/>
                    </a:cubicBezTo>
                    <a:cubicBezTo>
                      <a:pt x="63187" y="54923"/>
                      <a:pt x="61127" y="58579"/>
                      <a:pt x="59710" y="62305"/>
                    </a:cubicBezTo>
                    <a:cubicBezTo>
                      <a:pt x="58639" y="65115"/>
                      <a:pt x="57889" y="67973"/>
                      <a:pt x="57234" y="70818"/>
                    </a:cubicBezTo>
                    <a:cubicBezTo>
                      <a:pt x="56258" y="75069"/>
                      <a:pt x="55448" y="79260"/>
                      <a:pt x="54126" y="83082"/>
                    </a:cubicBezTo>
                    <a:cubicBezTo>
                      <a:pt x="53495" y="84975"/>
                      <a:pt x="52686" y="86785"/>
                      <a:pt x="51709" y="88523"/>
                    </a:cubicBezTo>
                    <a:cubicBezTo>
                      <a:pt x="50697" y="90273"/>
                      <a:pt x="49459" y="91892"/>
                      <a:pt x="48030" y="93309"/>
                    </a:cubicBezTo>
                    <a:cubicBezTo>
                      <a:pt x="47030" y="94297"/>
                      <a:pt x="45947" y="95202"/>
                      <a:pt x="44792" y="95988"/>
                    </a:cubicBezTo>
                    <a:cubicBezTo>
                      <a:pt x="42756" y="97405"/>
                      <a:pt x="40863" y="98274"/>
                      <a:pt x="39077" y="98786"/>
                    </a:cubicBezTo>
                    <a:cubicBezTo>
                      <a:pt x="35946" y="99643"/>
                      <a:pt x="33040" y="99381"/>
                      <a:pt x="30123" y="98572"/>
                    </a:cubicBezTo>
                    <a:cubicBezTo>
                      <a:pt x="27933" y="97976"/>
                      <a:pt x="25754" y="97072"/>
                      <a:pt x="23527" y="96167"/>
                    </a:cubicBezTo>
                    <a:cubicBezTo>
                      <a:pt x="20194" y="94797"/>
                      <a:pt x="16753" y="93404"/>
                      <a:pt x="12907" y="93131"/>
                    </a:cubicBezTo>
                    <a:cubicBezTo>
                      <a:pt x="10871" y="92988"/>
                      <a:pt x="8835" y="93202"/>
                      <a:pt x="6870" y="93762"/>
                    </a:cubicBezTo>
                    <a:cubicBezTo>
                      <a:pt x="4763" y="94357"/>
                      <a:pt x="2549" y="95393"/>
                      <a:pt x="1" y="97202"/>
                    </a:cubicBezTo>
                    <a:lnTo>
                      <a:pt x="39589" y="114978"/>
                    </a:lnTo>
                    <a:cubicBezTo>
                      <a:pt x="42149" y="113157"/>
                      <a:pt x="44351" y="112121"/>
                      <a:pt x="46459" y="111526"/>
                    </a:cubicBezTo>
                    <a:close/>
                  </a:path>
                </a:pathLst>
              </a:custGeom>
              <a:gradFill>
                <a:gsLst>
                  <a:gs pos="0">
                    <a:srgbClr val="FFE2FF"/>
                  </a:gs>
                  <a:gs pos="8000">
                    <a:srgbClr val="D3A3EE"/>
                  </a:gs>
                  <a:gs pos="21000">
                    <a:srgbClr val="7B76D6"/>
                  </a:gs>
                  <a:gs pos="35000">
                    <a:srgbClr val="D3A3EE"/>
                  </a:gs>
                  <a:gs pos="46000">
                    <a:srgbClr val="FFE2FF"/>
                  </a:gs>
                  <a:gs pos="58000">
                    <a:srgbClr val="D3A3EE"/>
                  </a:gs>
                  <a:gs pos="69000">
                    <a:srgbClr val="7B76D6"/>
                  </a:gs>
                  <a:gs pos="85000">
                    <a:srgbClr val="D3A3EE"/>
                  </a:gs>
                  <a:gs pos="94000">
                    <a:srgbClr val="FFE2FF"/>
                  </a:gs>
                  <a:gs pos="100000">
                    <a:srgbClr val="D3A3EE"/>
                  </a:gs>
                </a:gsLst>
                <a:lin ang="8100019"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 name="Google Shape;242;p13"/>
              <p:cNvSpPr/>
              <p:nvPr/>
            </p:nvSpPr>
            <p:spPr>
              <a:xfrm>
                <a:off x="1748725" y="1588125"/>
                <a:ext cx="3576650" cy="2571175"/>
              </a:xfrm>
              <a:custGeom>
                <a:rect b="b" l="l" r="r" t="t"/>
                <a:pathLst>
                  <a:path extrusionOk="0" h="102847" w="143066">
                    <a:moveTo>
                      <a:pt x="142768" y="798"/>
                    </a:moveTo>
                    <a:cubicBezTo>
                      <a:pt x="142637" y="465"/>
                      <a:pt x="142375" y="203"/>
                      <a:pt x="142054" y="84"/>
                    </a:cubicBezTo>
                    <a:cubicBezTo>
                      <a:pt x="141982" y="60"/>
                      <a:pt x="141923" y="36"/>
                      <a:pt x="141863" y="24"/>
                    </a:cubicBezTo>
                    <a:cubicBezTo>
                      <a:pt x="141816" y="24"/>
                      <a:pt x="141780" y="12"/>
                      <a:pt x="141744" y="12"/>
                    </a:cubicBezTo>
                    <a:cubicBezTo>
                      <a:pt x="141673" y="0"/>
                      <a:pt x="141613" y="0"/>
                      <a:pt x="141542" y="12"/>
                    </a:cubicBezTo>
                    <a:cubicBezTo>
                      <a:pt x="141506" y="12"/>
                      <a:pt x="141458" y="12"/>
                      <a:pt x="141423" y="24"/>
                    </a:cubicBezTo>
                    <a:cubicBezTo>
                      <a:pt x="141339" y="36"/>
                      <a:pt x="141268" y="48"/>
                      <a:pt x="141196" y="84"/>
                    </a:cubicBezTo>
                    <a:cubicBezTo>
                      <a:pt x="141161" y="96"/>
                      <a:pt x="141125" y="96"/>
                      <a:pt x="141101" y="108"/>
                    </a:cubicBezTo>
                    <a:cubicBezTo>
                      <a:pt x="140982" y="155"/>
                      <a:pt x="140875" y="215"/>
                      <a:pt x="140768" y="286"/>
                    </a:cubicBezTo>
                    <a:cubicBezTo>
                      <a:pt x="139422" y="1215"/>
                      <a:pt x="138160" y="2263"/>
                      <a:pt x="137005" y="3406"/>
                    </a:cubicBezTo>
                    <a:cubicBezTo>
                      <a:pt x="133850" y="6537"/>
                      <a:pt x="131791" y="10192"/>
                      <a:pt x="130374" y="13919"/>
                    </a:cubicBezTo>
                    <a:cubicBezTo>
                      <a:pt x="129302" y="16729"/>
                      <a:pt x="128552" y="19598"/>
                      <a:pt x="127897" y="22432"/>
                    </a:cubicBezTo>
                    <a:cubicBezTo>
                      <a:pt x="126909" y="26682"/>
                      <a:pt x="126111" y="30873"/>
                      <a:pt x="124778" y="34707"/>
                    </a:cubicBezTo>
                    <a:cubicBezTo>
                      <a:pt x="124147" y="36588"/>
                      <a:pt x="123337" y="38410"/>
                      <a:pt x="122361" y="40136"/>
                    </a:cubicBezTo>
                    <a:cubicBezTo>
                      <a:pt x="121361" y="41898"/>
                      <a:pt x="120122" y="43506"/>
                      <a:pt x="118682" y="44935"/>
                    </a:cubicBezTo>
                    <a:cubicBezTo>
                      <a:pt x="117694" y="45923"/>
                      <a:pt x="116610" y="46816"/>
                      <a:pt x="115443" y="47613"/>
                    </a:cubicBezTo>
                    <a:cubicBezTo>
                      <a:pt x="113407" y="49018"/>
                      <a:pt x="111526" y="49899"/>
                      <a:pt x="109740" y="50388"/>
                    </a:cubicBezTo>
                    <a:cubicBezTo>
                      <a:pt x="106597" y="51269"/>
                      <a:pt x="103692" y="50983"/>
                      <a:pt x="100775" y="50197"/>
                    </a:cubicBezTo>
                    <a:cubicBezTo>
                      <a:pt x="98584" y="49602"/>
                      <a:pt x="96405" y="48685"/>
                      <a:pt x="94191" y="47780"/>
                    </a:cubicBezTo>
                    <a:cubicBezTo>
                      <a:pt x="90845" y="46411"/>
                      <a:pt x="87404" y="45018"/>
                      <a:pt x="83570" y="44744"/>
                    </a:cubicBezTo>
                    <a:cubicBezTo>
                      <a:pt x="81534" y="44601"/>
                      <a:pt x="79486" y="44815"/>
                      <a:pt x="77534" y="45363"/>
                    </a:cubicBezTo>
                    <a:cubicBezTo>
                      <a:pt x="75414" y="45958"/>
                      <a:pt x="73212" y="47006"/>
                      <a:pt x="70926" y="48590"/>
                    </a:cubicBezTo>
                    <a:cubicBezTo>
                      <a:pt x="69580" y="49518"/>
                      <a:pt x="68318" y="50566"/>
                      <a:pt x="67151" y="51721"/>
                    </a:cubicBezTo>
                    <a:cubicBezTo>
                      <a:pt x="63996" y="54840"/>
                      <a:pt x="61948" y="58496"/>
                      <a:pt x="60520" y="62234"/>
                    </a:cubicBezTo>
                    <a:cubicBezTo>
                      <a:pt x="59448" y="65032"/>
                      <a:pt x="58698" y="67902"/>
                      <a:pt x="58043" y="70735"/>
                    </a:cubicBezTo>
                    <a:cubicBezTo>
                      <a:pt x="57067" y="74998"/>
                      <a:pt x="56257" y="79189"/>
                      <a:pt x="54936" y="83011"/>
                    </a:cubicBezTo>
                    <a:cubicBezTo>
                      <a:pt x="54305" y="84892"/>
                      <a:pt x="53495" y="86713"/>
                      <a:pt x="52507" y="88440"/>
                    </a:cubicBezTo>
                    <a:cubicBezTo>
                      <a:pt x="51507" y="90202"/>
                      <a:pt x="50268" y="91809"/>
                      <a:pt x="48840" y="93238"/>
                    </a:cubicBezTo>
                    <a:cubicBezTo>
                      <a:pt x="47840" y="94226"/>
                      <a:pt x="46756" y="95119"/>
                      <a:pt x="45601" y="95917"/>
                    </a:cubicBezTo>
                    <a:cubicBezTo>
                      <a:pt x="43565" y="97322"/>
                      <a:pt x="41684" y="98203"/>
                      <a:pt x="39886" y="98691"/>
                    </a:cubicBezTo>
                    <a:cubicBezTo>
                      <a:pt x="36755" y="99560"/>
                      <a:pt x="33850" y="99286"/>
                      <a:pt x="30933" y="98489"/>
                    </a:cubicBezTo>
                    <a:cubicBezTo>
                      <a:pt x="28742" y="97893"/>
                      <a:pt x="26563" y="96989"/>
                      <a:pt x="24337" y="96072"/>
                    </a:cubicBezTo>
                    <a:cubicBezTo>
                      <a:pt x="21003" y="94714"/>
                      <a:pt x="17562" y="93321"/>
                      <a:pt x="13716" y="93048"/>
                    </a:cubicBezTo>
                    <a:cubicBezTo>
                      <a:pt x="11680" y="92905"/>
                      <a:pt x="9644" y="93107"/>
                      <a:pt x="7680" y="93679"/>
                    </a:cubicBezTo>
                    <a:cubicBezTo>
                      <a:pt x="5572" y="94274"/>
                      <a:pt x="3370" y="95310"/>
                      <a:pt x="822" y="97108"/>
                    </a:cubicBezTo>
                    <a:cubicBezTo>
                      <a:pt x="238" y="97691"/>
                      <a:pt x="0" y="98608"/>
                      <a:pt x="298" y="99322"/>
                    </a:cubicBezTo>
                    <a:cubicBezTo>
                      <a:pt x="357" y="99465"/>
                      <a:pt x="441" y="99596"/>
                      <a:pt x="536" y="99703"/>
                    </a:cubicBezTo>
                    <a:cubicBezTo>
                      <a:pt x="560" y="99727"/>
                      <a:pt x="572" y="99751"/>
                      <a:pt x="596" y="99763"/>
                    </a:cubicBezTo>
                    <a:cubicBezTo>
                      <a:pt x="691" y="99858"/>
                      <a:pt x="798" y="99941"/>
                      <a:pt x="917" y="100001"/>
                    </a:cubicBezTo>
                    <a:cubicBezTo>
                      <a:pt x="1381" y="100203"/>
                      <a:pt x="1905" y="100132"/>
                      <a:pt x="2298" y="99834"/>
                    </a:cubicBezTo>
                    <a:cubicBezTo>
                      <a:pt x="4334" y="98429"/>
                      <a:pt x="6215" y="97548"/>
                      <a:pt x="8013" y="97048"/>
                    </a:cubicBezTo>
                    <a:cubicBezTo>
                      <a:pt x="11144" y="96191"/>
                      <a:pt x="14050" y="96453"/>
                      <a:pt x="16967" y="97250"/>
                    </a:cubicBezTo>
                    <a:cubicBezTo>
                      <a:pt x="19157" y="97846"/>
                      <a:pt x="21336" y="98763"/>
                      <a:pt x="23563" y="99667"/>
                    </a:cubicBezTo>
                    <a:cubicBezTo>
                      <a:pt x="26896" y="101037"/>
                      <a:pt x="30349" y="102430"/>
                      <a:pt x="34183" y="102704"/>
                    </a:cubicBezTo>
                    <a:cubicBezTo>
                      <a:pt x="36207" y="102846"/>
                      <a:pt x="38255" y="102632"/>
                      <a:pt x="40220" y="102084"/>
                    </a:cubicBezTo>
                    <a:cubicBezTo>
                      <a:pt x="42327" y="101489"/>
                      <a:pt x="44530" y="100441"/>
                      <a:pt x="46816" y="98858"/>
                    </a:cubicBezTo>
                    <a:cubicBezTo>
                      <a:pt x="48161" y="97929"/>
                      <a:pt x="49423" y="96881"/>
                      <a:pt x="50590" y="95726"/>
                    </a:cubicBezTo>
                    <a:cubicBezTo>
                      <a:pt x="53745" y="92595"/>
                      <a:pt x="55793" y="88952"/>
                      <a:pt x="57222" y="85213"/>
                    </a:cubicBezTo>
                    <a:cubicBezTo>
                      <a:pt x="58293" y="82403"/>
                      <a:pt x="59043" y="79546"/>
                      <a:pt x="59698" y="76700"/>
                    </a:cubicBezTo>
                    <a:cubicBezTo>
                      <a:pt x="60686" y="72450"/>
                      <a:pt x="61484" y="68259"/>
                      <a:pt x="62806" y="64437"/>
                    </a:cubicBezTo>
                    <a:cubicBezTo>
                      <a:pt x="63437" y="62556"/>
                      <a:pt x="64246" y="60734"/>
                      <a:pt x="65235" y="58996"/>
                    </a:cubicBezTo>
                    <a:cubicBezTo>
                      <a:pt x="66235" y="57246"/>
                      <a:pt x="67473" y="55638"/>
                      <a:pt x="68914" y="54209"/>
                    </a:cubicBezTo>
                    <a:cubicBezTo>
                      <a:pt x="69902" y="53221"/>
                      <a:pt x="70985" y="52316"/>
                      <a:pt x="72152" y="51519"/>
                    </a:cubicBezTo>
                    <a:cubicBezTo>
                      <a:pt x="74188" y="50114"/>
                      <a:pt x="76069" y="49245"/>
                      <a:pt x="77867" y="48744"/>
                    </a:cubicBezTo>
                    <a:cubicBezTo>
                      <a:pt x="80998" y="47887"/>
                      <a:pt x="83904" y="48149"/>
                      <a:pt x="86833" y="48947"/>
                    </a:cubicBezTo>
                    <a:cubicBezTo>
                      <a:pt x="89011" y="49554"/>
                      <a:pt x="91190" y="50459"/>
                      <a:pt x="93417" y="51364"/>
                    </a:cubicBezTo>
                    <a:cubicBezTo>
                      <a:pt x="96750" y="52733"/>
                      <a:pt x="100191" y="54126"/>
                      <a:pt x="104025" y="54400"/>
                    </a:cubicBezTo>
                    <a:cubicBezTo>
                      <a:pt x="106061" y="54543"/>
                      <a:pt x="108109" y="54329"/>
                      <a:pt x="110074" y="53769"/>
                    </a:cubicBezTo>
                    <a:cubicBezTo>
                      <a:pt x="112181" y="53174"/>
                      <a:pt x="114384" y="52126"/>
                      <a:pt x="116670" y="50542"/>
                    </a:cubicBezTo>
                    <a:cubicBezTo>
                      <a:pt x="118015" y="49626"/>
                      <a:pt x="119277" y="48578"/>
                      <a:pt x="120432" y="47423"/>
                    </a:cubicBezTo>
                    <a:cubicBezTo>
                      <a:pt x="123599" y="44292"/>
                      <a:pt x="125647" y="40636"/>
                      <a:pt x="127076" y="36910"/>
                    </a:cubicBezTo>
                    <a:cubicBezTo>
                      <a:pt x="128147" y="34100"/>
                      <a:pt x="128897" y="31230"/>
                      <a:pt x="129552" y="28409"/>
                    </a:cubicBezTo>
                    <a:cubicBezTo>
                      <a:pt x="130540" y="24146"/>
                      <a:pt x="131338" y="19955"/>
                      <a:pt x="132660" y="16133"/>
                    </a:cubicBezTo>
                    <a:cubicBezTo>
                      <a:pt x="133291" y="14252"/>
                      <a:pt x="134100" y="12431"/>
                      <a:pt x="135089" y="10692"/>
                    </a:cubicBezTo>
                    <a:cubicBezTo>
                      <a:pt x="136089" y="8942"/>
                      <a:pt x="137315" y="7335"/>
                      <a:pt x="138756" y="5918"/>
                    </a:cubicBezTo>
                    <a:cubicBezTo>
                      <a:pt x="139839" y="4846"/>
                      <a:pt x="141006" y="3870"/>
                      <a:pt x="142256" y="3001"/>
                    </a:cubicBezTo>
                    <a:cubicBezTo>
                      <a:pt x="142840" y="2429"/>
                      <a:pt x="143066" y="1501"/>
                      <a:pt x="142768" y="798"/>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 name="Google Shape;243;p13"/>
              <p:cNvSpPr/>
              <p:nvPr/>
            </p:nvSpPr>
            <p:spPr>
              <a:xfrm>
                <a:off x="759000" y="3571400"/>
                <a:ext cx="1013250" cy="517050"/>
              </a:xfrm>
              <a:custGeom>
                <a:rect b="b" l="l" r="r" t="t"/>
                <a:pathLst>
                  <a:path extrusionOk="0" h="20682" w="40530">
                    <a:moveTo>
                      <a:pt x="40125" y="20372"/>
                    </a:moveTo>
                    <a:cubicBezTo>
                      <a:pt x="40030" y="20253"/>
                      <a:pt x="39946" y="20122"/>
                      <a:pt x="39887" y="19991"/>
                    </a:cubicBezTo>
                    <a:cubicBezTo>
                      <a:pt x="39589" y="19277"/>
                      <a:pt x="39827" y="18348"/>
                      <a:pt x="40411" y="17777"/>
                    </a:cubicBezTo>
                    <a:lnTo>
                      <a:pt x="822" y="1"/>
                    </a:lnTo>
                    <a:cubicBezTo>
                      <a:pt x="239" y="572"/>
                      <a:pt x="1" y="1501"/>
                      <a:pt x="299" y="2215"/>
                    </a:cubicBezTo>
                    <a:cubicBezTo>
                      <a:pt x="418" y="2513"/>
                      <a:pt x="644" y="2763"/>
                      <a:pt x="942" y="2906"/>
                    </a:cubicBezTo>
                    <a:lnTo>
                      <a:pt x="40530" y="20682"/>
                    </a:lnTo>
                    <a:cubicBezTo>
                      <a:pt x="40530" y="20682"/>
                      <a:pt x="40518" y="20670"/>
                      <a:pt x="40506" y="20658"/>
                    </a:cubicBezTo>
                    <a:cubicBezTo>
                      <a:pt x="40387" y="20598"/>
                      <a:pt x="40280" y="20527"/>
                      <a:pt x="40185" y="20432"/>
                    </a:cubicBezTo>
                    <a:cubicBezTo>
                      <a:pt x="40161" y="20408"/>
                      <a:pt x="40149" y="20384"/>
                      <a:pt x="40125" y="20372"/>
                    </a:cubicBez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cxnSp>
          <p:nvCxnSpPr>
            <p:cNvPr id="244" name="Google Shape;244;p13"/>
            <p:cNvCxnSpPr>
              <a:stCxn id="239" idx="0"/>
            </p:cNvCxnSpPr>
            <p:nvPr/>
          </p:nvCxnSpPr>
          <p:spPr>
            <a:xfrm flipH="1">
              <a:off x="1922362" y="-347927"/>
              <a:ext cx="127200" cy="1476300"/>
            </a:xfrm>
            <a:prstGeom prst="straightConnector1">
              <a:avLst/>
            </a:prstGeom>
            <a:noFill/>
            <a:ln cap="flat" cmpd="sng" w="28575">
              <a:solidFill>
                <a:schemeClr val="accent4"/>
              </a:solidFill>
              <a:prstDash val="solid"/>
              <a:round/>
              <a:headEnd len="med" w="med" type="none"/>
              <a:tailEnd len="med" w="med" type="none"/>
            </a:ln>
          </p:spPr>
        </p:cxnSp>
      </p:grpSp>
      <p:sp>
        <p:nvSpPr>
          <p:cNvPr id="245" name="Google Shape;245;p13"/>
          <p:cNvSpPr/>
          <p:nvPr/>
        </p:nvSpPr>
        <p:spPr>
          <a:xfrm>
            <a:off x="16213405" y="8886993"/>
            <a:ext cx="5279650" cy="257054"/>
          </a:xfrm>
          <a:custGeom>
            <a:rect b="b" l="l" r="r" t="t"/>
            <a:pathLst>
              <a:path extrusionOk="0" h="2989" w="61377">
                <a:moveTo>
                  <a:pt x="6144" y="0"/>
                </a:moveTo>
                <a:cubicBezTo>
                  <a:pt x="4536" y="0"/>
                  <a:pt x="3727" y="679"/>
                  <a:pt x="2941" y="1334"/>
                </a:cubicBezTo>
                <a:cubicBezTo>
                  <a:pt x="2179" y="1965"/>
                  <a:pt x="1465" y="2560"/>
                  <a:pt x="0" y="2560"/>
                </a:cubicBezTo>
                <a:lnTo>
                  <a:pt x="0" y="2989"/>
                </a:lnTo>
                <a:cubicBezTo>
                  <a:pt x="1619" y="2989"/>
                  <a:pt x="2429" y="2310"/>
                  <a:pt x="3215" y="1655"/>
                </a:cubicBezTo>
                <a:cubicBezTo>
                  <a:pt x="3965" y="1024"/>
                  <a:pt x="4691" y="429"/>
                  <a:pt x="6144" y="429"/>
                </a:cubicBezTo>
                <a:cubicBezTo>
                  <a:pt x="7608" y="429"/>
                  <a:pt x="8323" y="1024"/>
                  <a:pt x="9085" y="1655"/>
                </a:cubicBezTo>
                <a:cubicBezTo>
                  <a:pt x="9859" y="2310"/>
                  <a:pt x="10668" y="2989"/>
                  <a:pt x="12287" y="2989"/>
                </a:cubicBezTo>
                <a:cubicBezTo>
                  <a:pt x="13895" y="2989"/>
                  <a:pt x="14704" y="2310"/>
                  <a:pt x="15490" y="1655"/>
                </a:cubicBezTo>
                <a:cubicBezTo>
                  <a:pt x="16252" y="1024"/>
                  <a:pt x="16967" y="429"/>
                  <a:pt x="18419" y="429"/>
                </a:cubicBezTo>
                <a:cubicBezTo>
                  <a:pt x="19884" y="429"/>
                  <a:pt x="20598" y="1024"/>
                  <a:pt x="21360" y="1655"/>
                </a:cubicBezTo>
                <a:cubicBezTo>
                  <a:pt x="22134" y="2310"/>
                  <a:pt x="22944" y="2989"/>
                  <a:pt x="24563" y="2989"/>
                </a:cubicBezTo>
                <a:cubicBezTo>
                  <a:pt x="26170" y="2989"/>
                  <a:pt x="26980" y="2310"/>
                  <a:pt x="27766" y="1655"/>
                </a:cubicBezTo>
                <a:cubicBezTo>
                  <a:pt x="28528" y="1024"/>
                  <a:pt x="29242" y="429"/>
                  <a:pt x="30694" y="429"/>
                </a:cubicBezTo>
                <a:cubicBezTo>
                  <a:pt x="32159" y="429"/>
                  <a:pt x="32873" y="1024"/>
                  <a:pt x="33623" y="1655"/>
                </a:cubicBezTo>
                <a:cubicBezTo>
                  <a:pt x="34409" y="2310"/>
                  <a:pt x="35219" y="2989"/>
                  <a:pt x="36838" y="2989"/>
                </a:cubicBezTo>
                <a:cubicBezTo>
                  <a:pt x="38445" y="2989"/>
                  <a:pt x="39255" y="2310"/>
                  <a:pt x="40041" y="1655"/>
                </a:cubicBezTo>
                <a:cubicBezTo>
                  <a:pt x="40803" y="1024"/>
                  <a:pt x="41517" y="429"/>
                  <a:pt x="42970" y="429"/>
                </a:cubicBezTo>
                <a:cubicBezTo>
                  <a:pt x="44434" y="429"/>
                  <a:pt x="45149" y="1024"/>
                  <a:pt x="45899" y="1655"/>
                </a:cubicBezTo>
                <a:cubicBezTo>
                  <a:pt x="46685" y="2310"/>
                  <a:pt x="47494" y="2989"/>
                  <a:pt x="49113" y="2989"/>
                </a:cubicBezTo>
                <a:cubicBezTo>
                  <a:pt x="50721" y="2989"/>
                  <a:pt x="51530" y="2310"/>
                  <a:pt x="52316" y="1655"/>
                </a:cubicBezTo>
                <a:cubicBezTo>
                  <a:pt x="53066" y="1024"/>
                  <a:pt x="53793" y="429"/>
                  <a:pt x="55245" y="429"/>
                </a:cubicBezTo>
                <a:cubicBezTo>
                  <a:pt x="56698" y="429"/>
                  <a:pt x="57424" y="1024"/>
                  <a:pt x="58174" y="1655"/>
                </a:cubicBezTo>
                <a:cubicBezTo>
                  <a:pt x="58960" y="2310"/>
                  <a:pt x="59770" y="2989"/>
                  <a:pt x="61377" y="2989"/>
                </a:cubicBezTo>
                <a:lnTo>
                  <a:pt x="61377" y="2560"/>
                </a:lnTo>
                <a:cubicBezTo>
                  <a:pt x="59924" y="2560"/>
                  <a:pt x="59210" y="1965"/>
                  <a:pt x="58448" y="1334"/>
                </a:cubicBezTo>
                <a:cubicBezTo>
                  <a:pt x="57662" y="679"/>
                  <a:pt x="56853" y="0"/>
                  <a:pt x="55245" y="0"/>
                </a:cubicBezTo>
                <a:cubicBezTo>
                  <a:pt x="53638" y="0"/>
                  <a:pt x="52828" y="679"/>
                  <a:pt x="52042" y="1334"/>
                </a:cubicBezTo>
                <a:cubicBezTo>
                  <a:pt x="51280" y="1965"/>
                  <a:pt x="50566" y="2560"/>
                  <a:pt x="49113" y="2560"/>
                </a:cubicBezTo>
                <a:cubicBezTo>
                  <a:pt x="47649" y="2560"/>
                  <a:pt x="46935" y="1965"/>
                  <a:pt x="46173" y="1334"/>
                </a:cubicBezTo>
                <a:cubicBezTo>
                  <a:pt x="45399" y="679"/>
                  <a:pt x="44589" y="0"/>
                  <a:pt x="42970" y="0"/>
                </a:cubicBezTo>
                <a:cubicBezTo>
                  <a:pt x="41362" y="0"/>
                  <a:pt x="40553" y="679"/>
                  <a:pt x="39767" y="1334"/>
                </a:cubicBezTo>
                <a:cubicBezTo>
                  <a:pt x="39005" y="1965"/>
                  <a:pt x="38291" y="2560"/>
                  <a:pt x="36838" y="2560"/>
                </a:cubicBezTo>
                <a:cubicBezTo>
                  <a:pt x="35374" y="2560"/>
                  <a:pt x="34659" y="1965"/>
                  <a:pt x="33897" y="1334"/>
                </a:cubicBezTo>
                <a:cubicBezTo>
                  <a:pt x="33123" y="679"/>
                  <a:pt x="32314" y="0"/>
                  <a:pt x="30694" y="0"/>
                </a:cubicBezTo>
                <a:cubicBezTo>
                  <a:pt x="29087" y="0"/>
                  <a:pt x="28278" y="679"/>
                  <a:pt x="27492" y="1334"/>
                </a:cubicBezTo>
                <a:cubicBezTo>
                  <a:pt x="26730" y="1965"/>
                  <a:pt x="26015" y="2560"/>
                  <a:pt x="24563" y="2560"/>
                </a:cubicBezTo>
                <a:cubicBezTo>
                  <a:pt x="23098" y="2560"/>
                  <a:pt x="22384" y="1965"/>
                  <a:pt x="21634" y="1334"/>
                </a:cubicBezTo>
                <a:cubicBezTo>
                  <a:pt x="20848" y="679"/>
                  <a:pt x="20038" y="0"/>
                  <a:pt x="18419" y="0"/>
                </a:cubicBezTo>
                <a:cubicBezTo>
                  <a:pt x="16812" y="0"/>
                  <a:pt x="16002" y="679"/>
                  <a:pt x="15216" y="1334"/>
                </a:cubicBezTo>
                <a:cubicBezTo>
                  <a:pt x="14454" y="1965"/>
                  <a:pt x="13740" y="2560"/>
                  <a:pt x="12287" y="2560"/>
                </a:cubicBezTo>
                <a:cubicBezTo>
                  <a:pt x="10823" y="2560"/>
                  <a:pt x="10109" y="1965"/>
                  <a:pt x="9347" y="1334"/>
                </a:cubicBezTo>
                <a:cubicBezTo>
                  <a:pt x="8573" y="679"/>
                  <a:pt x="7763" y="0"/>
                  <a:pt x="6144" y="0"/>
                </a:cubicBezTo>
                <a:close/>
              </a:path>
            </a:pathLst>
          </a:custGeom>
          <a:solidFill>
            <a:schemeClr val="accent4"/>
          </a:solidFill>
          <a:ln>
            <a:noFill/>
          </a:ln>
          <a:effectLst>
            <a:outerShdw blurRad="228600" rotWithShape="0" algn="bl" dir="3600000" dist="9525">
              <a:schemeClr val="accent4">
                <a:alpha val="74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 name="Google Shape;246;p13"/>
          <p:cNvSpPr txBox="1"/>
          <p:nvPr>
            <p:ph type="title"/>
          </p:nvPr>
        </p:nvSpPr>
        <p:spPr>
          <a:xfrm>
            <a:off x="1426800" y="3326950"/>
            <a:ext cx="5062200" cy="2988000"/>
          </a:xfrm>
          <a:prstGeom prst="rect">
            <a:avLst/>
          </a:prstGeom>
        </p:spPr>
        <p:txBody>
          <a:bodyPr anchorCtr="0" anchor="ctr" bIns="182850" lIns="182850" spcFirstLastPara="1" rIns="182850" wrap="square" tIns="182850">
            <a:noAutofit/>
          </a:bodyPr>
          <a:lstStyle>
            <a:lvl1pPr lvl="0">
              <a:spcBef>
                <a:spcPts val="0"/>
              </a:spcBef>
              <a:spcAft>
                <a:spcPts val="0"/>
              </a:spcAft>
              <a:buSzPts val="4600"/>
              <a:buNone/>
              <a:defRPr sz="6000">
                <a:solidFill>
                  <a:schemeClr val="dk2"/>
                </a:solidFill>
              </a:defRPr>
            </a:lvl1pPr>
            <a:lvl2pPr lvl="1">
              <a:spcBef>
                <a:spcPts val="0"/>
              </a:spcBef>
              <a:spcAft>
                <a:spcPts val="0"/>
              </a:spcAft>
              <a:buSzPts val="4600"/>
              <a:buNone/>
              <a:defRPr/>
            </a:lvl2pPr>
            <a:lvl3pPr lvl="2">
              <a:spcBef>
                <a:spcPts val="0"/>
              </a:spcBef>
              <a:spcAft>
                <a:spcPts val="0"/>
              </a:spcAft>
              <a:buSzPts val="4600"/>
              <a:buNone/>
              <a:defRPr/>
            </a:lvl3pPr>
            <a:lvl4pPr lvl="3">
              <a:spcBef>
                <a:spcPts val="0"/>
              </a:spcBef>
              <a:spcAft>
                <a:spcPts val="0"/>
              </a:spcAft>
              <a:buSzPts val="4600"/>
              <a:buNone/>
              <a:defRPr/>
            </a:lvl4pPr>
            <a:lvl5pPr lvl="4">
              <a:spcBef>
                <a:spcPts val="0"/>
              </a:spcBef>
              <a:spcAft>
                <a:spcPts val="0"/>
              </a:spcAft>
              <a:buSzPts val="4600"/>
              <a:buNone/>
              <a:defRPr/>
            </a:lvl5pPr>
            <a:lvl6pPr lvl="5">
              <a:spcBef>
                <a:spcPts val="0"/>
              </a:spcBef>
              <a:spcAft>
                <a:spcPts val="0"/>
              </a:spcAft>
              <a:buSzPts val="4600"/>
              <a:buNone/>
              <a:defRPr/>
            </a:lvl6pPr>
            <a:lvl7pPr lvl="6">
              <a:spcBef>
                <a:spcPts val="0"/>
              </a:spcBef>
              <a:spcAft>
                <a:spcPts val="0"/>
              </a:spcAft>
              <a:buSzPts val="4600"/>
              <a:buNone/>
              <a:defRPr/>
            </a:lvl7pPr>
            <a:lvl8pPr lvl="7">
              <a:spcBef>
                <a:spcPts val="0"/>
              </a:spcBef>
              <a:spcAft>
                <a:spcPts val="0"/>
              </a:spcAft>
              <a:buSzPts val="4600"/>
              <a:buNone/>
              <a:defRPr/>
            </a:lvl8pPr>
            <a:lvl9pPr lvl="8">
              <a:spcBef>
                <a:spcPts val="0"/>
              </a:spcBef>
              <a:spcAft>
                <a:spcPts val="0"/>
              </a:spcAft>
              <a:buSzPts val="4600"/>
              <a:buNone/>
              <a:defRPr/>
            </a:lvl9pPr>
          </a:lstStyle>
          <a:p/>
        </p:txBody>
      </p:sp>
      <p:sp>
        <p:nvSpPr>
          <p:cNvPr id="247" name="Google Shape;247;p13"/>
          <p:cNvSpPr txBox="1"/>
          <p:nvPr>
            <p:ph hasCustomPrompt="1" idx="2" type="title"/>
          </p:nvPr>
        </p:nvSpPr>
        <p:spPr>
          <a:xfrm>
            <a:off x="6546150" y="1994811"/>
            <a:ext cx="1856400" cy="926400"/>
          </a:xfrm>
          <a:prstGeom prst="rect">
            <a:avLst/>
          </a:prstGeom>
        </p:spPr>
        <p:txBody>
          <a:bodyPr anchorCtr="0" anchor="ctr" bIns="182850" lIns="182850" spcFirstLastPara="1" rIns="182850" wrap="square" tIns="182850">
            <a:noAutofit/>
          </a:bodyPr>
          <a:lstStyle>
            <a:lvl1pPr lvl="0" rtl="0" algn="r">
              <a:spcBef>
                <a:spcPts val="0"/>
              </a:spcBef>
              <a:spcAft>
                <a:spcPts val="0"/>
              </a:spcAft>
              <a:buSzPts val="6000"/>
              <a:buNone/>
              <a:defRPr sz="4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48" name="Google Shape;248;p13"/>
          <p:cNvSpPr txBox="1"/>
          <p:nvPr>
            <p:ph idx="3" type="title"/>
          </p:nvPr>
        </p:nvSpPr>
        <p:spPr>
          <a:xfrm>
            <a:off x="8402999" y="1994800"/>
            <a:ext cx="8885400" cy="926400"/>
          </a:xfrm>
          <a:prstGeom prst="rect">
            <a:avLst/>
          </a:prstGeom>
        </p:spPr>
        <p:txBody>
          <a:bodyPr anchorCtr="0" anchor="b" bIns="182850" lIns="182850" spcFirstLastPara="1" rIns="182850" wrap="square" tIns="182850">
            <a:noAutofit/>
          </a:bodyPr>
          <a:lstStyle>
            <a:lvl1pPr lvl="0" rtl="0" algn="l">
              <a:spcBef>
                <a:spcPts val="0"/>
              </a:spcBef>
              <a:spcAft>
                <a:spcPts val="0"/>
              </a:spcAft>
              <a:buSzPts val="4000"/>
              <a:buNone/>
              <a:defRPr sz="3600">
                <a:solidFill>
                  <a:schemeClr val="dk2"/>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249" name="Google Shape;249;p13"/>
          <p:cNvSpPr txBox="1"/>
          <p:nvPr>
            <p:ph idx="4" type="title"/>
          </p:nvPr>
        </p:nvSpPr>
        <p:spPr>
          <a:xfrm>
            <a:off x="8402997" y="2657050"/>
            <a:ext cx="8573400" cy="926400"/>
          </a:xfrm>
          <a:prstGeom prst="rect">
            <a:avLst/>
          </a:prstGeom>
        </p:spPr>
        <p:txBody>
          <a:bodyPr anchorCtr="0" anchor="t" bIns="182850" lIns="182850" spcFirstLastPara="1" rIns="182850" wrap="square" tIns="182850">
            <a:noAutofit/>
          </a:bodyPr>
          <a:lstStyle>
            <a:lvl1pPr lvl="0" rtl="0" algn="l">
              <a:spcBef>
                <a:spcPts val="0"/>
              </a:spcBef>
              <a:spcAft>
                <a:spcPts val="0"/>
              </a:spcAft>
              <a:buSzPts val="2800"/>
              <a:buFont typeface="Nunito"/>
              <a:buNone/>
              <a:defRPr b="0" sz="2800">
                <a:latin typeface="Alef"/>
                <a:ea typeface="Alef"/>
                <a:cs typeface="Alef"/>
                <a:sym typeface="Alef"/>
              </a:defRPr>
            </a:lvl1pPr>
            <a:lvl2pPr lvl="1" rtl="0">
              <a:spcBef>
                <a:spcPts val="0"/>
              </a:spcBef>
              <a:spcAft>
                <a:spcPts val="0"/>
              </a:spcAft>
              <a:buSzPts val="2800"/>
              <a:buFont typeface="Nunito"/>
              <a:buNone/>
              <a:defRPr sz="2800">
                <a:latin typeface="Nunito"/>
                <a:ea typeface="Nunito"/>
                <a:cs typeface="Nunito"/>
                <a:sym typeface="Nunito"/>
              </a:defRPr>
            </a:lvl2pPr>
            <a:lvl3pPr lvl="2" rtl="0">
              <a:spcBef>
                <a:spcPts val="0"/>
              </a:spcBef>
              <a:spcAft>
                <a:spcPts val="0"/>
              </a:spcAft>
              <a:buSzPts val="2800"/>
              <a:buFont typeface="Nunito"/>
              <a:buNone/>
              <a:defRPr sz="2800">
                <a:latin typeface="Nunito"/>
                <a:ea typeface="Nunito"/>
                <a:cs typeface="Nunito"/>
                <a:sym typeface="Nunito"/>
              </a:defRPr>
            </a:lvl3pPr>
            <a:lvl4pPr lvl="3" rtl="0">
              <a:spcBef>
                <a:spcPts val="0"/>
              </a:spcBef>
              <a:spcAft>
                <a:spcPts val="0"/>
              </a:spcAft>
              <a:buSzPts val="2800"/>
              <a:buFont typeface="Nunito"/>
              <a:buNone/>
              <a:defRPr sz="2800">
                <a:latin typeface="Nunito"/>
                <a:ea typeface="Nunito"/>
                <a:cs typeface="Nunito"/>
                <a:sym typeface="Nunito"/>
              </a:defRPr>
            </a:lvl4pPr>
            <a:lvl5pPr lvl="4" rtl="0">
              <a:spcBef>
                <a:spcPts val="0"/>
              </a:spcBef>
              <a:spcAft>
                <a:spcPts val="0"/>
              </a:spcAft>
              <a:buSzPts val="2800"/>
              <a:buFont typeface="Nunito"/>
              <a:buNone/>
              <a:defRPr sz="2800">
                <a:latin typeface="Nunito"/>
                <a:ea typeface="Nunito"/>
                <a:cs typeface="Nunito"/>
                <a:sym typeface="Nunito"/>
              </a:defRPr>
            </a:lvl5pPr>
            <a:lvl6pPr lvl="5" rtl="0">
              <a:spcBef>
                <a:spcPts val="0"/>
              </a:spcBef>
              <a:spcAft>
                <a:spcPts val="0"/>
              </a:spcAft>
              <a:buSzPts val="2800"/>
              <a:buFont typeface="Nunito"/>
              <a:buNone/>
              <a:defRPr sz="2800">
                <a:latin typeface="Nunito"/>
                <a:ea typeface="Nunito"/>
                <a:cs typeface="Nunito"/>
                <a:sym typeface="Nunito"/>
              </a:defRPr>
            </a:lvl6pPr>
            <a:lvl7pPr lvl="6" rtl="0">
              <a:spcBef>
                <a:spcPts val="0"/>
              </a:spcBef>
              <a:spcAft>
                <a:spcPts val="0"/>
              </a:spcAft>
              <a:buSzPts val="2800"/>
              <a:buFont typeface="Nunito"/>
              <a:buNone/>
              <a:defRPr sz="2800">
                <a:latin typeface="Nunito"/>
                <a:ea typeface="Nunito"/>
                <a:cs typeface="Nunito"/>
                <a:sym typeface="Nunito"/>
              </a:defRPr>
            </a:lvl7pPr>
            <a:lvl8pPr lvl="7" rtl="0">
              <a:spcBef>
                <a:spcPts val="0"/>
              </a:spcBef>
              <a:spcAft>
                <a:spcPts val="0"/>
              </a:spcAft>
              <a:buSzPts val="2800"/>
              <a:buFont typeface="Nunito"/>
              <a:buNone/>
              <a:defRPr sz="2800">
                <a:latin typeface="Nunito"/>
                <a:ea typeface="Nunito"/>
                <a:cs typeface="Nunito"/>
                <a:sym typeface="Nunito"/>
              </a:defRPr>
            </a:lvl8pPr>
            <a:lvl9pPr lvl="8" rtl="0">
              <a:spcBef>
                <a:spcPts val="0"/>
              </a:spcBef>
              <a:spcAft>
                <a:spcPts val="0"/>
              </a:spcAft>
              <a:buSzPts val="2800"/>
              <a:buFont typeface="Nunito"/>
              <a:buNone/>
              <a:defRPr sz="2800">
                <a:latin typeface="Nunito"/>
                <a:ea typeface="Nunito"/>
                <a:cs typeface="Nunito"/>
                <a:sym typeface="Nunito"/>
              </a:defRPr>
            </a:lvl9pPr>
          </a:lstStyle>
          <a:p/>
        </p:txBody>
      </p:sp>
      <p:sp>
        <p:nvSpPr>
          <p:cNvPr id="250" name="Google Shape;250;p13"/>
          <p:cNvSpPr txBox="1"/>
          <p:nvPr>
            <p:ph hasCustomPrompt="1" idx="5" type="title"/>
          </p:nvPr>
        </p:nvSpPr>
        <p:spPr>
          <a:xfrm>
            <a:off x="6546150" y="3695207"/>
            <a:ext cx="1856400" cy="926400"/>
          </a:xfrm>
          <a:prstGeom prst="rect">
            <a:avLst/>
          </a:prstGeom>
        </p:spPr>
        <p:txBody>
          <a:bodyPr anchorCtr="0" anchor="ctr" bIns="182850" lIns="182850" spcFirstLastPara="1" rIns="182850" wrap="square" tIns="182850">
            <a:noAutofit/>
          </a:bodyPr>
          <a:lstStyle>
            <a:lvl1pPr lvl="0" rtl="0" algn="r">
              <a:spcBef>
                <a:spcPts val="0"/>
              </a:spcBef>
              <a:spcAft>
                <a:spcPts val="0"/>
              </a:spcAft>
              <a:buSzPts val="6000"/>
              <a:buNone/>
              <a:defRPr sz="4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51" name="Google Shape;251;p13"/>
          <p:cNvSpPr txBox="1"/>
          <p:nvPr>
            <p:ph idx="6" type="title"/>
          </p:nvPr>
        </p:nvSpPr>
        <p:spPr>
          <a:xfrm>
            <a:off x="8402950" y="3695201"/>
            <a:ext cx="8885400" cy="926400"/>
          </a:xfrm>
          <a:prstGeom prst="rect">
            <a:avLst/>
          </a:prstGeom>
        </p:spPr>
        <p:txBody>
          <a:bodyPr anchorCtr="0" anchor="b" bIns="182850" lIns="182850" spcFirstLastPara="1" rIns="182850" wrap="square" tIns="182850">
            <a:noAutofit/>
          </a:bodyPr>
          <a:lstStyle>
            <a:lvl1pPr lvl="0" rtl="0" algn="l">
              <a:spcBef>
                <a:spcPts val="0"/>
              </a:spcBef>
              <a:spcAft>
                <a:spcPts val="0"/>
              </a:spcAft>
              <a:buSzPts val="4000"/>
              <a:buNone/>
              <a:defRPr sz="3600">
                <a:solidFill>
                  <a:schemeClr val="dk2"/>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252" name="Google Shape;252;p13"/>
          <p:cNvSpPr txBox="1"/>
          <p:nvPr>
            <p:ph idx="7" type="title"/>
          </p:nvPr>
        </p:nvSpPr>
        <p:spPr>
          <a:xfrm>
            <a:off x="8402950" y="4357440"/>
            <a:ext cx="8573400" cy="926400"/>
          </a:xfrm>
          <a:prstGeom prst="rect">
            <a:avLst/>
          </a:prstGeom>
        </p:spPr>
        <p:txBody>
          <a:bodyPr anchorCtr="0" anchor="t" bIns="182850" lIns="182850" spcFirstLastPara="1" rIns="182850" wrap="square" tIns="182850">
            <a:noAutofit/>
          </a:bodyPr>
          <a:lstStyle>
            <a:lvl1pPr lvl="0" rtl="0" algn="l">
              <a:spcBef>
                <a:spcPts val="0"/>
              </a:spcBef>
              <a:spcAft>
                <a:spcPts val="0"/>
              </a:spcAft>
              <a:buSzPts val="2800"/>
              <a:buFont typeface="Nunito"/>
              <a:buNone/>
              <a:defRPr b="0" sz="2800">
                <a:latin typeface="Alef"/>
                <a:ea typeface="Alef"/>
                <a:cs typeface="Alef"/>
                <a:sym typeface="Alef"/>
              </a:defRPr>
            </a:lvl1pPr>
            <a:lvl2pPr lvl="1" rtl="0">
              <a:spcBef>
                <a:spcPts val="0"/>
              </a:spcBef>
              <a:spcAft>
                <a:spcPts val="0"/>
              </a:spcAft>
              <a:buSzPts val="2800"/>
              <a:buFont typeface="Nunito"/>
              <a:buNone/>
              <a:defRPr sz="2800">
                <a:latin typeface="Nunito"/>
                <a:ea typeface="Nunito"/>
                <a:cs typeface="Nunito"/>
                <a:sym typeface="Nunito"/>
              </a:defRPr>
            </a:lvl2pPr>
            <a:lvl3pPr lvl="2" rtl="0">
              <a:spcBef>
                <a:spcPts val="0"/>
              </a:spcBef>
              <a:spcAft>
                <a:spcPts val="0"/>
              </a:spcAft>
              <a:buSzPts val="2800"/>
              <a:buFont typeface="Nunito"/>
              <a:buNone/>
              <a:defRPr sz="2800">
                <a:latin typeface="Nunito"/>
                <a:ea typeface="Nunito"/>
                <a:cs typeface="Nunito"/>
                <a:sym typeface="Nunito"/>
              </a:defRPr>
            </a:lvl3pPr>
            <a:lvl4pPr lvl="3" rtl="0">
              <a:spcBef>
                <a:spcPts val="0"/>
              </a:spcBef>
              <a:spcAft>
                <a:spcPts val="0"/>
              </a:spcAft>
              <a:buSzPts val="2800"/>
              <a:buFont typeface="Nunito"/>
              <a:buNone/>
              <a:defRPr sz="2800">
                <a:latin typeface="Nunito"/>
                <a:ea typeface="Nunito"/>
                <a:cs typeface="Nunito"/>
                <a:sym typeface="Nunito"/>
              </a:defRPr>
            </a:lvl4pPr>
            <a:lvl5pPr lvl="4" rtl="0">
              <a:spcBef>
                <a:spcPts val="0"/>
              </a:spcBef>
              <a:spcAft>
                <a:spcPts val="0"/>
              </a:spcAft>
              <a:buSzPts val="2800"/>
              <a:buFont typeface="Nunito"/>
              <a:buNone/>
              <a:defRPr sz="2800">
                <a:latin typeface="Nunito"/>
                <a:ea typeface="Nunito"/>
                <a:cs typeface="Nunito"/>
                <a:sym typeface="Nunito"/>
              </a:defRPr>
            </a:lvl5pPr>
            <a:lvl6pPr lvl="5" rtl="0">
              <a:spcBef>
                <a:spcPts val="0"/>
              </a:spcBef>
              <a:spcAft>
                <a:spcPts val="0"/>
              </a:spcAft>
              <a:buSzPts val="2800"/>
              <a:buFont typeface="Nunito"/>
              <a:buNone/>
              <a:defRPr sz="2800">
                <a:latin typeface="Nunito"/>
                <a:ea typeface="Nunito"/>
                <a:cs typeface="Nunito"/>
                <a:sym typeface="Nunito"/>
              </a:defRPr>
            </a:lvl6pPr>
            <a:lvl7pPr lvl="6" rtl="0">
              <a:spcBef>
                <a:spcPts val="0"/>
              </a:spcBef>
              <a:spcAft>
                <a:spcPts val="0"/>
              </a:spcAft>
              <a:buSzPts val="2800"/>
              <a:buFont typeface="Nunito"/>
              <a:buNone/>
              <a:defRPr sz="2800">
                <a:latin typeface="Nunito"/>
                <a:ea typeface="Nunito"/>
                <a:cs typeface="Nunito"/>
                <a:sym typeface="Nunito"/>
              </a:defRPr>
            </a:lvl7pPr>
            <a:lvl8pPr lvl="7" rtl="0">
              <a:spcBef>
                <a:spcPts val="0"/>
              </a:spcBef>
              <a:spcAft>
                <a:spcPts val="0"/>
              </a:spcAft>
              <a:buSzPts val="2800"/>
              <a:buFont typeface="Nunito"/>
              <a:buNone/>
              <a:defRPr sz="2800">
                <a:latin typeface="Nunito"/>
                <a:ea typeface="Nunito"/>
                <a:cs typeface="Nunito"/>
                <a:sym typeface="Nunito"/>
              </a:defRPr>
            </a:lvl8pPr>
            <a:lvl9pPr lvl="8" rtl="0">
              <a:spcBef>
                <a:spcPts val="0"/>
              </a:spcBef>
              <a:spcAft>
                <a:spcPts val="0"/>
              </a:spcAft>
              <a:buSzPts val="2800"/>
              <a:buFont typeface="Nunito"/>
              <a:buNone/>
              <a:defRPr sz="2800">
                <a:latin typeface="Nunito"/>
                <a:ea typeface="Nunito"/>
                <a:cs typeface="Nunito"/>
                <a:sym typeface="Nunito"/>
              </a:defRPr>
            </a:lvl9pPr>
          </a:lstStyle>
          <a:p/>
        </p:txBody>
      </p:sp>
      <p:sp>
        <p:nvSpPr>
          <p:cNvPr id="253" name="Google Shape;253;p13"/>
          <p:cNvSpPr txBox="1"/>
          <p:nvPr>
            <p:ph hasCustomPrompt="1" idx="8" type="title"/>
          </p:nvPr>
        </p:nvSpPr>
        <p:spPr>
          <a:xfrm>
            <a:off x="6546150" y="5395611"/>
            <a:ext cx="1856400" cy="926400"/>
          </a:xfrm>
          <a:prstGeom prst="rect">
            <a:avLst/>
          </a:prstGeom>
        </p:spPr>
        <p:txBody>
          <a:bodyPr anchorCtr="0" anchor="ctr" bIns="182850" lIns="182850" spcFirstLastPara="1" rIns="182850" wrap="square" tIns="182850">
            <a:noAutofit/>
          </a:bodyPr>
          <a:lstStyle>
            <a:lvl1pPr lvl="0" rtl="0" algn="r">
              <a:spcBef>
                <a:spcPts val="0"/>
              </a:spcBef>
              <a:spcAft>
                <a:spcPts val="0"/>
              </a:spcAft>
              <a:buSzPts val="6000"/>
              <a:buNone/>
              <a:defRPr sz="4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54" name="Google Shape;254;p13"/>
          <p:cNvSpPr txBox="1"/>
          <p:nvPr>
            <p:ph idx="9" type="title"/>
          </p:nvPr>
        </p:nvSpPr>
        <p:spPr>
          <a:xfrm>
            <a:off x="8402999" y="5395600"/>
            <a:ext cx="8885400" cy="926400"/>
          </a:xfrm>
          <a:prstGeom prst="rect">
            <a:avLst/>
          </a:prstGeom>
        </p:spPr>
        <p:txBody>
          <a:bodyPr anchorCtr="0" anchor="b" bIns="182850" lIns="182850" spcFirstLastPara="1" rIns="182850" wrap="square" tIns="182850">
            <a:noAutofit/>
          </a:bodyPr>
          <a:lstStyle>
            <a:lvl1pPr lvl="0" rtl="0" algn="l">
              <a:spcBef>
                <a:spcPts val="0"/>
              </a:spcBef>
              <a:spcAft>
                <a:spcPts val="0"/>
              </a:spcAft>
              <a:buSzPts val="4000"/>
              <a:buNone/>
              <a:defRPr sz="3600">
                <a:solidFill>
                  <a:schemeClr val="dk2"/>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255" name="Google Shape;255;p13"/>
          <p:cNvSpPr txBox="1"/>
          <p:nvPr>
            <p:ph idx="13" type="title"/>
          </p:nvPr>
        </p:nvSpPr>
        <p:spPr>
          <a:xfrm>
            <a:off x="8402997" y="6057850"/>
            <a:ext cx="8573400" cy="926400"/>
          </a:xfrm>
          <a:prstGeom prst="rect">
            <a:avLst/>
          </a:prstGeom>
        </p:spPr>
        <p:txBody>
          <a:bodyPr anchorCtr="0" anchor="t" bIns="182850" lIns="182850" spcFirstLastPara="1" rIns="182850" wrap="square" tIns="182850">
            <a:noAutofit/>
          </a:bodyPr>
          <a:lstStyle>
            <a:lvl1pPr lvl="0" rtl="0" algn="l">
              <a:spcBef>
                <a:spcPts val="0"/>
              </a:spcBef>
              <a:spcAft>
                <a:spcPts val="0"/>
              </a:spcAft>
              <a:buSzPts val="2800"/>
              <a:buFont typeface="Nunito"/>
              <a:buNone/>
              <a:defRPr b="0" sz="2800">
                <a:latin typeface="Alef"/>
                <a:ea typeface="Alef"/>
                <a:cs typeface="Alef"/>
                <a:sym typeface="Alef"/>
              </a:defRPr>
            </a:lvl1pPr>
            <a:lvl2pPr lvl="1" rtl="0">
              <a:spcBef>
                <a:spcPts val="0"/>
              </a:spcBef>
              <a:spcAft>
                <a:spcPts val="0"/>
              </a:spcAft>
              <a:buSzPts val="2800"/>
              <a:buFont typeface="Nunito"/>
              <a:buNone/>
              <a:defRPr sz="2800">
                <a:latin typeface="Nunito"/>
                <a:ea typeface="Nunito"/>
                <a:cs typeface="Nunito"/>
                <a:sym typeface="Nunito"/>
              </a:defRPr>
            </a:lvl2pPr>
            <a:lvl3pPr lvl="2" rtl="0">
              <a:spcBef>
                <a:spcPts val="0"/>
              </a:spcBef>
              <a:spcAft>
                <a:spcPts val="0"/>
              </a:spcAft>
              <a:buSzPts val="2800"/>
              <a:buFont typeface="Nunito"/>
              <a:buNone/>
              <a:defRPr sz="2800">
                <a:latin typeface="Nunito"/>
                <a:ea typeface="Nunito"/>
                <a:cs typeface="Nunito"/>
                <a:sym typeface="Nunito"/>
              </a:defRPr>
            </a:lvl3pPr>
            <a:lvl4pPr lvl="3" rtl="0">
              <a:spcBef>
                <a:spcPts val="0"/>
              </a:spcBef>
              <a:spcAft>
                <a:spcPts val="0"/>
              </a:spcAft>
              <a:buSzPts val="2800"/>
              <a:buFont typeface="Nunito"/>
              <a:buNone/>
              <a:defRPr sz="2800">
                <a:latin typeface="Nunito"/>
                <a:ea typeface="Nunito"/>
                <a:cs typeface="Nunito"/>
                <a:sym typeface="Nunito"/>
              </a:defRPr>
            </a:lvl4pPr>
            <a:lvl5pPr lvl="4" rtl="0">
              <a:spcBef>
                <a:spcPts val="0"/>
              </a:spcBef>
              <a:spcAft>
                <a:spcPts val="0"/>
              </a:spcAft>
              <a:buSzPts val="2800"/>
              <a:buFont typeface="Nunito"/>
              <a:buNone/>
              <a:defRPr sz="2800">
                <a:latin typeface="Nunito"/>
                <a:ea typeface="Nunito"/>
                <a:cs typeface="Nunito"/>
                <a:sym typeface="Nunito"/>
              </a:defRPr>
            </a:lvl5pPr>
            <a:lvl6pPr lvl="5" rtl="0">
              <a:spcBef>
                <a:spcPts val="0"/>
              </a:spcBef>
              <a:spcAft>
                <a:spcPts val="0"/>
              </a:spcAft>
              <a:buSzPts val="2800"/>
              <a:buFont typeface="Nunito"/>
              <a:buNone/>
              <a:defRPr sz="2800">
                <a:latin typeface="Nunito"/>
                <a:ea typeface="Nunito"/>
                <a:cs typeface="Nunito"/>
                <a:sym typeface="Nunito"/>
              </a:defRPr>
            </a:lvl6pPr>
            <a:lvl7pPr lvl="6" rtl="0">
              <a:spcBef>
                <a:spcPts val="0"/>
              </a:spcBef>
              <a:spcAft>
                <a:spcPts val="0"/>
              </a:spcAft>
              <a:buSzPts val="2800"/>
              <a:buFont typeface="Nunito"/>
              <a:buNone/>
              <a:defRPr sz="2800">
                <a:latin typeface="Nunito"/>
                <a:ea typeface="Nunito"/>
                <a:cs typeface="Nunito"/>
                <a:sym typeface="Nunito"/>
              </a:defRPr>
            </a:lvl7pPr>
            <a:lvl8pPr lvl="7" rtl="0">
              <a:spcBef>
                <a:spcPts val="0"/>
              </a:spcBef>
              <a:spcAft>
                <a:spcPts val="0"/>
              </a:spcAft>
              <a:buSzPts val="2800"/>
              <a:buFont typeface="Nunito"/>
              <a:buNone/>
              <a:defRPr sz="2800">
                <a:latin typeface="Nunito"/>
                <a:ea typeface="Nunito"/>
                <a:cs typeface="Nunito"/>
                <a:sym typeface="Nunito"/>
              </a:defRPr>
            </a:lvl8pPr>
            <a:lvl9pPr lvl="8" rtl="0">
              <a:spcBef>
                <a:spcPts val="0"/>
              </a:spcBef>
              <a:spcAft>
                <a:spcPts val="0"/>
              </a:spcAft>
              <a:buSzPts val="2800"/>
              <a:buFont typeface="Nunito"/>
              <a:buNone/>
              <a:defRPr sz="2800">
                <a:latin typeface="Nunito"/>
                <a:ea typeface="Nunito"/>
                <a:cs typeface="Nunito"/>
                <a:sym typeface="Nunito"/>
              </a:defRPr>
            </a:lvl9pPr>
          </a:lstStyle>
          <a:p/>
        </p:txBody>
      </p:sp>
      <p:sp>
        <p:nvSpPr>
          <p:cNvPr id="256" name="Google Shape;256;p13"/>
          <p:cNvSpPr txBox="1"/>
          <p:nvPr>
            <p:ph hasCustomPrompt="1" idx="14" type="title"/>
          </p:nvPr>
        </p:nvSpPr>
        <p:spPr>
          <a:xfrm>
            <a:off x="6546150" y="7096011"/>
            <a:ext cx="1856400" cy="926400"/>
          </a:xfrm>
          <a:prstGeom prst="rect">
            <a:avLst/>
          </a:prstGeom>
        </p:spPr>
        <p:txBody>
          <a:bodyPr anchorCtr="0" anchor="ctr" bIns="182850" lIns="182850" spcFirstLastPara="1" rIns="182850" wrap="square" tIns="182850">
            <a:noAutofit/>
          </a:bodyPr>
          <a:lstStyle>
            <a:lvl1pPr lvl="0" rtl="0" algn="r">
              <a:spcBef>
                <a:spcPts val="0"/>
              </a:spcBef>
              <a:spcAft>
                <a:spcPts val="0"/>
              </a:spcAft>
              <a:buSzPts val="6000"/>
              <a:buNone/>
              <a:defRPr sz="4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57" name="Google Shape;257;p13"/>
          <p:cNvSpPr txBox="1"/>
          <p:nvPr>
            <p:ph idx="15" type="title"/>
          </p:nvPr>
        </p:nvSpPr>
        <p:spPr>
          <a:xfrm>
            <a:off x="8402999" y="7096000"/>
            <a:ext cx="8885400" cy="926400"/>
          </a:xfrm>
          <a:prstGeom prst="rect">
            <a:avLst/>
          </a:prstGeom>
        </p:spPr>
        <p:txBody>
          <a:bodyPr anchorCtr="0" anchor="b" bIns="182850" lIns="182850" spcFirstLastPara="1" rIns="182850" wrap="square" tIns="182850">
            <a:noAutofit/>
          </a:bodyPr>
          <a:lstStyle>
            <a:lvl1pPr lvl="0" rtl="0" algn="l">
              <a:spcBef>
                <a:spcPts val="0"/>
              </a:spcBef>
              <a:spcAft>
                <a:spcPts val="0"/>
              </a:spcAft>
              <a:buSzPts val="4000"/>
              <a:buNone/>
              <a:defRPr sz="3600">
                <a:solidFill>
                  <a:schemeClr val="dk2"/>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258" name="Google Shape;258;p13"/>
          <p:cNvSpPr txBox="1"/>
          <p:nvPr>
            <p:ph idx="16" type="title"/>
          </p:nvPr>
        </p:nvSpPr>
        <p:spPr>
          <a:xfrm>
            <a:off x="8402997" y="7758300"/>
            <a:ext cx="8573400" cy="926400"/>
          </a:xfrm>
          <a:prstGeom prst="rect">
            <a:avLst/>
          </a:prstGeom>
        </p:spPr>
        <p:txBody>
          <a:bodyPr anchorCtr="0" anchor="t" bIns="182850" lIns="182850" spcFirstLastPara="1" rIns="182850" wrap="square" tIns="182850">
            <a:noAutofit/>
          </a:bodyPr>
          <a:lstStyle>
            <a:lvl1pPr lvl="0" rtl="0" algn="l">
              <a:spcBef>
                <a:spcPts val="0"/>
              </a:spcBef>
              <a:spcAft>
                <a:spcPts val="0"/>
              </a:spcAft>
              <a:buSzPts val="2800"/>
              <a:buFont typeface="Nunito"/>
              <a:buNone/>
              <a:defRPr b="0" sz="2800">
                <a:latin typeface="Alef"/>
                <a:ea typeface="Alef"/>
                <a:cs typeface="Alef"/>
                <a:sym typeface="Alef"/>
              </a:defRPr>
            </a:lvl1pPr>
            <a:lvl2pPr lvl="1" rtl="0">
              <a:spcBef>
                <a:spcPts val="0"/>
              </a:spcBef>
              <a:spcAft>
                <a:spcPts val="0"/>
              </a:spcAft>
              <a:buSzPts val="2800"/>
              <a:buFont typeface="Nunito"/>
              <a:buNone/>
              <a:defRPr sz="2800">
                <a:latin typeface="Nunito"/>
                <a:ea typeface="Nunito"/>
                <a:cs typeface="Nunito"/>
                <a:sym typeface="Nunito"/>
              </a:defRPr>
            </a:lvl2pPr>
            <a:lvl3pPr lvl="2" rtl="0">
              <a:spcBef>
                <a:spcPts val="0"/>
              </a:spcBef>
              <a:spcAft>
                <a:spcPts val="0"/>
              </a:spcAft>
              <a:buSzPts val="2800"/>
              <a:buFont typeface="Nunito"/>
              <a:buNone/>
              <a:defRPr sz="2800">
                <a:latin typeface="Nunito"/>
                <a:ea typeface="Nunito"/>
                <a:cs typeface="Nunito"/>
                <a:sym typeface="Nunito"/>
              </a:defRPr>
            </a:lvl3pPr>
            <a:lvl4pPr lvl="3" rtl="0">
              <a:spcBef>
                <a:spcPts val="0"/>
              </a:spcBef>
              <a:spcAft>
                <a:spcPts val="0"/>
              </a:spcAft>
              <a:buSzPts val="2800"/>
              <a:buFont typeface="Nunito"/>
              <a:buNone/>
              <a:defRPr sz="2800">
                <a:latin typeface="Nunito"/>
                <a:ea typeface="Nunito"/>
                <a:cs typeface="Nunito"/>
                <a:sym typeface="Nunito"/>
              </a:defRPr>
            </a:lvl4pPr>
            <a:lvl5pPr lvl="4" rtl="0">
              <a:spcBef>
                <a:spcPts val="0"/>
              </a:spcBef>
              <a:spcAft>
                <a:spcPts val="0"/>
              </a:spcAft>
              <a:buSzPts val="2800"/>
              <a:buFont typeface="Nunito"/>
              <a:buNone/>
              <a:defRPr sz="2800">
                <a:latin typeface="Nunito"/>
                <a:ea typeface="Nunito"/>
                <a:cs typeface="Nunito"/>
                <a:sym typeface="Nunito"/>
              </a:defRPr>
            </a:lvl5pPr>
            <a:lvl6pPr lvl="5" rtl="0">
              <a:spcBef>
                <a:spcPts val="0"/>
              </a:spcBef>
              <a:spcAft>
                <a:spcPts val="0"/>
              </a:spcAft>
              <a:buSzPts val="2800"/>
              <a:buFont typeface="Nunito"/>
              <a:buNone/>
              <a:defRPr sz="2800">
                <a:latin typeface="Nunito"/>
                <a:ea typeface="Nunito"/>
                <a:cs typeface="Nunito"/>
                <a:sym typeface="Nunito"/>
              </a:defRPr>
            </a:lvl6pPr>
            <a:lvl7pPr lvl="6" rtl="0">
              <a:spcBef>
                <a:spcPts val="0"/>
              </a:spcBef>
              <a:spcAft>
                <a:spcPts val="0"/>
              </a:spcAft>
              <a:buSzPts val="2800"/>
              <a:buFont typeface="Nunito"/>
              <a:buNone/>
              <a:defRPr sz="2800">
                <a:latin typeface="Nunito"/>
                <a:ea typeface="Nunito"/>
                <a:cs typeface="Nunito"/>
                <a:sym typeface="Nunito"/>
              </a:defRPr>
            </a:lvl7pPr>
            <a:lvl8pPr lvl="7" rtl="0">
              <a:spcBef>
                <a:spcPts val="0"/>
              </a:spcBef>
              <a:spcAft>
                <a:spcPts val="0"/>
              </a:spcAft>
              <a:buSzPts val="2800"/>
              <a:buFont typeface="Nunito"/>
              <a:buNone/>
              <a:defRPr sz="2800">
                <a:latin typeface="Nunito"/>
                <a:ea typeface="Nunito"/>
                <a:cs typeface="Nunito"/>
                <a:sym typeface="Nunito"/>
              </a:defRPr>
            </a:lvl8pPr>
            <a:lvl9pPr lvl="8" rtl="0">
              <a:spcBef>
                <a:spcPts val="0"/>
              </a:spcBef>
              <a:spcAft>
                <a:spcPts val="0"/>
              </a:spcAft>
              <a:buSzPts val="2800"/>
              <a:buFont typeface="Nunito"/>
              <a:buNone/>
              <a:defRPr sz="2800">
                <a:latin typeface="Nunito"/>
                <a:ea typeface="Nunito"/>
                <a:cs typeface="Nunito"/>
                <a:sym typeface="Nunito"/>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gradFill>
          <a:gsLst>
            <a:gs pos="0">
              <a:srgbClr val="6E2993"/>
            </a:gs>
            <a:gs pos="74000">
              <a:srgbClr val="1B0B87"/>
            </a:gs>
            <a:gs pos="100000">
              <a:srgbClr val="010159"/>
            </a:gs>
          </a:gsLst>
          <a:lin ang="2700006" scaled="0"/>
        </a:gradFill>
      </p:bgPr>
    </p:bg>
    <p:spTree>
      <p:nvGrpSpPr>
        <p:cNvPr id="259" name="Shape 259"/>
        <p:cNvGrpSpPr/>
        <p:nvPr/>
      </p:nvGrpSpPr>
      <p:grpSpPr>
        <a:xfrm>
          <a:off x="0" y="0"/>
          <a:ext cx="0" cy="0"/>
          <a:chOff x="0" y="0"/>
          <a:chExt cx="0" cy="0"/>
        </a:xfrm>
      </p:grpSpPr>
      <p:grpSp>
        <p:nvGrpSpPr>
          <p:cNvPr id="260" name="Google Shape;260;p14"/>
          <p:cNvGrpSpPr/>
          <p:nvPr/>
        </p:nvGrpSpPr>
        <p:grpSpPr>
          <a:xfrm>
            <a:off x="1618638" y="6880584"/>
            <a:ext cx="3259341" cy="3721112"/>
            <a:chOff x="742950" y="1124975"/>
            <a:chExt cx="1327850" cy="1515975"/>
          </a:xfrm>
        </p:grpSpPr>
        <p:sp>
          <p:nvSpPr>
            <p:cNvPr id="261" name="Google Shape;261;p14"/>
            <p:cNvSpPr/>
            <p:nvPr/>
          </p:nvSpPr>
          <p:spPr>
            <a:xfrm>
              <a:off x="742950" y="1124975"/>
              <a:ext cx="304525" cy="1515975"/>
            </a:xfrm>
            <a:custGeom>
              <a:rect b="b" l="l" r="r" t="t"/>
              <a:pathLst>
                <a:path extrusionOk="0" h="60639" w="12181">
                  <a:moveTo>
                    <a:pt x="0" y="60639"/>
                  </a:moveTo>
                  <a:lnTo>
                    <a:pt x="6263" y="0"/>
                  </a:lnTo>
                  <a:lnTo>
                    <a:pt x="12180" y="46911"/>
                  </a:lnTo>
                  <a:close/>
                </a:path>
              </a:pathLst>
            </a:custGeom>
            <a:gradFill>
              <a:gsLst>
                <a:gs pos="0">
                  <a:srgbClr val="FF62FF"/>
                </a:gs>
                <a:gs pos="100000">
                  <a:srgbClr val="A2B5F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 name="Google Shape;262;p14"/>
            <p:cNvSpPr/>
            <p:nvPr/>
          </p:nvSpPr>
          <p:spPr>
            <a:xfrm>
              <a:off x="899500" y="1124975"/>
              <a:ext cx="1171300" cy="1172775"/>
            </a:xfrm>
            <a:custGeom>
              <a:rect b="b" l="l" r="r" t="t"/>
              <a:pathLst>
                <a:path extrusionOk="0" h="46911" w="46852">
                  <a:moveTo>
                    <a:pt x="46852" y="37576"/>
                  </a:moveTo>
                  <a:lnTo>
                    <a:pt x="5918" y="46911"/>
                  </a:lnTo>
                  <a:lnTo>
                    <a:pt x="1" y="0"/>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 name="Google Shape;263;p14"/>
            <p:cNvSpPr/>
            <p:nvPr/>
          </p:nvSpPr>
          <p:spPr>
            <a:xfrm>
              <a:off x="742950" y="2064375"/>
              <a:ext cx="1327850" cy="576575"/>
            </a:xfrm>
            <a:custGeom>
              <a:rect b="b" l="l" r="r" t="t"/>
              <a:pathLst>
                <a:path extrusionOk="0" h="23063" w="53114">
                  <a:moveTo>
                    <a:pt x="53114" y="0"/>
                  </a:moveTo>
                  <a:lnTo>
                    <a:pt x="0" y="23063"/>
                  </a:lnTo>
                  <a:lnTo>
                    <a:pt x="12180" y="9335"/>
                  </a:lnTo>
                  <a:close/>
                </a:path>
              </a:pathLst>
            </a:custGeom>
            <a:gradFill>
              <a:gsLst>
                <a:gs pos="0">
                  <a:srgbClr val="F9F6EF"/>
                </a:gs>
                <a:gs pos="100000">
                  <a:srgbClr val="F148FF"/>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64" name="Google Shape;264;p14"/>
          <p:cNvGrpSpPr/>
          <p:nvPr/>
        </p:nvGrpSpPr>
        <p:grpSpPr>
          <a:xfrm rot="10800000">
            <a:off x="-1859650" y="-3736850"/>
            <a:ext cx="22293650" cy="17415100"/>
            <a:chOff x="-760225" y="-792850"/>
            <a:chExt cx="11146825" cy="8707550"/>
          </a:xfrm>
        </p:grpSpPr>
        <p:sp>
          <p:nvSpPr>
            <p:cNvPr id="265" name="Google Shape;265;p14"/>
            <p:cNvSpPr/>
            <p:nvPr/>
          </p:nvSpPr>
          <p:spPr>
            <a:xfrm>
              <a:off x="6901500" y="24663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 name="Google Shape;266;p14"/>
            <p:cNvSpPr/>
            <p:nvPr/>
          </p:nvSpPr>
          <p:spPr>
            <a:xfrm>
              <a:off x="-760225" y="-695400"/>
              <a:ext cx="4446600" cy="44466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 name="Google Shape;267;p14"/>
            <p:cNvSpPr/>
            <p:nvPr/>
          </p:nvSpPr>
          <p:spPr>
            <a:xfrm>
              <a:off x="1988625" y="-79285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 name="Google Shape;268;p14"/>
            <p:cNvSpPr/>
            <p:nvPr/>
          </p:nvSpPr>
          <p:spPr>
            <a:xfrm>
              <a:off x="5741775" y="44296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69" name="Google Shape;269;p14"/>
          <p:cNvSpPr/>
          <p:nvPr/>
        </p:nvSpPr>
        <p:spPr>
          <a:xfrm>
            <a:off x="-2025595" y="8886993"/>
            <a:ext cx="5279650" cy="257054"/>
          </a:xfrm>
          <a:custGeom>
            <a:rect b="b" l="l" r="r" t="t"/>
            <a:pathLst>
              <a:path extrusionOk="0" h="2989" w="61377">
                <a:moveTo>
                  <a:pt x="6144" y="0"/>
                </a:moveTo>
                <a:cubicBezTo>
                  <a:pt x="4536" y="0"/>
                  <a:pt x="3727" y="679"/>
                  <a:pt x="2941" y="1334"/>
                </a:cubicBezTo>
                <a:cubicBezTo>
                  <a:pt x="2179" y="1965"/>
                  <a:pt x="1465" y="2560"/>
                  <a:pt x="0" y="2560"/>
                </a:cubicBezTo>
                <a:lnTo>
                  <a:pt x="0" y="2989"/>
                </a:lnTo>
                <a:cubicBezTo>
                  <a:pt x="1619" y="2989"/>
                  <a:pt x="2429" y="2310"/>
                  <a:pt x="3215" y="1655"/>
                </a:cubicBezTo>
                <a:cubicBezTo>
                  <a:pt x="3965" y="1024"/>
                  <a:pt x="4691" y="429"/>
                  <a:pt x="6144" y="429"/>
                </a:cubicBezTo>
                <a:cubicBezTo>
                  <a:pt x="7608" y="429"/>
                  <a:pt x="8323" y="1024"/>
                  <a:pt x="9085" y="1655"/>
                </a:cubicBezTo>
                <a:cubicBezTo>
                  <a:pt x="9859" y="2310"/>
                  <a:pt x="10668" y="2989"/>
                  <a:pt x="12287" y="2989"/>
                </a:cubicBezTo>
                <a:cubicBezTo>
                  <a:pt x="13895" y="2989"/>
                  <a:pt x="14704" y="2310"/>
                  <a:pt x="15490" y="1655"/>
                </a:cubicBezTo>
                <a:cubicBezTo>
                  <a:pt x="16252" y="1024"/>
                  <a:pt x="16967" y="429"/>
                  <a:pt x="18419" y="429"/>
                </a:cubicBezTo>
                <a:cubicBezTo>
                  <a:pt x="19884" y="429"/>
                  <a:pt x="20598" y="1024"/>
                  <a:pt x="21360" y="1655"/>
                </a:cubicBezTo>
                <a:cubicBezTo>
                  <a:pt x="22134" y="2310"/>
                  <a:pt x="22944" y="2989"/>
                  <a:pt x="24563" y="2989"/>
                </a:cubicBezTo>
                <a:cubicBezTo>
                  <a:pt x="26170" y="2989"/>
                  <a:pt x="26980" y="2310"/>
                  <a:pt x="27766" y="1655"/>
                </a:cubicBezTo>
                <a:cubicBezTo>
                  <a:pt x="28528" y="1024"/>
                  <a:pt x="29242" y="429"/>
                  <a:pt x="30694" y="429"/>
                </a:cubicBezTo>
                <a:cubicBezTo>
                  <a:pt x="32159" y="429"/>
                  <a:pt x="32873" y="1024"/>
                  <a:pt x="33623" y="1655"/>
                </a:cubicBezTo>
                <a:cubicBezTo>
                  <a:pt x="34409" y="2310"/>
                  <a:pt x="35219" y="2989"/>
                  <a:pt x="36838" y="2989"/>
                </a:cubicBezTo>
                <a:cubicBezTo>
                  <a:pt x="38445" y="2989"/>
                  <a:pt x="39255" y="2310"/>
                  <a:pt x="40041" y="1655"/>
                </a:cubicBezTo>
                <a:cubicBezTo>
                  <a:pt x="40803" y="1024"/>
                  <a:pt x="41517" y="429"/>
                  <a:pt x="42970" y="429"/>
                </a:cubicBezTo>
                <a:cubicBezTo>
                  <a:pt x="44434" y="429"/>
                  <a:pt x="45149" y="1024"/>
                  <a:pt x="45899" y="1655"/>
                </a:cubicBezTo>
                <a:cubicBezTo>
                  <a:pt x="46685" y="2310"/>
                  <a:pt x="47494" y="2989"/>
                  <a:pt x="49113" y="2989"/>
                </a:cubicBezTo>
                <a:cubicBezTo>
                  <a:pt x="50721" y="2989"/>
                  <a:pt x="51530" y="2310"/>
                  <a:pt x="52316" y="1655"/>
                </a:cubicBezTo>
                <a:cubicBezTo>
                  <a:pt x="53066" y="1024"/>
                  <a:pt x="53793" y="429"/>
                  <a:pt x="55245" y="429"/>
                </a:cubicBezTo>
                <a:cubicBezTo>
                  <a:pt x="56698" y="429"/>
                  <a:pt x="57424" y="1024"/>
                  <a:pt x="58174" y="1655"/>
                </a:cubicBezTo>
                <a:cubicBezTo>
                  <a:pt x="58960" y="2310"/>
                  <a:pt x="59770" y="2989"/>
                  <a:pt x="61377" y="2989"/>
                </a:cubicBezTo>
                <a:lnTo>
                  <a:pt x="61377" y="2560"/>
                </a:lnTo>
                <a:cubicBezTo>
                  <a:pt x="59924" y="2560"/>
                  <a:pt x="59210" y="1965"/>
                  <a:pt x="58448" y="1334"/>
                </a:cubicBezTo>
                <a:cubicBezTo>
                  <a:pt x="57662" y="679"/>
                  <a:pt x="56853" y="0"/>
                  <a:pt x="55245" y="0"/>
                </a:cubicBezTo>
                <a:cubicBezTo>
                  <a:pt x="53638" y="0"/>
                  <a:pt x="52828" y="679"/>
                  <a:pt x="52042" y="1334"/>
                </a:cubicBezTo>
                <a:cubicBezTo>
                  <a:pt x="51280" y="1965"/>
                  <a:pt x="50566" y="2560"/>
                  <a:pt x="49113" y="2560"/>
                </a:cubicBezTo>
                <a:cubicBezTo>
                  <a:pt x="47649" y="2560"/>
                  <a:pt x="46935" y="1965"/>
                  <a:pt x="46173" y="1334"/>
                </a:cubicBezTo>
                <a:cubicBezTo>
                  <a:pt x="45399" y="679"/>
                  <a:pt x="44589" y="0"/>
                  <a:pt x="42970" y="0"/>
                </a:cubicBezTo>
                <a:cubicBezTo>
                  <a:pt x="41362" y="0"/>
                  <a:pt x="40553" y="679"/>
                  <a:pt x="39767" y="1334"/>
                </a:cubicBezTo>
                <a:cubicBezTo>
                  <a:pt x="39005" y="1965"/>
                  <a:pt x="38291" y="2560"/>
                  <a:pt x="36838" y="2560"/>
                </a:cubicBezTo>
                <a:cubicBezTo>
                  <a:pt x="35374" y="2560"/>
                  <a:pt x="34659" y="1965"/>
                  <a:pt x="33897" y="1334"/>
                </a:cubicBezTo>
                <a:cubicBezTo>
                  <a:pt x="33123" y="679"/>
                  <a:pt x="32314" y="0"/>
                  <a:pt x="30694" y="0"/>
                </a:cubicBezTo>
                <a:cubicBezTo>
                  <a:pt x="29087" y="0"/>
                  <a:pt x="28278" y="679"/>
                  <a:pt x="27492" y="1334"/>
                </a:cubicBezTo>
                <a:cubicBezTo>
                  <a:pt x="26730" y="1965"/>
                  <a:pt x="26015" y="2560"/>
                  <a:pt x="24563" y="2560"/>
                </a:cubicBezTo>
                <a:cubicBezTo>
                  <a:pt x="23098" y="2560"/>
                  <a:pt x="22384" y="1965"/>
                  <a:pt x="21634" y="1334"/>
                </a:cubicBezTo>
                <a:cubicBezTo>
                  <a:pt x="20848" y="679"/>
                  <a:pt x="20038" y="0"/>
                  <a:pt x="18419" y="0"/>
                </a:cubicBezTo>
                <a:cubicBezTo>
                  <a:pt x="16812" y="0"/>
                  <a:pt x="16002" y="679"/>
                  <a:pt x="15216" y="1334"/>
                </a:cubicBezTo>
                <a:cubicBezTo>
                  <a:pt x="14454" y="1965"/>
                  <a:pt x="13740" y="2560"/>
                  <a:pt x="12287" y="2560"/>
                </a:cubicBezTo>
                <a:cubicBezTo>
                  <a:pt x="10823" y="2560"/>
                  <a:pt x="10109" y="1965"/>
                  <a:pt x="9347" y="1334"/>
                </a:cubicBezTo>
                <a:cubicBezTo>
                  <a:pt x="8573" y="679"/>
                  <a:pt x="7763" y="0"/>
                  <a:pt x="6144" y="0"/>
                </a:cubicBezTo>
                <a:close/>
              </a:path>
            </a:pathLst>
          </a:custGeom>
          <a:solidFill>
            <a:schemeClr val="accent4"/>
          </a:solidFill>
          <a:ln>
            <a:noFill/>
          </a:ln>
          <a:effectLst>
            <a:outerShdw blurRad="228600" rotWithShape="0" algn="bl" dir="3600000" dist="9525">
              <a:schemeClr val="accent4">
                <a:alpha val="74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70" name="Google Shape;270;p14"/>
          <p:cNvGrpSpPr/>
          <p:nvPr/>
        </p:nvGrpSpPr>
        <p:grpSpPr>
          <a:xfrm>
            <a:off x="15267027" y="-560813"/>
            <a:ext cx="4257018" cy="4456906"/>
            <a:chOff x="2125711" y="3109750"/>
            <a:chExt cx="1310739" cy="1372200"/>
          </a:xfrm>
        </p:grpSpPr>
        <p:sp>
          <p:nvSpPr>
            <p:cNvPr id="271" name="Google Shape;271;p14"/>
            <p:cNvSpPr/>
            <p:nvPr/>
          </p:nvSpPr>
          <p:spPr>
            <a:xfrm>
              <a:off x="2318125" y="3213025"/>
              <a:ext cx="1000150" cy="807275"/>
            </a:xfrm>
            <a:custGeom>
              <a:rect b="b" l="l" r="r" t="t"/>
              <a:pathLst>
                <a:path extrusionOk="0" h="32291" w="40006">
                  <a:moveTo>
                    <a:pt x="3061" y="8573"/>
                  </a:moveTo>
                  <a:cubicBezTo>
                    <a:pt x="2942" y="8728"/>
                    <a:pt x="2823" y="8871"/>
                    <a:pt x="2704" y="9025"/>
                  </a:cubicBezTo>
                  <a:cubicBezTo>
                    <a:pt x="2620" y="9133"/>
                    <a:pt x="2549" y="9240"/>
                    <a:pt x="2465" y="9347"/>
                  </a:cubicBezTo>
                  <a:cubicBezTo>
                    <a:pt x="2346" y="9514"/>
                    <a:pt x="2239" y="9680"/>
                    <a:pt x="2132" y="9835"/>
                  </a:cubicBezTo>
                  <a:cubicBezTo>
                    <a:pt x="2061" y="9942"/>
                    <a:pt x="1989" y="10049"/>
                    <a:pt x="1930" y="10157"/>
                  </a:cubicBezTo>
                  <a:cubicBezTo>
                    <a:pt x="1811" y="10335"/>
                    <a:pt x="1692" y="10526"/>
                    <a:pt x="1584" y="10716"/>
                  </a:cubicBezTo>
                  <a:cubicBezTo>
                    <a:pt x="1537" y="10799"/>
                    <a:pt x="1477" y="10895"/>
                    <a:pt x="1442" y="10978"/>
                  </a:cubicBezTo>
                  <a:cubicBezTo>
                    <a:pt x="1275" y="11264"/>
                    <a:pt x="1132" y="11550"/>
                    <a:pt x="989" y="11835"/>
                  </a:cubicBezTo>
                  <a:cubicBezTo>
                    <a:pt x="596" y="12633"/>
                    <a:pt x="263" y="13478"/>
                    <a:pt x="1" y="14336"/>
                  </a:cubicBezTo>
                  <a:cubicBezTo>
                    <a:pt x="2596" y="10585"/>
                    <a:pt x="6692" y="7811"/>
                    <a:pt x="11800" y="6835"/>
                  </a:cubicBezTo>
                  <a:cubicBezTo>
                    <a:pt x="22635" y="4763"/>
                    <a:pt x="33910" y="11538"/>
                    <a:pt x="36934" y="21920"/>
                  </a:cubicBezTo>
                  <a:cubicBezTo>
                    <a:pt x="37946" y="25301"/>
                    <a:pt x="37946" y="28909"/>
                    <a:pt x="36922" y="32290"/>
                  </a:cubicBezTo>
                  <a:cubicBezTo>
                    <a:pt x="37589" y="31326"/>
                    <a:pt x="38160" y="30290"/>
                    <a:pt x="38625" y="29218"/>
                  </a:cubicBezTo>
                  <a:cubicBezTo>
                    <a:pt x="38660" y="29135"/>
                    <a:pt x="38684" y="29052"/>
                    <a:pt x="38720" y="28968"/>
                  </a:cubicBezTo>
                  <a:cubicBezTo>
                    <a:pt x="38791" y="28790"/>
                    <a:pt x="38875" y="28599"/>
                    <a:pt x="38934" y="28421"/>
                  </a:cubicBezTo>
                  <a:cubicBezTo>
                    <a:pt x="38970" y="28313"/>
                    <a:pt x="39006" y="28218"/>
                    <a:pt x="39041" y="28111"/>
                  </a:cubicBezTo>
                  <a:cubicBezTo>
                    <a:pt x="39101" y="27944"/>
                    <a:pt x="39161" y="27778"/>
                    <a:pt x="39220" y="27611"/>
                  </a:cubicBezTo>
                  <a:cubicBezTo>
                    <a:pt x="39244" y="27492"/>
                    <a:pt x="39280" y="27385"/>
                    <a:pt x="39315" y="27278"/>
                  </a:cubicBezTo>
                  <a:cubicBezTo>
                    <a:pt x="39363" y="27111"/>
                    <a:pt x="39411" y="26944"/>
                    <a:pt x="39458" y="26766"/>
                  </a:cubicBezTo>
                  <a:cubicBezTo>
                    <a:pt x="39482" y="26659"/>
                    <a:pt x="39506" y="26551"/>
                    <a:pt x="39542" y="26432"/>
                  </a:cubicBezTo>
                  <a:cubicBezTo>
                    <a:pt x="39577" y="26266"/>
                    <a:pt x="39613" y="26087"/>
                    <a:pt x="39649" y="25908"/>
                  </a:cubicBezTo>
                  <a:cubicBezTo>
                    <a:pt x="39673" y="25801"/>
                    <a:pt x="39696" y="25694"/>
                    <a:pt x="39720" y="25587"/>
                  </a:cubicBezTo>
                  <a:cubicBezTo>
                    <a:pt x="39756" y="25396"/>
                    <a:pt x="39780" y="25206"/>
                    <a:pt x="39815" y="25015"/>
                  </a:cubicBezTo>
                  <a:cubicBezTo>
                    <a:pt x="39827" y="24920"/>
                    <a:pt x="39851" y="24825"/>
                    <a:pt x="39863" y="24730"/>
                  </a:cubicBezTo>
                  <a:cubicBezTo>
                    <a:pt x="39899" y="24456"/>
                    <a:pt x="39923" y="24170"/>
                    <a:pt x="39946" y="23896"/>
                  </a:cubicBezTo>
                  <a:cubicBezTo>
                    <a:pt x="39946" y="23884"/>
                    <a:pt x="39946" y="23872"/>
                    <a:pt x="39946" y="23861"/>
                  </a:cubicBezTo>
                  <a:cubicBezTo>
                    <a:pt x="39970" y="23563"/>
                    <a:pt x="39994" y="23265"/>
                    <a:pt x="40006" y="22980"/>
                  </a:cubicBezTo>
                  <a:lnTo>
                    <a:pt x="40006" y="22694"/>
                  </a:lnTo>
                  <a:lnTo>
                    <a:pt x="40006" y="22087"/>
                  </a:lnTo>
                  <a:cubicBezTo>
                    <a:pt x="40006" y="21967"/>
                    <a:pt x="40006" y="21860"/>
                    <a:pt x="39994" y="21741"/>
                  </a:cubicBezTo>
                  <a:cubicBezTo>
                    <a:pt x="39994" y="21563"/>
                    <a:pt x="39970" y="21372"/>
                    <a:pt x="39958" y="21182"/>
                  </a:cubicBezTo>
                  <a:cubicBezTo>
                    <a:pt x="39958" y="21063"/>
                    <a:pt x="39946" y="20944"/>
                    <a:pt x="39934" y="20824"/>
                  </a:cubicBezTo>
                  <a:cubicBezTo>
                    <a:pt x="39923" y="20634"/>
                    <a:pt x="39899" y="20455"/>
                    <a:pt x="39875" y="20277"/>
                  </a:cubicBezTo>
                  <a:cubicBezTo>
                    <a:pt x="39863" y="20146"/>
                    <a:pt x="39851" y="20027"/>
                    <a:pt x="39827" y="19908"/>
                  </a:cubicBezTo>
                  <a:cubicBezTo>
                    <a:pt x="39803" y="19717"/>
                    <a:pt x="39780" y="19527"/>
                    <a:pt x="39744" y="19348"/>
                  </a:cubicBezTo>
                  <a:cubicBezTo>
                    <a:pt x="39720" y="19229"/>
                    <a:pt x="39708" y="19110"/>
                    <a:pt x="39684" y="18991"/>
                  </a:cubicBezTo>
                  <a:cubicBezTo>
                    <a:pt x="39649" y="18789"/>
                    <a:pt x="39601" y="18586"/>
                    <a:pt x="39553" y="18372"/>
                  </a:cubicBezTo>
                  <a:cubicBezTo>
                    <a:pt x="39530" y="18277"/>
                    <a:pt x="39518" y="18181"/>
                    <a:pt x="39494" y="18074"/>
                  </a:cubicBezTo>
                  <a:cubicBezTo>
                    <a:pt x="39411" y="17776"/>
                    <a:pt x="39339" y="17467"/>
                    <a:pt x="39244" y="17157"/>
                  </a:cubicBezTo>
                  <a:cubicBezTo>
                    <a:pt x="36232" y="6775"/>
                    <a:pt x="24956" y="0"/>
                    <a:pt x="14134" y="2072"/>
                  </a:cubicBezTo>
                  <a:cubicBezTo>
                    <a:pt x="13776" y="2144"/>
                    <a:pt x="13419" y="2215"/>
                    <a:pt x="13062" y="2310"/>
                  </a:cubicBezTo>
                  <a:cubicBezTo>
                    <a:pt x="12955" y="2334"/>
                    <a:pt x="12836" y="2370"/>
                    <a:pt x="12729" y="2394"/>
                  </a:cubicBezTo>
                  <a:cubicBezTo>
                    <a:pt x="12491" y="2465"/>
                    <a:pt x="12252" y="2525"/>
                    <a:pt x="12026" y="2596"/>
                  </a:cubicBezTo>
                  <a:cubicBezTo>
                    <a:pt x="11895" y="2632"/>
                    <a:pt x="11764" y="2679"/>
                    <a:pt x="11633" y="2727"/>
                  </a:cubicBezTo>
                  <a:cubicBezTo>
                    <a:pt x="11431" y="2787"/>
                    <a:pt x="11228" y="2858"/>
                    <a:pt x="11026" y="2929"/>
                  </a:cubicBezTo>
                  <a:lnTo>
                    <a:pt x="10621" y="3084"/>
                  </a:lnTo>
                  <a:cubicBezTo>
                    <a:pt x="10419" y="3156"/>
                    <a:pt x="10228" y="3227"/>
                    <a:pt x="10038" y="3310"/>
                  </a:cubicBezTo>
                  <a:cubicBezTo>
                    <a:pt x="9907" y="3370"/>
                    <a:pt x="9776" y="3429"/>
                    <a:pt x="9645" y="3489"/>
                  </a:cubicBezTo>
                  <a:cubicBezTo>
                    <a:pt x="9466" y="3572"/>
                    <a:pt x="9276" y="3656"/>
                    <a:pt x="9097" y="3751"/>
                  </a:cubicBezTo>
                  <a:cubicBezTo>
                    <a:pt x="8966" y="3810"/>
                    <a:pt x="8847" y="3882"/>
                    <a:pt x="8716" y="3941"/>
                  </a:cubicBezTo>
                  <a:cubicBezTo>
                    <a:pt x="8538" y="4037"/>
                    <a:pt x="8359" y="4144"/>
                    <a:pt x="8169" y="4239"/>
                  </a:cubicBezTo>
                  <a:cubicBezTo>
                    <a:pt x="8061" y="4299"/>
                    <a:pt x="7942" y="4370"/>
                    <a:pt x="7835" y="4430"/>
                  </a:cubicBezTo>
                  <a:cubicBezTo>
                    <a:pt x="7633" y="4549"/>
                    <a:pt x="7442" y="4668"/>
                    <a:pt x="7252" y="4799"/>
                  </a:cubicBezTo>
                  <a:cubicBezTo>
                    <a:pt x="7157" y="4858"/>
                    <a:pt x="7073" y="4906"/>
                    <a:pt x="6978" y="4965"/>
                  </a:cubicBezTo>
                  <a:cubicBezTo>
                    <a:pt x="6704" y="5156"/>
                    <a:pt x="6430" y="5346"/>
                    <a:pt x="6168" y="5549"/>
                  </a:cubicBezTo>
                  <a:lnTo>
                    <a:pt x="6133" y="5573"/>
                  </a:lnTo>
                  <a:cubicBezTo>
                    <a:pt x="5883" y="5763"/>
                    <a:pt x="5633" y="5966"/>
                    <a:pt x="5394" y="6168"/>
                  </a:cubicBezTo>
                  <a:cubicBezTo>
                    <a:pt x="5311" y="6239"/>
                    <a:pt x="5228" y="6323"/>
                    <a:pt x="5144" y="6394"/>
                  </a:cubicBezTo>
                  <a:cubicBezTo>
                    <a:pt x="4990" y="6537"/>
                    <a:pt x="4823" y="6680"/>
                    <a:pt x="4668" y="6835"/>
                  </a:cubicBezTo>
                  <a:cubicBezTo>
                    <a:pt x="4573" y="6918"/>
                    <a:pt x="4478" y="7013"/>
                    <a:pt x="4394" y="7097"/>
                  </a:cubicBezTo>
                  <a:cubicBezTo>
                    <a:pt x="4240" y="7239"/>
                    <a:pt x="4109" y="7382"/>
                    <a:pt x="3978" y="7525"/>
                  </a:cubicBezTo>
                  <a:cubicBezTo>
                    <a:pt x="3882" y="7620"/>
                    <a:pt x="3787" y="7716"/>
                    <a:pt x="3704" y="7823"/>
                  </a:cubicBezTo>
                  <a:cubicBezTo>
                    <a:pt x="3573" y="7978"/>
                    <a:pt x="3442" y="8109"/>
                    <a:pt x="3323" y="8263"/>
                  </a:cubicBezTo>
                  <a:cubicBezTo>
                    <a:pt x="3227" y="8371"/>
                    <a:pt x="3144" y="8466"/>
                    <a:pt x="3061" y="8573"/>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 name="Google Shape;272;p14"/>
            <p:cNvSpPr/>
            <p:nvPr/>
          </p:nvSpPr>
          <p:spPr>
            <a:xfrm>
              <a:off x="2125711" y="3466325"/>
              <a:ext cx="1244825" cy="1015625"/>
            </a:xfrm>
            <a:custGeom>
              <a:rect b="b" l="l" r="r" t="t"/>
              <a:pathLst>
                <a:path extrusionOk="0" h="40625" w="49793">
                  <a:moveTo>
                    <a:pt x="49792" y="21551"/>
                  </a:moveTo>
                  <a:cubicBezTo>
                    <a:pt x="49638" y="21849"/>
                    <a:pt x="49495" y="22146"/>
                    <a:pt x="49340" y="22432"/>
                  </a:cubicBezTo>
                  <a:lnTo>
                    <a:pt x="49280" y="22539"/>
                  </a:lnTo>
                  <a:cubicBezTo>
                    <a:pt x="49138" y="22813"/>
                    <a:pt x="48971" y="23087"/>
                    <a:pt x="48804" y="23361"/>
                  </a:cubicBezTo>
                  <a:lnTo>
                    <a:pt x="48709" y="23504"/>
                  </a:lnTo>
                  <a:cubicBezTo>
                    <a:pt x="48554" y="23777"/>
                    <a:pt x="48376" y="24039"/>
                    <a:pt x="48197" y="24289"/>
                  </a:cubicBezTo>
                  <a:cubicBezTo>
                    <a:pt x="48161" y="24337"/>
                    <a:pt x="48137" y="24385"/>
                    <a:pt x="48102" y="24432"/>
                  </a:cubicBezTo>
                  <a:cubicBezTo>
                    <a:pt x="47923" y="24694"/>
                    <a:pt x="47733" y="24944"/>
                    <a:pt x="47530" y="25206"/>
                  </a:cubicBezTo>
                  <a:lnTo>
                    <a:pt x="47471" y="25278"/>
                  </a:lnTo>
                  <a:cubicBezTo>
                    <a:pt x="47280" y="25528"/>
                    <a:pt x="47078" y="25778"/>
                    <a:pt x="46863" y="26028"/>
                  </a:cubicBezTo>
                  <a:lnTo>
                    <a:pt x="46816" y="26075"/>
                  </a:lnTo>
                  <a:cubicBezTo>
                    <a:pt x="46602" y="26325"/>
                    <a:pt x="46387" y="26563"/>
                    <a:pt x="46161" y="26802"/>
                  </a:cubicBezTo>
                  <a:lnTo>
                    <a:pt x="46054" y="26921"/>
                  </a:lnTo>
                  <a:cubicBezTo>
                    <a:pt x="45828" y="27147"/>
                    <a:pt x="45601" y="27373"/>
                    <a:pt x="45375" y="27587"/>
                  </a:cubicBezTo>
                  <a:lnTo>
                    <a:pt x="45244" y="27706"/>
                  </a:lnTo>
                  <a:cubicBezTo>
                    <a:pt x="45018" y="27921"/>
                    <a:pt x="44780" y="28147"/>
                    <a:pt x="44530" y="28349"/>
                  </a:cubicBezTo>
                  <a:lnTo>
                    <a:pt x="44423" y="28445"/>
                  </a:lnTo>
                  <a:cubicBezTo>
                    <a:pt x="44161" y="28659"/>
                    <a:pt x="43899" y="28873"/>
                    <a:pt x="43625" y="29076"/>
                  </a:cubicBezTo>
                  <a:lnTo>
                    <a:pt x="43625" y="29076"/>
                  </a:lnTo>
                  <a:cubicBezTo>
                    <a:pt x="43351" y="29278"/>
                    <a:pt x="43077" y="29481"/>
                    <a:pt x="42792" y="29671"/>
                  </a:cubicBezTo>
                  <a:lnTo>
                    <a:pt x="42684" y="29754"/>
                  </a:lnTo>
                  <a:cubicBezTo>
                    <a:pt x="42411" y="29933"/>
                    <a:pt x="42137" y="30112"/>
                    <a:pt x="41851" y="30290"/>
                  </a:cubicBezTo>
                  <a:lnTo>
                    <a:pt x="41708" y="30385"/>
                  </a:lnTo>
                  <a:cubicBezTo>
                    <a:pt x="41422" y="30552"/>
                    <a:pt x="41148" y="30719"/>
                    <a:pt x="40851" y="30874"/>
                  </a:cubicBezTo>
                  <a:lnTo>
                    <a:pt x="40708" y="30957"/>
                  </a:lnTo>
                  <a:cubicBezTo>
                    <a:pt x="40410" y="31112"/>
                    <a:pt x="40101" y="31266"/>
                    <a:pt x="39791" y="31421"/>
                  </a:cubicBezTo>
                  <a:lnTo>
                    <a:pt x="39708" y="31457"/>
                  </a:lnTo>
                  <a:cubicBezTo>
                    <a:pt x="39398" y="31612"/>
                    <a:pt x="39089" y="31743"/>
                    <a:pt x="38767" y="31874"/>
                  </a:cubicBezTo>
                  <a:lnTo>
                    <a:pt x="38684" y="31909"/>
                  </a:lnTo>
                  <a:cubicBezTo>
                    <a:pt x="38362" y="32052"/>
                    <a:pt x="38041" y="32171"/>
                    <a:pt x="37708" y="32290"/>
                  </a:cubicBezTo>
                  <a:lnTo>
                    <a:pt x="37541" y="32350"/>
                  </a:lnTo>
                  <a:cubicBezTo>
                    <a:pt x="37219" y="32469"/>
                    <a:pt x="36898" y="32576"/>
                    <a:pt x="36565" y="32671"/>
                  </a:cubicBezTo>
                  <a:lnTo>
                    <a:pt x="36386" y="32731"/>
                  </a:lnTo>
                  <a:cubicBezTo>
                    <a:pt x="36041" y="32826"/>
                    <a:pt x="35707" y="32921"/>
                    <a:pt x="35362" y="33005"/>
                  </a:cubicBezTo>
                  <a:cubicBezTo>
                    <a:pt x="35314" y="33029"/>
                    <a:pt x="35267" y="33029"/>
                    <a:pt x="35219" y="33040"/>
                  </a:cubicBezTo>
                  <a:cubicBezTo>
                    <a:pt x="34850" y="33136"/>
                    <a:pt x="34481" y="33219"/>
                    <a:pt x="34112" y="33290"/>
                  </a:cubicBezTo>
                  <a:cubicBezTo>
                    <a:pt x="21158" y="35827"/>
                    <a:pt x="7609" y="27778"/>
                    <a:pt x="3918" y="15360"/>
                  </a:cubicBezTo>
                  <a:cubicBezTo>
                    <a:pt x="3810" y="14991"/>
                    <a:pt x="3715" y="14633"/>
                    <a:pt x="3620" y="14264"/>
                  </a:cubicBezTo>
                  <a:cubicBezTo>
                    <a:pt x="3596" y="14145"/>
                    <a:pt x="3572" y="14026"/>
                    <a:pt x="3537" y="13907"/>
                  </a:cubicBezTo>
                  <a:cubicBezTo>
                    <a:pt x="3489" y="13657"/>
                    <a:pt x="3429" y="13419"/>
                    <a:pt x="3382" y="13169"/>
                  </a:cubicBezTo>
                  <a:cubicBezTo>
                    <a:pt x="3358" y="13026"/>
                    <a:pt x="3334" y="12883"/>
                    <a:pt x="3310" y="12740"/>
                  </a:cubicBezTo>
                  <a:cubicBezTo>
                    <a:pt x="3275" y="12514"/>
                    <a:pt x="3239" y="12300"/>
                    <a:pt x="3203" y="12074"/>
                  </a:cubicBezTo>
                  <a:cubicBezTo>
                    <a:pt x="3179" y="11919"/>
                    <a:pt x="3168" y="11776"/>
                    <a:pt x="3144" y="11633"/>
                  </a:cubicBezTo>
                  <a:cubicBezTo>
                    <a:pt x="3120" y="11407"/>
                    <a:pt x="3096" y="11181"/>
                    <a:pt x="3072" y="10978"/>
                  </a:cubicBezTo>
                  <a:cubicBezTo>
                    <a:pt x="3060" y="10823"/>
                    <a:pt x="3048" y="10681"/>
                    <a:pt x="3037" y="10538"/>
                  </a:cubicBezTo>
                  <a:cubicBezTo>
                    <a:pt x="3025" y="10311"/>
                    <a:pt x="3013" y="10085"/>
                    <a:pt x="3001" y="9871"/>
                  </a:cubicBezTo>
                  <a:cubicBezTo>
                    <a:pt x="3001" y="9728"/>
                    <a:pt x="2989" y="9597"/>
                    <a:pt x="2989" y="9454"/>
                  </a:cubicBezTo>
                  <a:lnTo>
                    <a:pt x="2989" y="8740"/>
                  </a:lnTo>
                  <a:lnTo>
                    <a:pt x="2989" y="8395"/>
                  </a:lnTo>
                  <a:cubicBezTo>
                    <a:pt x="3001" y="8037"/>
                    <a:pt x="3013" y="7692"/>
                    <a:pt x="3048" y="7335"/>
                  </a:cubicBezTo>
                  <a:lnTo>
                    <a:pt x="3048" y="7287"/>
                  </a:lnTo>
                  <a:cubicBezTo>
                    <a:pt x="3072" y="6954"/>
                    <a:pt x="3108" y="6621"/>
                    <a:pt x="3156" y="6299"/>
                  </a:cubicBezTo>
                  <a:cubicBezTo>
                    <a:pt x="3168" y="6180"/>
                    <a:pt x="3179" y="6073"/>
                    <a:pt x="3203" y="5954"/>
                  </a:cubicBezTo>
                  <a:cubicBezTo>
                    <a:pt x="3239" y="5728"/>
                    <a:pt x="3275" y="5501"/>
                    <a:pt x="3310" y="5263"/>
                  </a:cubicBezTo>
                  <a:cubicBezTo>
                    <a:pt x="3334" y="5132"/>
                    <a:pt x="3358" y="5001"/>
                    <a:pt x="3394" y="4870"/>
                  </a:cubicBezTo>
                  <a:cubicBezTo>
                    <a:pt x="3429" y="4668"/>
                    <a:pt x="3477" y="4454"/>
                    <a:pt x="3525" y="4251"/>
                  </a:cubicBezTo>
                  <a:cubicBezTo>
                    <a:pt x="3560" y="4108"/>
                    <a:pt x="3584" y="3977"/>
                    <a:pt x="3620" y="3846"/>
                  </a:cubicBezTo>
                  <a:cubicBezTo>
                    <a:pt x="3680" y="3644"/>
                    <a:pt x="3727" y="3442"/>
                    <a:pt x="3787" y="3251"/>
                  </a:cubicBezTo>
                  <a:cubicBezTo>
                    <a:pt x="3822" y="3120"/>
                    <a:pt x="3870" y="2989"/>
                    <a:pt x="3906" y="2846"/>
                  </a:cubicBezTo>
                  <a:cubicBezTo>
                    <a:pt x="3965" y="2644"/>
                    <a:pt x="4037" y="2441"/>
                    <a:pt x="4108" y="2251"/>
                  </a:cubicBezTo>
                  <a:cubicBezTo>
                    <a:pt x="4144" y="2120"/>
                    <a:pt x="4191" y="2001"/>
                    <a:pt x="4227" y="1870"/>
                  </a:cubicBezTo>
                  <a:cubicBezTo>
                    <a:pt x="4311" y="1656"/>
                    <a:pt x="4394" y="1429"/>
                    <a:pt x="4489" y="1215"/>
                  </a:cubicBezTo>
                  <a:cubicBezTo>
                    <a:pt x="4525" y="1120"/>
                    <a:pt x="4561" y="1025"/>
                    <a:pt x="4608" y="917"/>
                  </a:cubicBezTo>
                  <a:cubicBezTo>
                    <a:pt x="4739" y="608"/>
                    <a:pt x="4870" y="298"/>
                    <a:pt x="5025" y="1"/>
                  </a:cubicBezTo>
                  <a:lnTo>
                    <a:pt x="2727" y="4775"/>
                  </a:lnTo>
                  <a:cubicBezTo>
                    <a:pt x="524" y="9335"/>
                    <a:pt x="0" y="14729"/>
                    <a:pt x="1608" y="20146"/>
                  </a:cubicBezTo>
                  <a:cubicBezTo>
                    <a:pt x="5299" y="32588"/>
                    <a:pt x="18848" y="40625"/>
                    <a:pt x="31802" y="38077"/>
                  </a:cubicBezTo>
                  <a:cubicBezTo>
                    <a:pt x="39089" y="36648"/>
                    <a:pt x="44673" y="32171"/>
                    <a:pt x="47495" y="26302"/>
                  </a:cubicBezTo>
                  <a:lnTo>
                    <a:pt x="49792" y="21527"/>
                  </a:lnTo>
                  <a:lnTo>
                    <a:pt x="49792" y="21527"/>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 name="Google Shape;273;p14"/>
            <p:cNvSpPr/>
            <p:nvPr/>
          </p:nvSpPr>
          <p:spPr>
            <a:xfrm>
              <a:off x="2198475" y="3109750"/>
              <a:ext cx="1237975" cy="1252250"/>
            </a:xfrm>
            <a:custGeom>
              <a:rect b="b" l="l" r="r" t="t"/>
              <a:pathLst>
                <a:path extrusionOk="0" h="50090" w="49519">
                  <a:moveTo>
                    <a:pt x="1275" y="16050"/>
                  </a:moveTo>
                  <a:cubicBezTo>
                    <a:pt x="1227" y="16169"/>
                    <a:pt x="1191" y="16300"/>
                    <a:pt x="1144" y="16419"/>
                  </a:cubicBezTo>
                  <a:cubicBezTo>
                    <a:pt x="1072" y="16621"/>
                    <a:pt x="1013" y="16824"/>
                    <a:pt x="941" y="17026"/>
                  </a:cubicBezTo>
                  <a:cubicBezTo>
                    <a:pt x="905" y="17157"/>
                    <a:pt x="858" y="17288"/>
                    <a:pt x="822" y="17419"/>
                  </a:cubicBezTo>
                  <a:cubicBezTo>
                    <a:pt x="763" y="17621"/>
                    <a:pt x="715" y="17824"/>
                    <a:pt x="655" y="18026"/>
                  </a:cubicBezTo>
                  <a:cubicBezTo>
                    <a:pt x="620" y="18157"/>
                    <a:pt x="584" y="18288"/>
                    <a:pt x="560" y="18431"/>
                  </a:cubicBezTo>
                  <a:cubicBezTo>
                    <a:pt x="513" y="18633"/>
                    <a:pt x="465" y="18836"/>
                    <a:pt x="417" y="19050"/>
                  </a:cubicBezTo>
                  <a:cubicBezTo>
                    <a:pt x="393" y="19181"/>
                    <a:pt x="358" y="19312"/>
                    <a:pt x="334" y="19443"/>
                  </a:cubicBezTo>
                  <a:cubicBezTo>
                    <a:pt x="298" y="19669"/>
                    <a:pt x="263" y="19907"/>
                    <a:pt x="227" y="20133"/>
                  </a:cubicBezTo>
                  <a:cubicBezTo>
                    <a:pt x="203" y="20241"/>
                    <a:pt x="191" y="20360"/>
                    <a:pt x="167" y="20479"/>
                  </a:cubicBezTo>
                  <a:cubicBezTo>
                    <a:pt x="132" y="20800"/>
                    <a:pt x="96" y="21134"/>
                    <a:pt x="60" y="21467"/>
                  </a:cubicBezTo>
                  <a:lnTo>
                    <a:pt x="60" y="21515"/>
                  </a:lnTo>
                  <a:cubicBezTo>
                    <a:pt x="36" y="21860"/>
                    <a:pt x="12" y="22217"/>
                    <a:pt x="1" y="22562"/>
                  </a:cubicBezTo>
                  <a:lnTo>
                    <a:pt x="1" y="22908"/>
                  </a:lnTo>
                  <a:lnTo>
                    <a:pt x="1" y="23634"/>
                  </a:lnTo>
                  <a:cubicBezTo>
                    <a:pt x="1" y="23765"/>
                    <a:pt x="12" y="23908"/>
                    <a:pt x="12" y="24051"/>
                  </a:cubicBezTo>
                  <a:cubicBezTo>
                    <a:pt x="12" y="24265"/>
                    <a:pt x="36" y="24491"/>
                    <a:pt x="48" y="24717"/>
                  </a:cubicBezTo>
                  <a:cubicBezTo>
                    <a:pt x="60" y="24860"/>
                    <a:pt x="72" y="25015"/>
                    <a:pt x="84" y="25146"/>
                  </a:cubicBezTo>
                  <a:cubicBezTo>
                    <a:pt x="96" y="25360"/>
                    <a:pt x="120" y="25587"/>
                    <a:pt x="143" y="25801"/>
                  </a:cubicBezTo>
                  <a:cubicBezTo>
                    <a:pt x="167" y="25956"/>
                    <a:pt x="179" y="26098"/>
                    <a:pt x="203" y="26253"/>
                  </a:cubicBezTo>
                  <a:cubicBezTo>
                    <a:pt x="239" y="26479"/>
                    <a:pt x="274" y="26694"/>
                    <a:pt x="310" y="26932"/>
                  </a:cubicBezTo>
                  <a:cubicBezTo>
                    <a:pt x="334" y="27063"/>
                    <a:pt x="358" y="27206"/>
                    <a:pt x="382" y="27349"/>
                  </a:cubicBezTo>
                  <a:cubicBezTo>
                    <a:pt x="429" y="27587"/>
                    <a:pt x="477" y="27837"/>
                    <a:pt x="524" y="28087"/>
                  </a:cubicBezTo>
                  <a:cubicBezTo>
                    <a:pt x="560" y="28206"/>
                    <a:pt x="584" y="28325"/>
                    <a:pt x="608" y="28444"/>
                  </a:cubicBezTo>
                  <a:cubicBezTo>
                    <a:pt x="691" y="28813"/>
                    <a:pt x="786" y="29182"/>
                    <a:pt x="894" y="29551"/>
                  </a:cubicBezTo>
                  <a:cubicBezTo>
                    <a:pt x="4525" y="41981"/>
                    <a:pt x="18027" y="50090"/>
                    <a:pt x="30993" y="47613"/>
                  </a:cubicBezTo>
                  <a:cubicBezTo>
                    <a:pt x="31362" y="47542"/>
                    <a:pt x="31731" y="47458"/>
                    <a:pt x="32100" y="47375"/>
                  </a:cubicBezTo>
                  <a:lnTo>
                    <a:pt x="32243" y="47339"/>
                  </a:lnTo>
                  <a:cubicBezTo>
                    <a:pt x="32588" y="47256"/>
                    <a:pt x="32933" y="47161"/>
                    <a:pt x="33267" y="47065"/>
                  </a:cubicBezTo>
                  <a:lnTo>
                    <a:pt x="33445" y="47006"/>
                  </a:lnTo>
                  <a:cubicBezTo>
                    <a:pt x="33779" y="46911"/>
                    <a:pt x="34112" y="46803"/>
                    <a:pt x="34433" y="46684"/>
                  </a:cubicBezTo>
                  <a:lnTo>
                    <a:pt x="34588" y="46625"/>
                  </a:lnTo>
                  <a:cubicBezTo>
                    <a:pt x="34922" y="46506"/>
                    <a:pt x="35255" y="46387"/>
                    <a:pt x="35576" y="46256"/>
                  </a:cubicBezTo>
                  <a:cubicBezTo>
                    <a:pt x="35600" y="46244"/>
                    <a:pt x="35624" y="46232"/>
                    <a:pt x="35660" y="46220"/>
                  </a:cubicBezTo>
                  <a:cubicBezTo>
                    <a:pt x="35969" y="46089"/>
                    <a:pt x="36291" y="45946"/>
                    <a:pt x="36600" y="45803"/>
                  </a:cubicBezTo>
                  <a:lnTo>
                    <a:pt x="36684" y="45768"/>
                  </a:lnTo>
                  <a:cubicBezTo>
                    <a:pt x="36993" y="45613"/>
                    <a:pt x="37303" y="45470"/>
                    <a:pt x="37601" y="45303"/>
                  </a:cubicBezTo>
                  <a:lnTo>
                    <a:pt x="37743" y="45220"/>
                  </a:lnTo>
                  <a:cubicBezTo>
                    <a:pt x="38041" y="45065"/>
                    <a:pt x="38327" y="44898"/>
                    <a:pt x="38601" y="44732"/>
                  </a:cubicBezTo>
                  <a:lnTo>
                    <a:pt x="38755" y="44648"/>
                  </a:lnTo>
                  <a:cubicBezTo>
                    <a:pt x="39029" y="44470"/>
                    <a:pt x="39315" y="44291"/>
                    <a:pt x="39577" y="44113"/>
                  </a:cubicBezTo>
                  <a:lnTo>
                    <a:pt x="39696" y="44029"/>
                  </a:lnTo>
                  <a:cubicBezTo>
                    <a:pt x="39970" y="43839"/>
                    <a:pt x="40256" y="43648"/>
                    <a:pt x="40518" y="43434"/>
                  </a:cubicBezTo>
                  <a:cubicBezTo>
                    <a:pt x="40529" y="43434"/>
                    <a:pt x="40529" y="43434"/>
                    <a:pt x="40529" y="43434"/>
                  </a:cubicBezTo>
                  <a:cubicBezTo>
                    <a:pt x="40803" y="43232"/>
                    <a:pt x="41065" y="43017"/>
                    <a:pt x="41327" y="42803"/>
                  </a:cubicBezTo>
                  <a:lnTo>
                    <a:pt x="41434" y="42720"/>
                  </a:lnTo>
                  <a:cubicBezTo>
                    <a:pt x="41684" y="42505"/>
                    <a:pt x="41922" y="42291"/>
                    <a:pt x="42161" y="42077"/>
                  </a:cubicBezTo>
                  <a:lnTo>
                    <a:pt x="42280" y="41958"/>
                  </a:lnTo>
                  <a:cubicBezTo>
                    <a:pt x="42518" y="41743"/>
                    <a:pt x="42744" y="41517"/>
                    <a:pt x="42958" y="41291"/>
                  </a:cubicBezTo>
                  <a:lnTo>
                    <a:pt x="43077" y="41172"/>
                  </a:lnTo>
                  <a:cubicBezTo>
                    <a:pt x="43292" y="40934"/>
                    <a:pt x="43518" y="40696"/>
                    <a:pt x="43732" y="40457"/>
                  </a:cubicBezTo>
                  <a:cubicBezTo>
                    <a:pt x="43744" y="40434"/>
                    <a:pt x="43768" y="40422"/>
                    <a:pt x="43780" y="40398"/>
                  </a:cubicBezTo>
                  <a:cubicBezTo>
                    <a:pt x="43994" y="40148"/>
                    <a:pt x="44197" y="39898"/>
                    <a:pt x="44399" y="39648"/>
                  </a:cubicBezTo>
                  <a:cubicBezTo>
                    <a:pt x="44411" y="39624"/>
                    <a:pt x="44435" y="39600"/>
                    <a:pt x="44459" y="39576"/>
                  </a:cubicBezTo>
                  <a:cubicBezTo>
                    <a:pt x="44649" y="39326"/>
                    <a:pt x="44840" y="39064"/>
                    <a:pt x="45030" y="38802"/>
                  </a:cubicBezTo>
                  <a:lnTo>
                    <a:pt x="45125" y="38671"/>
                  </a:lnTo>
                  <a:cubicBezTo>
                    <a:pt x="45304" y="38421"/>
                    <a:pt x="45471" y="38159"/>
                    <a:pt x="45637" y="37886"/>
                  </a:cubicBezTo>
                  <a:lnTo>
                    <a:pt x="45732" y="37743"/>
                  </a:lnTo>
                  <a:cubicBezTo>
                    <a:pt x="45899" y="37469"/>
                    <a:pt x="46066" y="37195"/>
                    <a:pt x="46209" y="36921"/>
                  </a:cubicBezTo>
                  <a:cubicBezTo>
                    <a:pt x="46233" y="36886"/>
                    <a:pt x="46256" y="36850"/>
                    <a:pt x="46268" y="36814"/>
                  </a:cubicBezTo>
                  <a:cubicBezTo>
                    <a:pt x="46435" y="36528"/>
                    <a:pt x="46590" y="36231"/>
                    <a:pt x="46733" y="35945"/>
                  </a:cubicBezTo>
                  <a:lnTo>
                    <a:pt x="46733" y="35921"/>
                  </a:lnTo>
                  <a:cubicBezTo>
                    <a:pt x="48959" y="31385"/>
                    <a:pt x="49519" y="25991"/>
                    <a:pt x="47923" y="20550"/>
                  </a:cubicBezTo>
                  <a:cubicBezTo>
                    <a:pt x="44304" y="8108"/>
                    <a:pt x="30790" y="0"/>
                    <a:pt x="17824" y="2477"/>
                  </a:cubicBezTo>
                  <a:cubicBezTo>
                    <a:pt x="10145" y="3953"/>
                    <a:pt x="4346" y="8799"/>
                    <a:pt x="1656" y="15097"/>
                  </a:cubicBezTo>
                  <a:cubicBezTo>
                    <a:pt x="1608" y="15204"/>
                    <a:pt x="1572" y="15300"/>
                    <a:pt x="1536" y="15395"/>
                  </a:cubicBezTo>
                  <a:cubicBezTo>
                    <a:pt x="1441" y="15609"/>
                    <a:pt x="1358" y="15823"/>
                    <a:pt x="1275" y="16050"/>
                  </a:cubicBezTo>
                  <a:close/>
                  <a:moveTo>
                    <a:pt x="8752" y="11668"/>
                  </a:moveTo>
                  <a:cubicBezTo>
                    <a:pt x="8895" y="11513"/>
                    <a:pt x="9026" y="11370"/>
                    <a:pt x="9168" y="11240"/>
                  </a:cubicBezTo>
                  <a:cubicBezTo>
                    <a:pt x="9264" y="11144"/>
                    <a:pt x="9347" y="11061"/>
                    <a:pt x="9442" y="10966"/>
                  </a:cubicBezTo>
                  <a:cubicBezTo>
                    <a:pt x="9597" y="10823"/>
                    <a:pt x="9764" y="10668"/>
                    <a:pt x="9930" y="10525"/>
                  </a:cubicBezTo>
                  <a:cubicBezTo>
                    <a:pt x="10014" y="10454"/>
                    <a:pt x="10097" y="10382"/>
                    <a:pt x="10180" y="10311"/>
                  </a:cubicBezTo>
                  <a:cubicBezTo>
                    <a:pt x="10419" y="10108"/>
                    <a:pt x="10657" y="9918"/>
                    <a:pt x="10907" y="9716"/>
                  </a:cubicBezTo>
                  <a:lnTo>
                    <a:pt x="10942" y="9680"/>
                  </a:lnTo>
                  <a:cubicBezTo>
                    <a:pt x="11216" y="9477"/>
                    <a:pt x="11478" y="9287"/>
                    <a:pt x="11764" y="9108"/>
                  </a:cubicBezTo>
                  <a:cubicBezTo>
                    <a:pt x="11847" y="9049"/>
                    <a:pt x="11943" y="8989"/>
                    <a:pt x="12038" y="8930"/>
                  </a:cubicBezTo>
                  <a:cubicBezTo>
                    <a:pt x="12228" y="8811"/>
                    <a:pt x="12419" y="8680"/>
                    <a:pt x="12609" y="8573"/>
                  </a:cubicBezTo>
                  <a:cubicBezTo>
                    <a:pt x="12728" y="8501"/>
                    <a:pt x="12836" y="8442"/>
                    <a:pt x="12955" y="8370"/>
                  </a:cubicBezTo>
                  <a:cubicBezTo>
                    <a:pt x="13133" y="8275"/>
                    <a:pt x="13312" y="8168"/>
                    <a:pt x="13502" y="8072"/>
                  </a:cubicBezTo>
                  <a:cubicBezTo>
                    <a:pt x="13621" y="8013"/>
                    <a:pt x="13752" y="7953"/>
                    <a:pt x="13871" y="7882"/>
                  </a:cubicBezTo>
                  <a:cubicBezTo>
                    <a:pt x="14062" y="7799"/>
                    <a:pt x="14240" y="7703"/>
                    <a:pt x="14431" y="7620"/>
                  </a:cubicBezTo>
                  <a:cubicBezTo>
                    <a:pt x="14562" y="7560"/>
                    <a:pt x="14693" y="7501"/>
                    <a:pt x="14824" y="7453"/>
                  </a:cubicBezTo>
                  <a:cubicBezTo>
                    <a:pt x="15014" y="7370"/>
                    <a:pt x="15205" y="7287"/>
                    <a:pt x="15395" y="7215"/>
                  </a:cubicBezTo>
                  <a:lnTo>
                    <a:pt x="15800" y="7072"/>
                  </a:lnTo>
                  <a:cubicBezTo>
                    <a:pt x="16003" y="6989"/>
                    <a:pt x="16205" y="6918"/>
                    <a:pt x="16419" y="6858"/>
                  </a:cubicBezTo>
                  <a:cubicBezTo>
                    <a:pt x="16550" y="6810"/>
                    <a:pt x="16681" y="6775"/>
                    <a:pt x="16812" y="6727"/>
                  </a:cubicBezTo>
                  <a:cubicBezTo>
                    <a:pt x="17038" y="6656"/>
                    <a:pt x="17265" y="6596"/>
                    <a:pt x="17503" y="6537"/>
                  </a:cubicBezTo>
                  <a:cubicBezTo>
                    <a:pt x="17622" y="6501"/>
                    <a:pt x="17729" y="6465"/>
                    <a:pt x="17848" y="6441"/>
                  </a:cubicBezTo>
                  <a:cubicBezTo>
                    <a:pt x="18193" y="6358"/>
                    <a:pt x="18551" y="6275"/>
                    <a:pt x="18920" y="6203"/>
                  </a:cubicBezTo>
                  <a:cubicBezTo>
                    <a:pt x="29742" y="4143"/>
                    <a:pt x="41018" y="10906"/>
                    <a:pt x="44042" y="21288"/>
                  </a:cubicBezTo>
                  <a:cubicBezTo>
                    <a:pt x="44137" y="21598"/>
                    <a:pt x="44208" y="21907"/>
                    <a:pt x="44292" y="22205"/>
                  </a:cubicBezTo>
                  <a:cubicBezTo>
                    <a:pt x="44316" y="22312"/>
                    <a:pt x="44328" y="22408"/>
                    <a:pt x="44351" y="22503"/>
                  </a:cubicBezTo>
                  <a:cubicBezTo>
                    <a:pt x="44399" y="22717"/>
                    <a:pt x="44447" y="22920"/>
                    <a:pt x="44482" y="23122"/>
                  </a:cubicBezTo>
                  <a:cubicBezTo>
                    <a:pt x="44506" y="23241"/>
                    <a:pt x="44518" y="23360"/>
                    <a:pt x="44542" y="23479"/>
                  </a:cubicBezTo>
                  <a:cubicBezTo>
                    <a:pt x="44578" y="23670"/>
                    <a:pt x="44601" y="23848"/>
                    <a:pt x="44625" y="24039"/>
                  </a:cubicBezTo>
                  <a:cubicBezTo>
                    <a:pt x="44649" y="24158"/>
                    <a:pt x="44661" y="24289"/>
                    <a:pt x="44673" y="24408"/>
                  </a:cubicBezTo>
                  <a:cubicBezTo>
                    <a:pt x="44697" y="24586"/>
                    <a:pt x="44720" y="24777"/>
                    <a:pt x="44732" y="24955"/>
                  </a:cubicBezTo>
                  <a:cubicBezTo>
                    <a:pt x="44744" y="25075"/>
                    <a:pt x="44756" y="25194"/>
                    <a:pt x="44756" y="25313"/>
                  </a:cubicBezTo>
                  <a:cubicBezTo>
                    <a:pt x="44768" y="25503"/>
                    <a:pt x="44780" y="25694"/>
                    <a:pt x="44792" y="25872"/>
                  </a:cubicBezTo>
                  <a:cubicBezTo>
                    <a:pt x="44792" y="25991"/>
                    <a:pt x="44792" y="26098"/>
                    <a:pt x="44804" y="26218"/>
                  </a:cubicBezTo>
                  <a:lnTo>
                    <a:pt x="44804" y="26825"/>
                  </a:lnTo>
                  <a:lnTo>
                    <a:pt x="44804" y="27111"/>
                  </a:lnTo>
                  <a:cubicBezTo>
                    <a:pt x="44792" y="27408"/>
                    <a:pt x="44768" y="27694"/>
                    <a:pt x="44744" y="27992"/>
                  </a:cubicBezTo>
                  <a:cubicBezTo>
                    <a:pt x="44744" y="28003"/>
                    <a:pt x="44744" y="28015"/>
                    <a:pt x="44744" y="28027"/>
                  </a:cubicBezTo>
                  <a:cubicBezTo>
                    <a:pt x="44720" y="28301"/>
                    <a:pt x="44697" y="28587"/>
                    <a:pt x="44661" y="28861"/>
                  </a:cubicBezTo>
                  <a:cubicBezTo>
                    <a:pt x="44649" y="28956"/>
                    <a:pt x="44625" y="29051"/>
                    <a:pt x="44613" y="29146"/>
                  </a:cubicBezTo>
                  <a:cubicBezTo>
                    <a:pt x="44578" y="29337"/>
                    <a:pt x="44554" y="29527"/>
                    <a:pt x="44518" y="29718"/>
                  </a:cubicBezTo>
                  <a:cubicBezTo>
                    <a:pt x="44494" y="29825"/>
                    <a:pt x="44470" y="29932"/>
                    <a:pt x="44447" y="30051"/>
                  </a:cubicBezTo>
                  <a:cubicBezTo>
                    <a:pt x="44411" y="30218"/>
                    <a:pt x="44375" y="30397"/>
                    <a:pt x="44339" y="30563"/>
                  </a:cubicBezTo>
                  <a:cubicBezTo>
                    <a:pt x="44304" y="30682"/>
                    <a:pt x="44280" y="30790"/>
                    <a:pt x="44256" y="30909"/>
                  </a:cubicBezTo>
                  <a:cubicBezTo>
                    <a:pt x="44208" y="31075"/>
                    <a:pt x="44161" y="31242"/>
                    <a:pt x="44113" y="31409"/>
                  </a:cubicBezTo>
                  <a:cubicBezTo>
                    <a:pt x="44078" y="31516"/>
                    <a:pt x="44042" y="31623"/>
                    <a:pt x="44018" y="31742"/>
                  </a:cubicBezTo>
                  <a:cubicBezTo>
                    <a:pt x="43958" y="31909"/>
                    <a:pt x="43899" y="32075"/>
                    <a:pt x="43839" y="32242"/>
                  </a:cubicBezTo>
                  <a:cubicBezTo>
                    <a:pt x="43804" y="32349"/>
                    <a:pt x="43768" y="32444"/>
                    <a:pt x="43732" y="32552"/>
                  </a:cubicBezTo>
                  <a:cubicBezTo>
                    <a:pt x="43673" y="32730"/>
                    <a:pt x="43589" y="32921"/>
                    <a:pt x="43518" y="33099"/>
                  </a:cubicBezTo>
                  <a:cubicBezTo>
                    <a:pt x="43482" y="33183"/>
                    <a:pt x="43458" y="33266"/>
                    <a:pt x="43423" y="33349"/>
                  </a:cubicBezTo>
                  <a:cubicBezTo>
                    <a:pt x="42958" y="34421"/>
                    <a:pt x="42387" y="35457"/>
                    <a:pt x="41720" y="36421"/>
                  </a:cubicBezTo>
                  <a:cubicBezTo>
                    <a:pt x="39113" y="40148"/>
                    <a:pt x="35017" y="42910"/>
                    <a:pt x="29921" y="43886"/>
                  </a:cubicBezTo>
                  <a:cubicBezTo>
                    <a:pt x="19074" y="45958"/>
                    <a:pt x="7799" y="39183"/>
                    <a:pt x="4775" y="28789"/>
                  </a:cubicBezTo>
                  <a:cubicBezTo>
                    <a:pt x="3727" y="25217"/>
                    <a:pt x="3799" y="21657"/>
                    <a:pt x="4787" y="18467"/>
                  </a:cubicBezTo>
                  <a:cubicBezTo>
                    <a:pt x="5049" y="17609"/>
                    <a:pt x="5370" y="16764"/>
                    <a:pt x="5763" y="15966"/>
                  </a:cubicBezTo>
                  <a:cubicBezTo>
                    <a:pt x="5906" y="15669"/>
                    <a:pt x="6061" y="15395"/>
                    <a:pt x="6216" y="15109"/>
                  </a:cubicBezTo>
                  <a:cubicBezTo>
                    <a:pt x="6263" y="15026"/>
                    <a:pt x="6323" y="14930"/>
                    <a:pt x="6359" y="14847"/>
                  </a:cubicBezTo>
                  <a:cubicBezTo>
                    <a:pt x="6478" y="14657"/>
                    <a:pt x="6585" y="14466"/>
                    <a:pt x="6704" y="14288"/>
                  </a:cubicBezTo>
                  <a:cubicBezTo>
                    <a:pt x="6763" y="14180"/>
                    <a:pt x="6835" y="14073"/>
                    <a:pt x="6906" y="13966"/>
                  </a:cubicBezTo>
                  <a:cubicBezTo>
                    <a:pt x="7013" y="13811"/>
                    <a:pt x="7132" y="13645"/>
                    <a:pt x="7240" y="13478"/>
                  </a:cubicBezTo>
                  <a:cubicBezTo>
                    <a:pt x="7323" y="13371"/>
                    <a:pt x="7394" y="13264"/>
                    <a:pt x="7478" y="13156"/>
                  </a:cubicBezTo>
                  <a:cubicBezTo>
                    <a:pt x="7597" y="13014"/>
                    <a:pt x="7716" y="12859"/>
                    <a:pt x="7835" y="12704"/>
                  </a:cubicBezTo>
                  <a:cubicBezTo>
                    <a:pt x="7918" y="12597"/>
                    <a:pt x="8002" y="12502"/>
                    <a:pt x="8097" y="12394"/>
                  </a:cubicBezTo>
                  <a:cubicBezTo>
                    <a:pt x="8216" y="12240"/>
                    <a:pt x="8347" y="12097"/>
                    <a:pt x="8466" y="11954"/>
                  </a:cubicBezTo>
                  <a:cubicBezTo>
                    <a:pt x="8573" y="11859"/>
                    <a:pt x="8656" y="11763"/>
                    <a:pt x="8752" y="11668"/>
                  </a:cubicBezTo>
                  <a:close/>
                </a:path>
              </a:pathLst>
            </a:custGeom>
            <a:gradFill>
              <a:gsLst>
                <a:gs pos="0">
                  <a:srgbClr val="CF65B0"/>
                </a:gs>
                <a:gs pos="100000">
                  <a:srgbClr val="FEFFB7"/>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74" name="Google Shape;274;p14"/>
          <p:cNvSpPr txBox="1"/>
          <p:nvPr>
            <p:ph type="title"/>
          </p:nvPr>
        </p:nvSpPr>
        <p:spPr>
          <a:xfrm>
            <a:off x="4975500" y="6149431"/>
            <a:ext cx="8337000" cy="1145400"/>
          </a:xfrm>
          <a:prstGeom prst="rect">
            <a:avLst/>
          </a:prstGeom>
        </p:spPr>
        <p:txBody>
          <a:bodyPr anchorCtr="0" anchor="ctr" bIns="182850" lIns="182850" spcFirstLastPara="1" rIns="182850" wrap="square" tIns="182850">
            <a:noAutofit/>
          </a:bodyPr>
          <a:lstStyle>
            <a:lvl1pPr lvl="0" rtl="0">
              <a:spcBef>
                <a:spcPts val="0"/>
              </a:spcBef>
              <a:spcAft>
                <a:spcPts val="0"/>
              </a:spcAft>
              <a:buSzPts val="4600"/>
              <a:buNone/>
              <a:defRPr sz="3600">
                <a:solidFill>
                  <a:schemeClr val="dk2"/>
                </a:solidFill>
              </a:defRPr>
            </a:lvl1pPr>
            <a:lvl2pPr lvl="1" rtl="0">
              <a:spcBef>
                <a:spcPts val="0"/>
              </a:spcBef>
              <a:spcAft>
                <a:spcPts val="0"/>
              </a:spcAft>
              <a:buSzPts val="4600"/>
              <a:buNone/>
              <a:defRPr/>
            </a:lvl2pPr>
            <a:lvl3pPr lvl="2" rtl="0">
              <a:spcBef>
                <a:spcPts val="0"/>
              </a:spcBef>
              <a:spcAft>
                <a:spcPts val="0"/>
              </a:spcAft>
              <a:buSzPts val="4600"/>
              <a:buNone/>
              <a:defRPr/>
            </a:lvl3pPr>
            <a:lvl4pPr lvl="3" rtl="0">
              <a:spcBef>
                <a:spcPts val="0"/>
              </a:spcBef>
              <a:spcAft>
                <a:spcPts val="0"/>
              </a:spcAft>
              <a:buSzPts val="4600"/>
              <a:buNone/>
              <a:defRPr/>
            </a:lvl4pPr>
            <a:lvl5pPr lvl="4" rtl="0">
              <a:spcBef>
                <a:spcPts val="0"/>
              </a:spcBef>
              <a:spcAft>
                <a:spcPts val="0"/>
              </a:spcAft>
              <a:buSzPts val="4600"/>
              <a:buNone/>
              <a:defRPr/>
            </a:lvl5pPr>
            <a:lvl6pPr lvl="5" rtl="0">
              <a:spcBef>
                <a:spcPts val="0"/>
              </a:spcBef>
              <a:spcAft>
                <a:spcPts val="0"/>
              </a:spcAft>
              <a:buSzPts val="4600"/>
              <a:buNone/>
              <a:defRPr/>
            </a:lvl6pPr>
            <a:lvl7pPr lvl="6" rtl="0">
              <a:spcBef>
                <a:spcPts val="0"/>
              </a:spcBef>
              <a:spcAft>
                <a:spcPts val="0"/>
              </a:spcAft>
              <a:buSzPts val="4600"/>
              <a:buNone/>
              <a:defRPr/>
            </a:lvl7pPr>
            <a:lvl8pPr lvl="7" rtl="0">
              <a:spcBef>
                <a:spcPts val="0"/>
              </a:spcBef>
              <a:spcAft>
                <a:spcPts val="0"/>
              </a:spcAft>
              <a:buSzPts val="4600"/>
              <a:buNone/>
              <a:defRPr/>
            </a:lvl8pPr>
            <a:lvl9pPr lvl="8" rtl="0">
              <a:spcBef>
                <a:spcPts val="0"/>
              </a:spcBef>
              <a:spcAft>
                <a:spcPts val="0"/>
              </a:spcAft>
              <a:buSzPts val="4600"/>
              <a:buNone/>
              <a:defRPr/>
            </a:lvl9pPr>
          </a:lstStyle>
          <a:p/>
        </p:txBody>
      </p:sp>
      <p:sp>
        <p:nvSpPr>
          <p:cNvPr id="275" name="Google Shape;275;p14"/>
          <p:cNvSpPr txBox="1"/>
          <p:nvPr>
            <p:ph idx="2" type="title"/>
          </p:nvPr>
        </p:nvSpPr>
        <p:spPr>
          <a:xfrm>
            <a:off x="3450250" y="3319148"/>
            <a:ext cx="11387400" cy="3181200"/>
          </a:xfrm>
          <a:prstGeom prst="rect">
            <a:avLst/>
          </a:prstGeom>
        </p:spPr>
        <p:txBody>
          <a:bodyPr anchorCtr="0" anchor="ctr" bIns="182850" lIns="182850" spcFirstLastPara="1" rIns="182850" wrap="square" tIns="182850">
            <a:noAutofit/>
          </a:bodyPr>
          <a:lstStyle>
            <a:lvl1pPr lvl="0" rtl="0">
              <a:lnSpc>
                <a:spcPct val="115000"/>
              </a:lnSpc>
              <a:spcBef>
                <a:spcPts val="0"/>
              </a:spcBef>
              <a:spcAft>
                <a:spcPts val="0"/>
              </a:spcAft>
              <a:buSzPts val="4600"/>
              <a:buNone/>
              <a:defRPr b="0">
                <a:latin typeface="Alef"/>
                <a:ea typeface="Alef"/>
                <a:cs typeface="Alef"/>
                <a:sym typeface="Alef"/>
              </a:defRPr>
            </a:lvl1pPr>
            <a:lvl2pPr lvl="1" rtl="0">
              <a:spcBef>
                <a:spcPts val="0"/>
              </a:spcBef>
              <a:spcAft>
                <a:spcPts val="0"/>
              </a:spcAft>
              <a:buSzPts val="4600"/>
              <a:buNone/>
              <a:defRPr/>
            </a:lvl2pPr>
            <a:lvl3pPr lvl="2" rtl="0">
              <a:spcBef>
                <a:spcPts val="0"/>
              </a:spcBef>
              <a:spcAft>
                <a:spcPts val="0"/>
              </a:spcAft>
              <a:buSzPts val="4600"/>
              <a:buNone/>
              <a:defRPr/>
            </a:lvl3pPr>
            <a:lvl4pPr lvl="3" rtl="0">
              <a:spcBef>
                <a:spcPts val="0"/>
              </a:spcBef>
              <a:spcAft>
                <a:spcPts val="0"/>
              </a:spcAft>
              <a:buSzPts val="4600"/>
              <a:buNone/>
              <a:defRPr/>
            </a:lvl4pPr>
            <a:lvl5pPr lvl="4" rtl="0">
              <a:spcBef>
                <a:spcPts val="0"/>
              </a:spcBef>
              <a:spcAft>
                <a:spcPts val="0"/>
              </a:spcAft>
              <a:buSzPts val="4600"/>
              <a:buNone/>
              <a:defRPr/>
            </a:lvl5pPr>
            <a:lvl6pPr lvl="5" rtl="0">
              <a:spcBef>
                <a:spcPts val="0"/>
              </a:spcBef>
              <a:spcAft>
                <a:spcPts val="0"/>
              </a:spcAft>
              <a:buSzPts val="4600"/>
              <a:buNone/>
              <a:defRPr/>
            </a:lvl6pPr>
            <a:lvl7pPr lvl="6" rtl="0">
              <a:spcBef>
                <a:spcPts val="0"/>
              </a:spcBef>
              <a:spcAft>
                <a:spcPts val="0"/>
              </a:spcAft>
              <a:buSzPts val="4600"/>
              <a:buNone/>
              <a:defRPr/>
            </a:lvl7pPr>
            <a:lvl8pPr lvl="7" rtl="0">
              <a:spcBef>
                <a:spcPts val="0"/>
              </a:spcBef>
              <a:spcAft>
                <a:spcPts val="0"/>
              </a:spcAft>
              <a:buSzPts val="4600"/>
              <a:buNone/>
              <a:defRPr/>
            </a:lvl8pPr>
            <a:lvl9pPr lvl="8" rtl="0">
              <a:spcBef>
                <a:spcPts val="0"/>
              </a:spcBef>
              <a:spcAft>
                <a:spcPts val="0"/>
              </a:spcAft>
              <a:buSzPts val="46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2">
    <p:spTree>
      <p:nvGrpSpPr>
        <p:cNvPr id="276" name="Shape 276"/>
        <p:cNvGrpSpPr/>
        <p:nvPr/>
      </p:nvGrpSpPr>
      <p:grpSpPr>
        <a:xfrm>
          <a:off x="0" y="0"/>
          <a:ext cx="0" cy="0"/>
          <a:chOff x="0" y="0"/>
          <a:chExt cx="0" cy="0"/>
        </a:xfrm>
      </p:grpSpPr>
      <p:sp>
        <p:nvSpPr>
          <p:cNvPr id="277" name="Google Shape;277;p15"/>
          <p:cNvSpPr/>
          <p:nvPr/>
        </p:nvSpPr>
        <p:spPr>
          <a:xfrm>
            <a:off x="12804450" y="-1588750"/>
            <a:ext cx="5730000" cy="3718800"/>
          </a:xfrm>
          <a:prstGeom prst="rect">
            <a:avLst/>
          </a:prstGeom>
          <a:noFill/>
          <a:ln cap="flat" cmpd="sng" w="28575">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78" name="Google Shape;278;p15"/>
          <p:cNvGrpSpPr/>
          <p:nvPr/>
        </p:nvGrpSpPr>
        <p:grpSpPr>
          <a:xfrm>
            <a:off x="-1859650" y="-1370950"/>
            <a:ext cx="18720850" cy="15049200"/>
            <a:chOff x="83250" y="390100"/>
            <a:chExt cx="9360425" cy="7524600"/>
          </a:xfrm>
        </p:grpSpPr>
        <p:sp>
          <p:nvSpPr>
            <p:cNvPr id="279" name="Google Shape;279;p15"/>
            <p:cNvSpPr/>
            <p:nvPr/>
          </p:nvSpPr>
          <p:spPr>
            <a:xfrm>
              <a:off x="5958575" y="180425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 name="Google Shape;280;p15"/>
            <p:cNvSpPr/>
            <p:nvPr/>
          </p:nvSpPr>
          <p:spPr>
            <a:xfrm>
              <a:off x="83250" y="1296275"/>
              <a:ext cx="5008800" cy="50088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 name="Google Shape;281;p15"/>
            <p:cNvSpPr/>
            <p:nvPr/>
          </p:nvSpPr>
          <p:spPr>
            <a:xfrm>
              <a:off x="2034925" y="3901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 name="Google Shape;282;p15"/>
            <p:cNvSpPr/>
            <p:nvPr/>
          </p:nvSpPr>
          <p:spPr>
            <a:xfrm>
              <a:off x="5741775" y="44296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83" name="Google Shape;283;p15"/>
          <p:cNvGrpSpPr/>
          <p:nvPr/>
        </p:nvGrpSpPr>
        <p:grpSpPr>
          <a:xfrm rot="-1256284">
            <a:off x="1809308" y="1514602"/>
            <a:ext cx="3068238" cy="2707604"/>
            <a:chOff x="-4" y="361736"/>
            <a:chExt cx="2874833" cy="2536931"/>
          </a:xfrm>
        </p:grpSpPr>
        <p:sp>
          <p:nvSpPr>
            <p:cNvPr id="284" name="Google Shape;284;p15"/>
            <p:cNvSpPr/>
            <p:nvPr/>
          </p:nvSpPr>
          <p:spPr>
            <a:xfrm>
              <a:off x="2244428" y="805124"/>
              <a:ext cx="621918" cy="1125939"/>
            </a:xfrm>
            <a:custGeom>
              <a:rect b="b" l="l" r="r" t="t"/>
              <a:pathLst>
                <a:path extrusionOk="0" h="23885" w="13193">
                  <a:moveTo>
                    <a:pt x="417" y="1"/>
                  </a:moveTo>
                  <a:lnTo>
                    <a:pt x="0" y="227"/>
                  </a:lnTo>
                  <a:lnTo>
                    <a:pt x="12776" y="23885"/>
                  </a:lnTo>
                  <a:lnTo>
                    <a:pt x="13192" y="23658"/>
                  </a:lnTo>
                  <a:lnTo>
                    <a:pt x="417" y="1"/>
                  </a:ln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 name="Google Shape;285;p15"/>
            <p:cNvSpPr/>
            <p:nvPr/>
          </p:nvSpPr>
          <p:spPr>
            <a:xfrm>
              <a:off x="809327" y="443145"/>
              <a:ext cx="1447528" cy="378298"/>
            </a:xfrm>
            <a:custGeom>
              <a:rect b="b" l="l" r="r" t="t"/>
              <a:pathLst>
                <a:path extrusionOk="0" h="8025" w="30707">
                  <a:moveTo>
                    <a:pt x="119" y="0"/>
                  </a:moveTo>
                  <a:lnTo>
                    <a:pt x="0" y="453"/>
                  </a:lnTo>
                  <a:lnTo>
                    <a:pt x="30599" y="8025"/>
                  </a:lnTo>
                  <a:lnTo>
                    <a:pt x="30706" y="7572"/>
                  </a:lnTo>
                  <a:lnTo>
                    <a:pt x="119" y="0"/>
                  </a:ln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 name="Google Shape;286;p15"/>
            <p:cNvSpPr/>
            <p:nvPr/>
          </p:nvSpPr>
          <p:spPr>
            <a:xfrm>
              <a:off x="1945849" y="807953"/>
              <a:ext cx="319374" cy="1179820"/>
            </a:xfrm>
            <a:custGeom>
              <a:rect b="b" l="l" r="r" t="t"/>
              <a:pathLst>
                <a:path extrusionOk="0" h="25028" w="6775">
                  <a:moveTo>
                    <a:pt x="6311" y="0"/>
                  </a:moveTo>
                  <a:lnTo>
                    <a:pt x="0" y="24920"/>
                  </a:lnTo>
                  <a:lnTo>
                    <a:pt x="465" y="25027"/>
                  </a:lnTo>
                  <a:lnTo>
                    <a:pt x="6775" y="107"/>
                  </a:lnTo>
                  <a:lnTo>
                    <a:pt x="6311" y="0"/>
                  </a:ln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 name="Google Shape;287;p15"/>
            <p:cNvSpPr/>
            <p:nvPr/>
          </p:nvSpPr>
          <p:spPr>
            <a:xfrm>
              <a:off x="-4" y="795037"/>
              <a:ext cx="2874833" cy="1300498"/>
            </a:xfrm>
            <a:custGeom>
              <a:rect b="b" l="l" r="r" t="t"/>
              <a:pathLst>
                <a:path extrusionOk="0" h="27588" w="60985">
                  <a:moveTo>
                    <a:pt x="47744" y="655"/>
                  </a:moveTo>
                  <a:lnTo>
                    <a:pt x="60222" y="23765"/>
                  </a:lnTo>
                  <a:lnTo>
                    <a:pt x="1977" y="27004"/>
                  </a:lnTo>
                  <a:lnTo>
                    <a:pt x="47744" y="655"/>
                  </a:lnTo>
                  <a:close/>
                  <a:moveTo>
                    <a:pt x="47923" y="0"/>
                  </a:moveTo>
                  <a:lnTo>
                    <a:pt x="0" y="27587"/>
                  </a:lnTo>
                  <a:lnTo>
                    <a:pt x="60984" y="24206"/>
                  </a:lnTo>
                  <a:lnTo>
                    <a:pt x="47923" y="0"/>
                  </a:ln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 name="Google Shape;288;p15"/>
            <p:cNvSpPr/>
            <p:nvPr/>
          </p:nvSpPr>
          <p:spPr>
            <a:xfrm>
              <a:off x="268830" y="361736"/>
              <a:ext cx="2025087" cy="1171429"/>
            </a:xfrm>
            <a:custGeom>
              <a:rect b="b" l="l" r="r" t="t"/>
              <a:pathLst>
                <a:path extrusionOk="0" h="24850" w="42959">
                  <a:moveTo>
                    <a:pt x="18455" y="1"/>
                  </a:moveTo>
                  <a:lnTo>
                    <a:pt x="0" y="17515"/>
                  </a:lnTo>
                  <a:lnTo>
                    <a:pt x="24503" y="24849"/>
                  </a:lnTo>
                  <a:lnTo>
                    <a:pt x="42958" y="7323"/>
                  </a:lnTo>
                  <a:lnTo>
                    <a:pt x="18455" y="1"/>
                  </a:lnTo>
                  <a:close/>
                </a:path>
              </a:pathLst>
            </a:custGeom>
            <a:gradFill>
              <a:gsLst>
                <a:gs pos="0">
                  <a:srgbClr val="CF65B0"/>
                </a:gs>
                <a:gs pos="100000">
                  <a:srgbClr val="FEFFB7"/>
                </a:gs>
              </a:gsLst>
              <a:lin ang="5400700"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 name="Google Shape;289;p15"/>
            <p:cNvSpPr/>
            <p:nvPr/>
          </p:nvSpPr>
          <p:spPr>
            <a:xfrm>
              <a:off x="1423878" y="706934"/>
              <a:ext cx="1175342" cy="2131105"/>
            </a:xfrm>
            <a:custGeom>
              <a:rect b="b" l="l" r="r" t="t"/>
              <a:pathLst>
                <a:path extrusionOk="0" h="45208" w="24933">
                  <a:moveTo>
                    <a:pt x="18455" y="0"/>
                  </a:moveTo>
                  <a:lnTo>
                    <a:pt x="24932" y="27694"/>
                  </a:lnTo>
                  <a:lnTo>
                    <a:pt x="6477" y="45208"/>
                  </a:lnTo>
                  <a:lnTo>
                    <a:pt x="0" y="17526"/>
                  </a:lnTo>
                  <a:close/>
                </a:path>
              </a:pathLst>
            </a:custGeom>
            <a:gradFill>
              <a:gsLst>
                <a:gs pos="0">
                  <a:srgbClr val="FF62FF"/>
                </a:gs>
                <a:gs pos="100000">
                  <a:srgbClr val="A2B5FA"/>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 name="Google Shape;290;p15"/>
            <p:cNvSpPr/>
            <p:nvPr/>
          </p:nvSpPr>
          <p:spPr>
            <a:xfrm>
              <a:off x="268830" y="1187327"/>
              <a:ext cx="1460444" cy="1650701"/>
            </a:xfrm>
            <a:custGeom>
              <a:rect b="b" l="l" r="r" t="t"/>
              <a:pathLst>
                <a:path extrusionOk="0" h="35017" w="30981">
                  <a:moveTo>
                    <a:pt x="24503" y="7335"/>
                  </a:moveTo>
                  <a:lnTo>
                    <a:pt x="30980" y="35017"/>
                  </a:lnTo>
                  <a:lnTo>
                    <a:pt x="6477" y="27695"/>
                  </a:lnTo>
                  <a:lnTo>
                    <a:pt x="0" y="1"/>
                  </a:lnTo>
                  <a:close/>
                </a:path>
              </a:pathLst>
            </a:custGeom>
            <a:gradFill>
              <a:gsLst>
                <a:gs pos="0">
                  <a:srgbClr val="F250FE"/>
                </a:gs>
                <a:gs pos="100000">
                  <a:srgbClr val="722FBA"/>
                </a:gs>
              </a:gsLst>
              <a:lin ang="5400700"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 name="Google Shape;291;p15"/>
            <p:cNvSpPr/>
            <p:nvPr/>
          </p:nvSpPr>
          <p:spPr>
            <a:xfrm>
              <a:off x="33088" y="448754"/>
              <a:ext cx="2828259" cy="2449913"/>
            </a:xfrm>
            <a:custGeom>
              <a:rect b="b" l="l" r="r" t="t"/>
              <a:pathLst>
                <a:path extrusionOk="0" h="51971" w="59997">
                  <a:moveTo>
                    <a:pt x="16312" y="0"/>
                  </a:moveTo>
                  <a:lnTo>
                    <a:pt x="1" y="34695"/>
                  </a:lnTo>
                  <a:lnTo>
                    <a:pt x="16312" y="51971"/>
                  </a:lnTo>
                  <a:lnTo>
                    <a:pt x="59996" y="31552"/>
                  </a:lnTo>
                  <a:lnTo>
                    <a:pt x="59794" y="31123"/>
                  </a:lnTo>
                  <a:lnTo>
                    <a:pt x="16419" y="51387"/>
                  </a:lnTo>
                  <a:lnTo>
                    <a:pt x="560" y="34600"/>
                  </a:lnTo>
                  <a:lnTo>
                    <a:pt x="16741" y="203"/>
                  </a:lnTo>
                  <a:lnTo>
                    <a:pt x="16312" y="0"/>
                  </a:ln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 name="Google Shape;292;p15"/>
            <p:cNvSpPr/>
            <p:nvPr/>
          </p:nvSpPr>
          <p:spPr>
            <a:xfrm>
              <a:off x="793582" y="442579"/>
              <a:ext cx="2069446" cy="2442653"/>
            </a:xfrm>
            <a:custGeom>
              <a:rect b="b" l="l" r="r" t="t"/>
              <a:pathLst>
                <a:path extrusionOk="0" h="51817" w="43900">
                  <a:moveTo>
                    <a:pt x="334" y="0"/>
                  </a:moveTo>
                  <a:lnTo>
                    <a:pt x="1" y="51804"/>
                  </a:lnTo>
                  <a:lnTo>
                    <a:pt x="477" y="51816"/>
                  </a:lnTo>
                  <a:lnTo>
                    <a:pt x="798" y="929"/>
                  </a:lnTo>
                  <a:lnTo>
                    <a:pt x="43625" y="31659"/>
                  </a:lnTo>
                  <a:lnTo>
                    <a:pt x="43899" y="31266"/>
                  </a:lnTo>
                  <a:lnTo>
                    <a:pt x="334" y="0"/>
                  </a:ln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93" name="Google Shape;293;p15"/>
          <p:cNvGrpSpPr/>
          <p:nvPr/>
        </p:nvGrpSpPr>
        <p:grpSpPr>
          <a:xfrm>
            <a:off x="1067620" y="7039430"/>
            <a:ext cx="3523690" cy="4563259"/>
            <a:chOff x="1949625" y="3011225"/>
            <a:chExt cx="1192450" cy="1544250"/>
          </a:xfrm>
        </p:grpSpPr>
        <p:sp>
          <p:nvSpPr>
            <p:cNvPr id="294" name="Google Shape;294;p15"/>
            <p:cNvSpPr/>
            <p:nvPr/>
          </p:nvSpPr>
          <p:spPr>
            <a:xfrm>
              <a:off x="2373500" y="3898825"/>
              <a:ext cx="544150" cy="467950"/>
            </a:xfrm>
            <a:custGeom>
              <a:rect b="b" l="l" r="r" t="t"/>
              <a:pathLst>
                <a:path extrusionOk="0" h="18718" w="21766">
                  <a:moveTo>
                    <a:pt x="13252" y="14443"/>
                  </a:moveTo>
                  <a:cubicBezTo>
                    <a:pt x="13300" y="14371"/>
                    <a:pt x="13347" y="14312"/>
                    <a:pt x="13395" y="14252"/>
                  </a:cubicBezTo>
                  <a:cubicBezTo>
                    <a:pt x="13550" y="14050"/>
                    <a:pt x="13669" y="13847"/>
                    <a:pt x="13800" y="13633"/>
                  </a:cubicBezTo>
                  <a:lnTo>
                    <a:pt x="13800" y="13633"/>
                  </a:lnTo>
                  <a:lnTo>
                    <a:pt x="21765" y="0"/>
                  </a:lnTo>
                  <a:cubicBezTo>
                    <a:pt x="21634" y="215"/>
                    <a:pt x="21503" y="417"/>
                    <a:pt x="21360" y="620"/>
                  </a:cubicBezTo>
                  <a:cubicBezTo>
                    <a:pt x="21313" y="679"/>
                    <a:pt x="21265" y="739"/>
                    <a:pt x="21205" y="810"/>
                  </a:cubicBezTo>
                  <a:cubicBezTo>
                    <a:pt x="21110" y="941"/>
                    <a:pt x="21003" y="1072"/>
                    <a:pt x="20896" y="1203"/>
                  </a:cubicBezTo>
                  <a:cubicBezTo>
                    <a:pt x="20836" y="1274"/>
                    <a:pt x="20765" y="1346"/>
                    <a:pt x="20705" y="1417"/>
                  </a:cubicBezTo>
                  <a:cubicBezTo>
                    <a:pt x="20598" y="1524"/>
                    <a:pt x="20491" y="1643"/>
                    <a:pt x="20372" y="1763"/>
                  </a:cubicBezTo>
                  <a:cubicBezTo>
                    <a:pt x="20301" y="1822"/>
                    <a:pt x="20241" y="1894"/>
                    <a:pt x="20170" y="1953"/>
                  </a:cubicBezTo>
                  <a:cubicBezTo>
                    <a:pt x="20039" y="2072"/>
                    <a:pt x="19920" y="2179"/>
                    <a:pt x="19789" y="2298"/>
                  </a:cubicBezTo>
                  <a:cubicBezTo>
                    <a:pt x="19717" y="2346"/>
                    <a:pt x="19646" y="2405"/>
                    <a:pt x="19586" y="2465"/>
                  </a:cubicBezTo>
                  <a:cubicBezTo>
                    <a:pt x="19408" y="2596"/>
                    <a:pt x="19229" y="2727"/>
                    <a:pt x="19050" y="2846"/>
                  </a:cubicBezTo>
                  <a:cubicBezTo>
                    <a:pt x="19015" y="2870"/>
                    <a:pt x="18979" y="2894"/>
                    <a:pt x="18955" y="2917"/>
                  </a:cubicBezTo>
                  <a:cubicBezTo>
                    <a:pt x="18729" y="3072"/>
                    <a:pt x="18503" y="3203"/>
                    <a:pt x="18265" y="3334"/>
                  </a:cubicBezTo>
                  <a:cubicBezTo>
                    <a:pt x="18193" y="3370"/>
                    <a:pt x="18122" y="3406"/>
                    <a:pt x="18050" y="3453"/>
                  </a:cubicBezTo>
                  <a:cubicBezTo>
                    <a:pt x="17884" y="3537"/>
                    <a:pt x="17705" y="3632"/>
                    <a:pt x="17526" y="3715"/>
                  </a:cubicBezTo>
                  <a:lnTo>
                    <a:pt x="17288" y="3822"/>
                  </a:lnTo>
                  <a:cubicBezTo>
                    <a:pt x="17110" y="3906"/>
                    <a:pt x="16919" y="3977"/>
                    <a:pt x="16729" y="4049"/>
                  </a:cubicBezTo>
                  <a:lnTo>
                    <a:pt x="16491" y="4144"/>
                  </a:lnTo>
                  <a:cubicBezTo>
                    <a:pt x="16372" y="4191"/>
                    <a:pt x="16241" y="4227"/>
                    <a:pt x="16122" y="4263"/>
                  </a:cubicBezTo>
                  <a:cubicBezTo>
                    <a:pt x="15895" y="4346"/>
                    <a:pt x="15669" y="4418"/>
                    <a:pt x="15431" y="4477"/>
                  </a:cubicBezTo>
                  <a:cubicBezTo>
                    <a:pt x="15288" y="4513"/>
                    <a:pt x="15145" y="4561"/>
                    <a:pt x="15002" y="4596"/>
                  </a:cubicBezTo>
                  <a:cubicBezTo>
                    <a:pt x="14824" y="4632"/>
                    <a:pt x="14657" y="4668"/>
                    <a:pt x="14478" y="4703"/>
                  </a:cubicBezTo>
                  <a:cubicBezTo>
                    <a:pt x="14300" y="4751"/>
                    <a:pt x="14121" y="4787"/>
                    <a:pt x="13943" y="4811"/>
                  </a:cubicBezTo>
                  <a:cubicBezTo>
                    <a:pt x="13812" y="4834"/>
                    <a:pt x="13681" y="4858"/>
                    <a:pt x="13538" y="4882"/>
                  </a:cubicBezTo>
                  <a:cubicBezTo>
                    <a:pt x="13335" y="4906"/>
                    <a:pt x="13121" y="4942"/>
                    <a:pt x="12907" y="4965"/>
                  </a:cubicBezTo>
                  <a:cubicBezTo>
                    <a:pt x="12788" y="4977"/>
                    <a:pt x="12669" y="4989"/>
                    <a:pt x="12550" y="5001"/>
                  </a:cubicBezTo>
                  <a:cubicBezTo>
                    <a:pt x="12228" y="5037"/>
                    <a:pt x="11895" y="5061"/>
                    <a:pt x="11561" y="5072"/>
                  </a:cubicBezTo>
                  <a:lnTo>
                    <a:pt x="11550" y="5072"/>
                  </a:lnTo>
                  <a:cubicBezTo>
                    <a:pt x="11216" y="5084"/>
                    <a:pt x="10871" y="5096"/>
                    <a:pt x="10514" y="5096"/>
                  </a:cubicBezTo>
                  <a:lnTo>
                    <a:pt x="10216" y="5096"/>
                  </a:lnTo>
                  <a:cubicBezTo>
                    <a:pt x="9942" y="5096"/>
                    <a:pt x="9656" y="5084"/>
                    <a:pt x="9371" y="5072"/>
                  </a:cubicBezTo>
                  <a:lnTo>
                    <a:pt x="9109" y="5061"/>
                  </a:lnTo>
                  <a:cubicBezTo>
                    <a:pt x="8740" y="5037"/>
                    <a:pt x="8347" y="5001"/>
                    <a:pt x="7954" y="4965"/>
                  </a:cubicBezTo>
                  <a:lnTo>
                    <a:pt x="0" y="18598"/>
                  </a:lnTo>
                  <a:lnTo>
                    <a:pt x="143" y="18610"/>
                  </a:lnTo>
                  <a:cubicBezTo>
                    <a:pt x="441" y="18634"/>
                    <a:pt x="727" y="18657"/>
                    <a:pt x="1012" y="18681"/>
                  </a:cubicBezTo>
                  <a:lnTo>
                    <a:pt x="1143" y="18681"/>
                  </a:lnTo>
                  <a:lnTo>
                    <a:pt x="1405" y="18693"/>
                  </a:lnTo>
                  <a:cubicBezTo>
                    <a:pt x="1548" y="18693"/>
                    <a:pt x="1715" y="18717"/>
                    <a:pt x="1858" y="18717"/>
                  </a:cubicBezTo>
                  <a:lnTo>
                    <a:pt x="2251" y="18717"/>
                  </a:lnTo>
                  <a:lnTo>
                    <a:pt x="2548" y="18717"/>
                  </a:lnTo>
                  <a:lnTo>
                    <a:pt x="2727" y="18717"/>
                  </a:lnTo>
                  <a:cubicBezTo>
                    <a:pt x="3025" y="18717"/>
                    <a:pt x="3298" y="18705"/>
                    <a:pt x="3584" y="18693"/>
                  </a:cubicBezTo>
                  <a:lnTo>
                    <a:pt x="3596" y="18693"/>
                  </a:lnTo>
                  <a:cubicBezTo>
                    <a:pt x="3894" y="18681"/>
                    <a:pt x="4180" y="18657"/>
                    <a:pt x="4465" y="18634"/>
                  </a:cubicBezTo>
                  <a:cubicBezTo>
                    <a:pt x="4501" y="18634"/>
                    <a:pt x="4549" y="18622"/>
                    <a:pt x="4584" y="18622"/>
                  </a:cubicBezTo>
                  <a:cubicBezTo>
                    <a:pt x="4703" y="18610"/>
                    <a:pt x="4822" y="18598"/>
                    <a:pt x="4942" y="18586"/>
                  </a:cubicBezTo>
                  <a:cubicBezTo>
                    <a:pt x="5084" y="18562"/>
                    <a:pt x="5227" y="18550"/>
                    <a:pt x="5370" y="18538"/>
                  </a:cubicBezTo>
                  <a:lnTo>
                    <a:pt x="5573" y="18503"/>
                  </a:lnTo>
                  <a:cubicBezTo>
                    <a:pt x="5715" y="18479"/>
                    <a:pt x="5846" y="18455"/>
                    <a:pt x="5977" y="18431"/>
                  </a:cubicBezTo>
                  <a:cubicBezTo>
                    <a:pt x="6073" y="18419"/>
                    <a:pt x="6180" y="18396"/>
                    <a:pt x="6275" y="18384"/>
                  </a:cubicBezTo>
                  <a:cubicBezTo>
                    <a:pt x="6370" y="18360"/>
                    <a:pt x="6430" y="18348"/>
                    <a:pt x="6501" y="18324"/>
                  </a:cubicBezTo>
                  <a:cubicBezTo>
                    <a:pt x="6680" y="18288"/>
                    <a:pt x="6858" y="18253"/>
                    <a:pt x="7025" y="18205"/>
                  </a:cubicBezTo>
                  <a:cubicBezTo>
                    <a:pt x="7108" y="18193"/>
                    <a:pt x="7204" y="18169"/>
                    <a:pt x="7287" y="18146"/>
                  </a:cubicBezTo>
                  <a:cubicBezTo>
                    <a:pt x="7347" y="18134"/>
                    <a:pt x="7406" y="18110"/>
                    <a:pt x="7466" y="18098"/>
                  </a:cubicBezTo>
                  <a:cubicBezTo>
                    <a:pt x="7692" y="18038"/>
                    <a:pt x="7918" y="17967"/>
                    <a:pt x="8144" y="17884"/>
                  </a:cubicBezTo>
                  <a:cubicBezTo>
                    <a:pt x="8228" y="17860"/>
                    <a:pt x="8311" y="17836"/>
                    <a:pt x="8394" y="17812"/>
                  </a:cubicBezTo>
                  <a:cubicBezTo>
                    <a:pt x="8430" y="17800"/>
                    <a:pt x="8478" y="17776"/>
                    <a:pt x="8525" y="17765"/>
                  </a:cubicBezTo>
                  <a:lnTo>
                    <a:pt x="8763" y="17669"/>
                  </a:lnTo>
                  <a:cubicBezTo>
                    <a:pt x="8954" y="17598"/>
                    <a:pt x="9133" y="17526"/>
                    <a:pt x="9311" y="17443"/>
                  </a:cubicBezTo>
                  <a:lnTo>
                    <a:pt x="9549" y="17336"/>
                  </a:lnTo>
                  <a:cubicBezTo>
                    <a:pt x="9597" y="17312"/>
                    <a:pt x="9645" y="17300"/>
                    <a:pt x="9692" y="17276"/>
                  </a:cubicBezTo>
                  <a:cubicBezTo>
                    <a:pt x="9823" y="17205"/>
                    <a:pt x="9954" y="17133"/>
                    <a:pt x="10085" y="17074"/>
                  </a:cubicBezTo>
                  <a:cubicBezTo>
                    <a:pt x="10156" y="17026"/>
                    <a:pt x="10228" y="16991"/>
                    <a:pt x="10299" y="16955"/>
                  </a:cubicBezTo>
                  <a:cubicBezTo>
                    <a:pt x="10526" y="16824"/>
                    <a:pt x="10764" y="16681"/>
                    <a:pt x="10978" y="16538"/>
                  </a:cubicBezTo>
                  <a:cubicBezTo>
                    <a:pt x="11014" y="16514"/>
                    <a:pt x="11049" y="16491"/>
                    <a:pt x="11073" y="16467"/>
                  </a:cubicBezTo>
                  <a:cubicBezTo>
                    <a:pt x="11264" y="16348"/>
                    <a:pt x="11442" y="16217"/>
                    <a:pt x="11609" y="16074"/>
                  </a:cubicBezTo>
                  <a:cubicBezTo>
                    <a:pt x="11680" y="16026"/>
                    <a:pt x="11740" y="15967"/>
                    <a:pt x="11811" y="15907"/>
                  </a:cubicBezTo>
                  <a:cubicBezTo>
                    <a:pt x="11942" y="15800"/>
                    <a:pt x="12073" y="15693"/>
                    <a:pt x="12192" y="15574"/>
                  </a:cubicBezTo>
                  <a:cubicBezTo>
                    <a:pt x="12264" y="15514"/>
                    <a:pt x="12335" y="15443"/>
                    <a:pt x="12395" y="15383"/>
                  </a:cubicBezTo>
                  <a:cubicBezTo>
                    <a:pt x="12514" y="15264"/>
                    <a:pt x="12621" y="15145"/>
                    <a:pt x="12728" y="15026"/>
                  </a:cubicBezTo>
                  <a:cubicBezTo>
                    <a:pt x="12800" y="14955"/>
                    <a:pt x="12859" y="14895"/>
                    <a:pt x="12919" y="14824"/>
                  </a:cubicBezTo>
                  <a:cubicBezTo>
                    <a:pt x="13038" y="14705"/>
                    <a:pt x="13145" y="14574"/>
                    <a:pt x="13252" y="14443"/>
                  </a:cubicBez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 name="Google Shape;295;p15"/>
            <p:cNvSpPr/>
            <p:nvPr/>
          </p:nvSpPr>
          <p:spPr>
            <a:xfrm>
              <a:off x="1949625" y="3011225"/>
              <a:ext cx="1192450" cy="1335300"/>
            </a:xfrm>
            <a:custGeom>
              <a:rect b="b" l="l" r="r" t="t"/>
              <a:pathLst>
                <a:path extrusionOk="0" h="53412" w="47698">
                  <a:moveTo>
                    <a:pt x="47685" y="34338"/>
                  </a:moveTo>
                  <a:lnTo>
                    <a:pt x="47685" y="34111"/>
                  </a:lnTo>
                  <a:cubicBezTo>
                    <a:pt x="47685" y="33897"/>
                    <a:pt x="47697" y="33683"/>
                    <a:pt x="47697" y="33457"/>
                  </a:cubicBezTo>
                  <a:lnTo>
                    <a:pt x="47697" y="33314"/>
                  </a:lnTo>
                  <a:cubicBezTo>
                    <a:pt x="47697" y="33266"/>
                    <a:pt x="47685" y="33159"/>
                    <a:pt x="47685" y="33087"/>
                  </a:cubicBezTo>
                  <a:cubicBezTo>
                    <a:pt x="47685" y="32909"/>
                    <a:pt x="47674" y="32742"/>
                    <a:pt x="47662" y="32564"/>
                  </a:cubicBezTo>
                  <a:cubicBezTo>
                    <a:pt x="47662" y="32492"/>
                    <a:pt x="47662" y="32421"/>
                    <a:pt x="47650" y="32349"/>
                  </a:cubicBezTo>
                  <a:cubicBezTo>
                    <a:pt x="47638" y="32278"/>
                    <a:pt x="47638" y="32218"/>
                    <a:pt x="47626" y="32147"/>
                  </a:cubicBezTo>
                  <a:cubicBezTo>
                    <a:pt x="47614" y="31980"/>
                    <a:pt x="47590" y="31802"/>
                    <a:pt x="47578" y="31635"/>
                  </a:cubicBezTo>
                  <a:cubicBezTo>
                    <a:pt x="47566" y="31552"/>
                    <a:pt x="47555" y="31468"/>
                    <a:pt x="47543" y="31385"/>
                  </a:cubicBezTo>
                  <a:cubicBezTo>
                    <a:pt x="47531" y="31313"/>
                    <a:pt x="47519" y="31266"/>
                    <a:pt x="47519" y="31206"/>
                  </a:cubicBezTo>
                  <a:cubicBezTo>
                    <a:pt x="47495" y="31040"/>
                    <a:pt x="47459" y="30885"/>
                    <a:pt x="47435" y="30730"/>
                  </a:cubicBezTo>
                  <a:cubicBezTo>
                    <a:pt x="47424" y="30635"/>
                    <a:pt x="47412" y="30551"/>
                    <a:pt x="47388" y="30456"/>
                  </a:cubicBezTo>
                  <a:cubicBezTo>
                    <a:pt x="47376" y="30397"/>
                    <a:pt x="47364" y="30325"/>
                    <a:pt x="47352" y="30266"/>
                  </a:cubicBezTo>
                  <a:cubicBezTo>
                    <a:pt x="47316" y="30123"/>
                    <a:pt x="47281" y="29956"/>
                    <a:pt x="47245" y="29801"/>
                  </a:cubicBezTo>
                  <a:cubicBezTo>
                    <a:pt x="47221" y="29706"/>
                    <a:pt x="47209" y="29611"/>
                    <a:pt x="47185" y="29516"/>
                  </a:cubicBezTo>
                  <a:cubicBezTo>
                    <a:pt x="47174" y="29456"/>
                    <a:pt x="47150" y="29385"/>
                    <a:pt x="47126" y="29325"/>
                  </a:cubicBezTo>
                  <a:cubicBezTo>
                    <a:pt x="47090" y="29170"/>
                    <a:pt x="47054" y="29027"/>
                    <a:pt x="47007" y="28873"/>
                  </a:cubicBezTo>
                  <a:cubicBezTo>
                    <a:pt x="46983" y="28777"/>
                    <a:pt x="46959" y="28682"/>
                    <a:pt x="46935" y="28599"/>
                  </a:cubicBezTo>
                  <a:cubicBezTo>
                    <a:pt x="46900" y="28504"/>
                    <a:pt x="46888" y="28444"/>
                    <a:pt x="46864" y="28373"/>
                  </a:cubicBezTo>
                  <a:cubicBezTo>
                    <a:pt x="46816" y="28230"/>
                    <a:pt x="46769" y="28075"/>
                    <a:pt x="46709" y="27932"/>
                  </a:cubicBezTo>
                  <a:cubicBezTo>
                    <a:pt x="46685" y="27837"/>
                    <a:pt x="46662" y="27753"/>
                    <a:pt x="46626" y="27658"/>
                  </a:cubicBezTo>
                  <a:cubicBezTo>
                    <a:pt x="46590" y="27563"/>
                    <a:pt x="46566" y="27492"/>
                    <a:pt x="46542" y="27420"/>
                  </a:cubicBezTo>
                  <a:cubicBezTo>
                    <a:pt x="46483" y="27265"/>
                    <a:pt x="46423" y="27122"/>
                    <a:pt x="46376" y="26968"/>
                  </a:cubicBezTo>
                  <a:cubicBezTo>
                    <a:pt x="46340" y="26884"/>
                    <a:pt x="46316" y="26801"/>
                    <a:pt x="46281" y="26718"/>
                  </a:cubicBezTo>
                  <a:cubicBezTo>
                    <a:pt x="46209" y="26551"/>
                    <a:pt x="46138" y="26372"/>
                    <a:pt x="46066" y="26206"/>
                  </a:cubicBezTo>
                  <a:cubicBezTo>
                    <a:pt x="46007" y="26051"/>
                    <a:pt x="45935" y="25908"/>
                    <a:pt x="45876" y="25753"/>
                  </a:cubicBezTo>
                  <a:cubicBezTo>
                    <a:pt x="45804" y="25587"/>
                    <a:pt x="45721" y="25420"/>
                    <a:pt x="45638" y="25241"/>
                  </a:cubicBezTo>
                  <a:cubicBezTo>
                    <a:pt x="45590" y="25134"/>
                    <a:pt x="45530" y="25015"/>
                    <a:pt x="45483" y="24908"/>
                  </a:cubicBezTo>
                  <a:cubicBezTo>
                    <a:pt x="45459" y="24860"/>
                    <a:pt x="45447" y="24825"/>
                    <a:pt x="45423" y="24789"/>
                  </a:cubicBezTo>
                  <a:cubicBezTo>
                    <a:pt x="45280" y="24479"/>
                    <a:pt x="45114" y="24170"/>
                    <a:pt x="44947" y="23860"/>
                  </a:cubicBezTo>
                  <a:cubicBezTo>
                    <a:pt x="44947" y="23836"/>
                    <a:pt x="44935" y="23824"/>
                    <a:pt x="44923" y="23801"/>
                  </a:cubicBezTo>
                  <a:lnTo>
                    <a:pt x="44923" y="23801"/>
                  </a:lnTo>
                  <a:cubicBezTo>
                    <a:pt x="44745" y="23467"/>
                    <a:pt x="44554" y="23134"/>
                    <a:pt x="44364" y="22800"/>
                  </a:cubicBezTo>
                  <a:cubicBezTo>
                    <a:pt x="44340" y="22765"/>
                    <a:pt x="44328" y="22741"/>
                    <a:pt x="44304" y="22705"/>
                  </a:cubicBezTo>
                  <a:cubicBezTo>
                    <a:pt x="44233" y="22574"/>
                    <a:pt x="44149" y="22443"/>
                    <a:pt x="44066" y="22324"/>
                  </a:cubicBezTo>
                  <a:cubicBezTo>
                    <a:pt x="43959" y="22134"/>
                    <a:pt x="43840" y="21943"/>
                    <a:pt x="43721" y="21765"/>
                  </a:cubicBezTo>
                  <a:cubicBezTo>
                    <a:pt x="43697" y="21705"/>
                    <a:pt x="43649" y="21657"/>
                    <a:pt x="43614" y="21598"/>
                  </a:cubicBezTo>
                  <a:cubicBezTo>
                    <a:pt x="43518" y="21443"/>
                    <a:pt x="43411" y="21288"/>
                    <a:pt x="43316" y="21134"/>
                  </a:cubicBezTo>
                  <a:cubicBezTo>
                    <a:pt x="43221" y="20979"/>
                    <a:pt x="43137" y="20848"/>
                    <a:pt x="43030" y="20705"/>
                  </a:cubicBezTo>
                  <a:cubicBezTo>
                    <a:pt x="42983" y="20634"/>
                    <a:pt x="42935" y="20562"/>
                    <a:pt x="42887" y="20491"/>
                  </a:cubicBezTo>
                  <a:cubicBezTo>
                    <a:pt x="42756" y="20312"/>
                    <a:pt x="42625" y="20133"/>
                    <a:pt x="42494" y="19955"/>
                  </a:cubicBezTo>
                  <a:cubicBezTo>
                    <a:pt x="42411" y="19836"/>
                    <a:pt x="42328" y="19717"/>
                    <a:pt x="42232" y="19598"/>
                  </a:cubicBezTo>
                  <a:cubicBezTo>
                    <a:pt x="42185" y="19514"/>
                    <a:pt x="42125" y="19443"/>
                    <a:pt x="42066" y="19372"/>
                  </a:cubicBezTo>
                  <a:cubicBezTo>
                    <a:pt x="41923" y="19181"/>
                    <a:pt x="41780" y="19002"/>
                    <a:pt x="41637" y="18812"/>
                  </a:cubicBezTo>
                  <a:cubicBezTo>
                    <a:pt x="41542" y="18705"/>
                    <a:pt x="41459" y="18586"/>
                    <a:pt x="41363" y="18467"/>
                  </a:cubicBezTo>
                  <a:cubicBezTo>
                    <a:pt x="41304" y="18395"/>
                    <a:pt x="41244" y="18312"/>
                    <a:pt x="41185" y="18252"/>
                  </a:cubicBezTo>
                  <a:cubicBezTo>
                    <a:pt x="41018" y="18050"/>
                    <a:pt x="40851" y="17859"/>
                    <a:pt x="40685" y="17657"/>
                  </a:cubicBezTo>
                  <a:cubicBezTo>
                    <a:pt x="40589" y="17550"/>
                    <a:pt x="40494" y="17431"/>
                    <a:pt x="40399" y="17312"/>
                  </a:cubicBezTo>
                  <a:cubicBezTo>
                    <a:pt x="40339" y="17252"/>
                    <a:pt x="40280" y="17193"/>
                    <a:pt x="40232" y="17133"/>
                  </a:cubicBezTo>
                  <a:cubicBezTo>
                    <a:pt x="40054" y="16931"/>
                    <a:pt x="39863" y="16728"/>
                    <a:pt x="39684" y="16526"/>
                  </a:cubicBezTo>
                  <a:cubicBezTo>
                    <a:pt x="39577" y="16407"/>
                    <a:pt x="39470" y="16288"/>
                    <a:pt x="39363" y="16169"/>
                  </a:cubicBezTo>
                  <a:cubicBezTo>
                    <a:pt x="39315" y="16121"/>
                    <a:pt x="39256" y="16062"/>
                    <a:pt x="39220" y="16014"/>
                  </a:cubicBezTo>
                  <a:cubicBezTo>
                    <a:pt x="39030" y="15800"/>
                    <a:pt x="38827" y="15597"/>
                    <a:pt x="38625" y="15395"/>
                  </a:cubicBezTo>
                  <a:cubicBezTo>
                    <a:pt x="38518" y="15276"/>
                    <a:pt x="38399" y="15157"/>
                    <a:pt x="38280" y="15038"/>
                  </a:cubicBezTo>
                  <a:lnTo>
                    <a:pt x="38149" y="14907"/>
                  </a:lnTo>
                  <a:cubicBezTo>
                    <a:pt x="37946" y="14704"/>
                    <a:pt x="37744" y="14514"/>
                    <a:pt x="37541" y="14311"/>
                  </a:cubicBezTo>
                  <a:cubicBezTo>
                    <a:pt x="37410" y="14192"/>
                    <a:pt x="37279" y="14061"/>
                    <a:pt x="37148" y="13942"/>
                  </a:cubicBezTo>
                  <a:cubicBezTo>
                    <a:pt x="37113" y="13907"/>
                    <a:pt x="37077" y="13871"/>
                    <a:pt x="37041" y="13835"/>
                  </a:cubicBezTo>
                  <a:cubicBezTo>
                    <a:pt x="36791" y="13609"/>
                    <a:pt x="36541" y="13395"/>
                    <a:pt x="36291" y="13168"/>
                  </a:cubicBezTo>
                  <a:cubicBezTo>
                    <a:pt x="36172" y="13049"/>
                    <a:pt x="36053" y="12942"/>
                    <a:pt x="35922" y="12823"/>
                  </a:cubicBezTo>
                  <a:lnTo>
                    <a:pt x="35863" y="12775"/>
                  </a:lnTo>
                  <a:cubicBezTo>
                    <a:pt x="35434" y="12406"/>
                    <a:pt x="35017" y="12049"/>
                    <a:pt x="34589" y="11692"/>
                  </a:cubicBezTo>
                  <a:lnTo>
                    <a:pt x="34565" y="11668"/>
                  </a:lnTo>
                  <a:lnTo>
                    <a:pt x="34481" y="11609"/>
                  </a:lnTo>
                  <a:cubicBezTo>
                    <a:pt x="33981" y="11192"/>
                    <a:pt x="33458" y="10787"/>
                    <a:pt x="32934" y="10394"/>
                  </a:cubicBezTo>
                  <a:cubicBezTo>
                    <a:pt x="32862" y="10335"/>
                    <a:pt x="32791" y="10287"/>
                    <a:pt x="32719" y="10228"/>
                  </a:cubicBezTo>
                  <a:cubicBezTo>
                    <a:pt x="32600" y="10144"/>
                    <a:pt x="32481" y="10049"/>
                    <a:pt x="32362" y="9966"/>
                  </a:cubicBezTo>
                  <a:cubicBezTo>
                    <a:pt x="32243" y="9882"/>
                    <a:pt x="32112" y="9775"/>
                    <a:pt x="31981" y="9680"/>
                  </a:cubicBezTo>
                  <a:cubicBezTo>
                    <a:pt x="31683" y="9477"/>
                    <a:pt x="31398" y="9263"/>
                    <a:pt x="31100" y="9061"/>
                  </a:cubicBezTo>
                  <a:lnTo>
                    <a:pt x="30802" y="8858"/>
                  </a:lnTo>
                  <a:cubicBezTo>
                    <a:pt x="30410" y="8584"/>
                    <a:pt x="30005" y="8323"/>
                    <a:pt x="29612" y="8061"/>
                  </a:cubicBezTo>
                  <a:lnTo>
                    <a:pt x="29350" y="7894"/>
                  </a:lnTo>
                  <a:cubicBezTo>
                    <a:pt x="29112" y="7739"/>
                    <a:pt x="28874" y="7584"/>
                    <a:pt x="28624" y="7430"/>
                  </a:cubicBezTo>
                  <a:lnTo>
                    <a:pt x="28457" y="7334"/>
                  </a:lnTo>
                  <a:cubicBezTo>
                    <a:pt x="27921" y="7001"/>
                    <a:pt x="27385" y="6679"/>
                    <a:pt x="26826" y="6370"/>
                  </a:cubicBezTo>
                  <a:lnTo>
                    <a:pt x="26802" y="6358"/>
                  </a:lnTo>
                  <a:cubicBezTo>
                    <a:pt x="26361" y="6108"/>
                    <a:pt x="25921" y="5858"/>
                    <a:pt x="25480" y="5620"/>
                  </a:cubicBezTo>
                  <a:lnTo>
                    <a:pt x="25480" y="5620"/>
                  </a:lnTo>
                  <a:lnTo>
                    <a:pt x="25445" y="5608"/>
                  </a:lnTo>
                  <a:cubicBezTo>
                    <a:pt x="25040" y="5394"/>
                    <a:pt x="24635" y="5179"/>
                    <a:pt x="24230" y="4977"/>
                  </a:cubicBezTo>
                  <a:lnTo>
                    <a:pt x="24135" y="4929"/>
                  </a:lnTo>
                  <a:cubicBezTo>
                    <a:pt x="24040" y="4882"/>
                    <a:pt x="23933" y="4834"/>
                    <a:pt x="23825" y="4786"/>
                  </a:cubicBezTo>
                  <a:cubicBezTo>
                    <a:pt x="23587" y="4667"/>
                    <a:pt x="23349" y="4548"/>
                    <a:pt x="23111" y="4429"/>
                  </a:cubicBezTo>
                  <a:cubicBezTo>
                    <a:pt x="23016" y="4393"/>
                    <a:pt x="22920" y="4346"/>
                    <a:pt x="22837" y="4310"/>
                  </a:cubicBezTo>
                  <a:lnTo>
                    <a:pt x="22397" y="4108"/>
                  </a:lnTo>
                  <a:cubicBezTo>
                    <a:pt x="22254" y="4036"/>
                    <a:pt x="22123" y="3977"/>
                    <a:pt x="21980" y="3917"/>
                  </a:cubicBezTo>
                  <a:cubicBezTo>
                    <a:pt x="21813" y="3834"/>
                    <a:pt x="21647" y="3762"/>
                    <a:pt x="21480" y="3691"/>
                  </a:cubicBezTo>
                  <a:lnTo>
                    <a:pt x="21063" y="3512"/>
                  </a:lnTo>
                  <a:lnTo>
                    <a:pt x="20849" y="3417"/>
                  </a:lnTo>
                  <a:cubicBezTo>
                    <a:pt x="20527" y="3286"/>
                    <a:pt x="20206" y="3155"/>
                    <a:pt x="19884" y="3036"/>
                  </a:cubicBezTo>
                  <a:lnTo>
                    <a:pt x="19742" y="2965"/>
                  </a:lnTo>
                  <a:lnTo>
                    <a:pt x="19706" y="2953"/>
                  </a:lnTo>
                  <a:cubicBezTo>
                    <a:pt x="19313" y="2810"/>
                    <a:pt x="18920" y="2655"/>
                    <a:pt x="18515" y="2512"/>
                  </a:cubicBezTo>
                  <a:lnTo>
                    <a:pt x="18396" y="2465"/>
                  </a:lnTo>
                  <a:cubicBezTo>
                    <a:pt x="18265" y="2417"/>
                    <a:pt x="18122" y="2369"/>
                    <a:pt x="17991" y="2334"/>
                  </a:cubicBezTo>
                  <a:cubicBezTo>
                    <a:pt x="17777" y="2250"/>
                    <a:pt x="17551" y="2167"/>
                    <a:pt x="17325" y="2096"/>
                  </a:cubicBezTo>
                  <a:lnTo>
                    <a:pt x="17027" y="2000"/>
                  </a:lnTo>
                  <a:lnTo>
                    <a:pt x="16527" y="1846"/>
                  </a:lnTo>
                  <a:cubicBezTo>
                    <a:pt x="16384" y="1798"/>
                    <a:pt x="16241" y="1750"/>
                    <a:pt x="16098" y="1703"/>
                  </a:cubicBezTo>
                  <a:cubicBezTo>
                    <a:pt x="15955" y="1655"/>
                    <a:pt x="15789" y="1607"/>
                    <a:pt x="15634" y="1560"/>
                  </a:cubicBezTo>
                  <a:cubicBezTo>
                    <a:pt x="15479" y="1524"/>
                    <a:pt x="15312" y="1465"/>
                    <a:pt x="15146" y="1417"/>
                  </a:cubicBezTo>
                  <a:lnTo>
                    <a:pt x="14884" y="1334"/>
                  </a:lnTo>
                  <a:cubicBezTo>
                    <a:pt x="14634" y="1274"/>
                    <a:pt x="14396" y="1215"/>
                    <a:pt x="14157" y="1143"/>
                  </a:cubicBezTo>
                  <a:lnTo>
                    <a:pt x="13776" y="1048"/>
                  </a:lnTo>
                  <a:lnTo>
                    <a:pt x="13669" y="1024"/>
                  </a:lnTo>
                  <a:cubicBezTo>
                    <a:pt x="13265" y="917"/>
                    <a:pt x="12860" y="822"/>
                    <a:pt x="12455" y="738"/>
                  </a:cubicBezTo>
                  <a:lnTo>
                    <a:pt x="12407" y="726"/>
                  </a:lnTo>
                  <a:cubicBezTo>
                    <a:pt x="12336" y="714"/>
                    <a:pt x="12252" y="691"/>
                    <a:pt x="12169" y="679"/>
                  </a:cubicBezTo>
                  <a:cubicBezTo>
                    <a:pt x="11871" y="607"/>
                    <a:pt x="11574" y="548"/>
                    <a:pt x="11276" y="488"/>
                  </a:cubicBezTo>
                  <a:lnTo>
                    <a:pt x="11050" y="453"/>
                  </a:lnTo>
                  <a:lnTo>
                    <a:pt x="10609" y="381"/>
                  </a:lnTo>
                  <a:cubicBezTo>
                    <a:pt x="10431" y="345"/>
                    <a:pt x="10264" y="310"/>
                    <a:pt x="10086" y="286"/>
                  </a:cubicBezTo>
                  <a:cubicBezTo>
                    <a:pt x="9955" y="262"/>
                    <a:pt x="9812" y="250"/>
                    <a:pt x="9681" y="226"/>
                  </a:cubicBezTo>
                  <a:lnTo>
                    <a:pt x="9216" y="155"/>
                  </a:lnTo>
                  <a:lnTo>
                    <a:pt x="8919" y="119"/>
                  </a:lnTo>
                  <a:cubicBezTo>
                    <a:pt x="8597" y="72"/>
                    <a:pt x="8276" y="36"/>
                    <a:pt x="7954" y="0"/>
                  </a:cubicBezTo>
                  <a:lnTo>
                    <a:pt x="1" y="13609"/>
                  </a:lnTo>
                  <a:cubicBezTo>
                    <a:pt x="418" y="13657"/>
                    <a:pt x="846" y="13716"/>
                    <a:pt x="1263" y="13764"/>
                  </a:cubicBezTo>
                  <a:lnTo>
                    <a:pt x="1727" y="13835"/>
                  </a:lnTo>
                  <a:cubicBezTo>
                    <a:pt x="2037" y="13871"/>
                    <a:pt x="2346" y="13930"/>
                    <a:pt x="2656" y="13978"/>
                  </a:cubicBezTo>
                  <a:lnTo>
                    <a:pt x="3108" y="14061"/>
                  </a:lnTo>
                  <a:cubicBezTo>
                    <a:pt x="3478" y="14133"/>
                    <a:pt x="3847" y="14204"/>
                    <a:pt x="4228" y="14288"/>
                  </a:cubicBezTo>
                  <a:lnTo>
                    <a:pt x="4466" y="14335"/>
                  </a:lnTo>
                  <a:cubicBezTo>
                    <a:pt x="4918" y="14430"/>
                    <a:pt x="5371" y="14538"/>
                    <a:pt x="5823" y="14657"/>
                  </a:cubicBezTo>
                  <a:lnTo>
                    <a:pt x="6204" y="14752"/>
                  </a:lnTo>
                  <a:cubicBezTo>
                    <a:pt x="6537" y="14835"/>
                    <a:pt x="6859" y="14930"/>
                    <a:pt x="7192" y="15026"/>
                  </a:cubicBezTo>
                  <a:cubicBezTo>
                    <a:pt x="7359" y="15061"/>
                    <a:pt x="7526" y="15121"/>
                    <a:pt x="7692" y="15169"/>
                  </a:cubicBezTo>
                  <a:cubicBezTo>
                    <a:pt x="7990" y="15264"/>
                    <a:pt x="8288" y="15347"/>
                    <a:pt x="8585" y="15442"/>
                  </a:cubicBezTo>
                  <a:lnTo>
                    <a:pt x="9074" y="15609"/>
                  </a:lnTo>
                  <a:cubicBezTo>
                    <a:pt x="9395" y="15716"/>
                    <a:pt x="9716" y="15823"/>
                    <a:pt x="10038" y="15931"/>
                  </a:cubicBezTo>
                  <a:lnTo>
                    <a:pt x="10431" y="16073"/>
                  </a:lnTo>
                  <a:cubicBezTo>
                    <a:pt x="10883" y="16240"/>
                    <a:pt x="11324" y="16407"/>
                    <a:pt x="11776" y="16574"/>
                  </a:cubicBezTo>
                  <a:lnTo>
                    <a:pt x="11931" y="16645"/>
                  </a:lnTo>
                  <a:cubicBezTo>
                    <a:pt x="12324" y="16800"/>
                    <a:pt x="12705" y="16955"/>
                    <a:pt x="13098" y="17121"/>
                  </a:cubicBezTo>
                  <a:lnTo>
                    <a:pt x="13515" y="17300"/>
                  </a:lnTo>
                  <a:cubicBezTo>
                    <a:pt x="13824" y="17431"/>
                    <a:pt x="14134" y="17574"/>
                    <a:pt x="14431" y="17717"/>
                  </a:cubicBezTo>
                  <a:lnTo>
                    <a:pt x="14872" y="17919"/>
                  </a:lnTo>
                  <a:cubicBezTo>
                    <a:pt x="15205" y="18074"/>
                    <a:pt x="15527" y="18229"/>
                    <a:pt x="15860" y="18383"/>
                  </a:cubicBezTo>
                  <a:cubicBezTo>
                    <a:pt x="15967" y="18443"/>
                    <a:pt x="16074" y="18490"/>
                    <a:pt x="16182" y="18538"/>
                  </a:cubicBezTo>
                  <a:cubicBezTo>
                    <a:pt x="16610" y="18752"/>
                    <a:pt x="17039" y="18979"/>
                    <a:pt x="17467" y="19205"/>
                  </a:cubicBezTo>
                  <a:lnTo>
                    <a:pt x="17515" y="19229"/>
                  </a:lnTo>
                  <a:cubicBezTo>
                    <a:pt x="17967" y="19467"/>
                    <a:pt x="18420" y="19717"/>
                    <a:pt x="18872" y="19967"/>
                  </a:cubicBezTo>
                  <a:cubicBezTo>
                    <a:pt x="19420" y="20288"/>
                    <a:pt x="19956" y="20610"/>
                    <a:pt x="20504" y="20943"/>
                  </a:cubicBezTo>
                  <a:cubicBezTo>
                    <a:pt x="20801" y="21122"/>
                    <a:pt x="21099" y="21312"/>
                    <a:pt x="21385" y="21491"/>
                  </a:cubicBezTo>
                  <a:lnTo>
                    <a:pt x="21647" y="21657"/>
                  </a:lnTo>
                  <a:cubicBezTo>
                    <a:pt x="22051" y="21919"/>
                    <a:pt x="22444" y="22193"/>
                    <a:pt x="22837" y="22455"/>
                  </a:cubicBezTo>
                  <a:lnTo>
                    <a:pt x="23135" y="22670"/>
                  </a:lnTo>
                  <a:cubicBezTo>
                    <a:pt x="23432" y="22872"/>
                    <a:pt x="23730" y="23074"/>
                    <a:pt x="24016" y="23289"/>
                  </a:cubicBezTo>
                  <a:cubicBezTo>
                    <a:pt x="24147" y="23384"/>
                    <a:pt x="24278" y="23479"/>
                    <a:pt x="24397" y="23574"/>
                  </a:cubicBezTo>
                  <a:cubicBezTo>
                    <a:pt x="24599" y="23717"/>
                    <a:pt x="24778" y="23860"/>
                    <a:pt x="24968" y="24003"/>
                  </a:cubicBezTo>
                  <a:cubicBezTo>
                    <a:pt x="25492" y="24396"/>
                    <a:pt x="26016" y="24801"/>
                    <a:pt x="26516" y="25217"/>
                  </a:cubicBezTo>
                  <a:lnTo>
                    <a:pt x="26623" y="25289"/>
                  </a:lnTo>
                  <a:cubicBezTo>
                    <a:pt x="27052" y="25646"/>
                    <a:pt x="27481" y="26015"/>
                    <a:pt x="27897" y="26372"/>
                  </a:cubicBezTo>
                  <a:cubicBezTo>
                    <a:pt x="28040" y="26503"/>
                    <a:pt x="28183" y="26634"/>
                    <a:pt x="28326" y="26765"/>
                  </a:cubicBezTo>
                  <a:cubicBezTo>
                    <a:pt x="28576" y="26991"/>
                    <a:pt x="28826" y="27218"/>
                    <a:pt x="29076" y="27444"/>
                  </a:cubicBezTo>
                  <a:cubicBezTo>
                    <a:pt x="29243" y="27599"/>
                    <a:pt x="29409" y="27753"/>
                    <a:pt x="29564" y="27920"/>
                  </a:cubicBezTo>
                  <a:cubicBezTo>
                    <a:pt x="29778" y="28111"/>
                    <a:pt x="29981" y="28313"/>
                    <a:pt x="30183" y="28515"/>
                  </a:cubicBezTo>
                  <a:cubicBezTo>
                    <a:pt x="30350" y="28670"/>
                    <a:pt x="30505" y="28837"/>
                    <a:pt x="30660" y="29004"/>
                  </a:cubicBezTo>
                  <a:cubicBezTo>
                    <a:pt x="30862" y="29206"/>
                    <a:pt x="31052" y="29408"/>
                    <a:pt x="31255" y="29611"/>
                  </a:cubicBezTo>
                  <a:cubicBezTo>
                    <a:pt x="31410" y="29789"/>
                    <a:pt x="31564" y="29956"/>
                    <a:pt x="31719" y="30123"/>
                  </a:cubicBezTo>
                  <a:cubicBezTo>
                    <a:pt x="31898" y="30325"/>
                    <a:pt x="32088" y="30528"/>
                    <a:pt x="32267" y="30730"/>
                  </a:cubicBezTo>
                  <a:cubicBezTo>
                    <a:pt x="32410" y="30909"/>
                    <a:pt x="32565" y="31087"/>
                    <a:pt x="32719" y="31266"/>
                  </a:cubicBezTo>
                  <a:cubicBezTo>
                    <a:pt x="32874" y="31444"/>
                    <a:pt x="33065" y="31659"/>
                    <a:pt x="33219" y="31861"/>
                  </a:cubicBezTo>
                  <a:cubicBezTo>
                    <a:pt x="33386" y="32052"/>
                    <a:pt x="33517" y="32230"/>
                    <a:pt x="33672" y="32421"/>
                  </a:cubicBezTo>
                  <a:cubicBezTo>
                    <a:pt x="33815" y="32611"/>
                    <a:pt x="33969" y="32790"/>
                    <a:pt x="34100" y="32980"/>
                  </a:cubicBezTo>
                  <a:cubicBezTo>
                    <a:pt x="34231" y="33159"/>
                    <a:pt x="34398" y="33361"/>
                    <a:pt x="34541" y="33576"/>
                  </a:cubicBezTo>
                  <a:cubicBezTo>
                    <a:pt x="34672" y="33778"/>
                    <a:pt x="34791" y="33933"/>
                    <a:pt x="34922" y="34111"/>
                  </a:cubicBezTo>
                  <a:cubicBezTo>
                    <a:pt x="35065" y="34314"/>
                    <a:pt x="35220" y="34540"/>
                    <a:pt x="35363" y="34742"/>
                  </a:cubicBezTo>
                  <a:cubicBezTo>
                    <a:pt x="35458" y="34897"/>
                    <a:pt x="35565" y="35052"/>
                    <a:pt x="35660" y="35207"/>
                  </a:cubicBezTo>
                  <a:cubicBezTo>
                    <a:pt x="35815" y="35445"/>
                    <a:pt x="35958" y="35695"/>
                    <a:pt x="36113" y="35933"/>
                  </a:cubicBezTo>
                  <a:cubicBezTo>
                    <a:pt x="36184" y="36064"/>
                    <a:pt x="36267" y="36183"/>
                    <a:pt x="36351" y="36314"/>
                  </a:cubicBezTo>
                  <a:cubicBezTo>
                    <a:pt x="36565" y="36683"/>
                    <a:pt x="36767" y="37052"/>
                    <a:pt x="36970" y="37421"/>
                  </a:cubicBezTo>
                  <a:lnTo>
                    <a:pt x="36994" y="37469"/>
                  </a:lnTo>
                  <a:cubicBezTo>
                    <a:pt x="37184" y="37814"/>
                    <a:pt x="37363" y="38171"/>
                    <a:pt x="37529" y="38517"/>
                  </a:cubicBezTo>
                  <a:cubicBezTo>
                    <a:pt x="37577" y="38624"/>
                    <a:pt x="37637" y="38743"/>
                    <a:pt x="37684" y="38850"/>
                  </a:cubicBezTo>
                  <a:cubicBezTo>
                    <a:pt x="37839" y="39172"/>
                    <a:pt x="37982" y="39493"/>
                    <a:pt x="38113" y="39814"/>
                  </a:cubicBezTo>
                  <a:cubicBezTo>
                    <a:pt x="38220" y="40065"/>
                    <a:pt x="38315" y="40326"/>
                    <a:pt x="38411" y="40576"/>
                  </a:cubicBezTo>
                  <a:cubicBezTo>
                    <a:pt x="38470" y="40731"/>
                    <a:pt x="38518" y="40874"/>
                    <a:pt x="38577" y="41029"/>
                  </a:cubicBezTo>
                  <a:cubicBezTo>
                    <a:pt x="38625" y="41172"/>
                    <a:pt x="38696" y="41362"/>
                    <a:pt x="38756" y="41541"/>
                  </a:cubicBezTo>
                  <a:cubicBezTo>
                    <a:pt x="38803" y="41708"/>
                    <a:pt x="38851" y="41839"/>
                    <a:pt x="38899" y="41981"/>
                  </a:cubicBezTo>
                  <a:cubicBezTo>
                    <a:pt x="38946" y="42136"/>
                    <a:pt x="39006" y="42315"/>
                    <a:pt x="39053" y="42481"/>
                  </a:cubicBezTo>
                  <a:cubicBezTo>
                    <a:pt x="39101" y="42648"/>
                    <a:pt x="39137" y="42779"/>
                    <a:pt x="39173" y="42934"/>
                  </a:cubicBezTo>
                  <a:cubicBezTo>
                    <a:pt x="39208" y="43077"/>
                    <a:pt x="39256" y="43255"/>
                    <a:pt x="39292" y="43410"/>
                  </a:cubicBezTo>
                  <a:cubicBezTo>
                    <a:pt x="39327" y="43565"/>
                    <a:pt x="39363" y="43720"/>
                    <a:pt x="39387" y="43875"/>
                  </a:cubicBezTo>
                  <a:cubicBezTo>
                    <a:pt x="39423" y="44029"/>
                    <a:pt x="39446" y="44184"/>
                    <a:pt x="39482" y="44339"/>
                  </a:cubicBezTo>
                  <a:cubicBezTo>
                    <a:pt x="39506" y="44494"/>
                    <a:pt x="39530" y="44648"/>
                    <a:pt x="39554" y="44803"/>
                  </a:cubicBezTo>
                  <a:cubicBezTo>
                    <a:pt x="39577" y="44970"/>
                    <a:pt x="39601" y="45101"/>
                    <a:pt x="39613" y="45244"/>
                  </a:cubicBezTo>
                  <a:cubicBezTo>
                    <a:pt x="39637" y="45410"/>
                    <a:pt x="39661" y="45589"/>
                    <a:pt x="39673" y="45756"/>
                  </a:cubicBezTo>
                  <a:cubicBezTo>
                    <a:pt x="39684" y="45899"/>
                    <a:pt x="39696" y="46030"/>
                    <a:pt x="39708" y="46172"/>
                  </a:cubicBezTo>
                  <a:cubicBezTo>
                    <a:pt x="39720" y="46351"/>
                    <a:pt x="39720" y="46518"/>
                    <a:pt x="39732" y="46696"/>
                  </a:cubicBezTo>
                  <a:cubicBezTo>
                    <a:pt x="39732" y="46815"/>
                    <a:pt x="39744" y="46946"/>
                    <a:pt x="39744" y="47077"/>
                  </a:cubicBezTo>
                  <a:cubicBezTo>
                    <a:pt x="39744" y="47292"/>
                    <a:pt x="39744" y="47506"/>
                    <a:pt x="39732" y="47732"/>
                  </a:cubicBezTo>
                  <a:cubicBezTo>
                    <a:pt x="39732" y="47827"/>
                    <a:pt x="39732" y="47935"/>
                    <a:pt x="39720" y="48030"/>
                  </a:cubicBezTo>
                  <a:cubicBezTo>
                    <a:pt x="39696" y="48351"/>
                    <a:pt x="39673" y="48673"/>
                    <a:pt x="39625" y="48982"/>
                  </a:cubicBezTo>
                  <a:cubicBezTo>
                    <a:pt x="39589" y="49220"/>
                    <a:pt x="39554" y="49459"/>
                    <a:pt x="39506" y="49697"/>
                  </a:cubicBezTo>
                  <a:cubicBezTo>
                    <a:pt x="39494" y="49756"/>
                    <a:pt x="39482" y="49816"/>
                    <a:pt x="39470" y="49875"/>
                  </a:cubicBezTo>
                  <a:cubicBezTo>
                    <a:pt x="39434" y="50042"/>
                    <a:pt x="39399" y="50209"/>
                    <a:pt x="39363" y="50375"/>
                  </a:cubicBezTo>
                  <a:cubicBezTo>
                    <a:pt x="39339" y="50471"/>
                    <a:pt x="39315" y="50554"/>
                    <a:pt x="39292" y="50649"/>
                  </a:cubicBezTo>
                  <a:cubicBezTo>
                    <a:pt x="39244" y="50804"/>
                    <a:pt x="39196" y="50971"/>
                    <a:pt x="39137" y="51125"/>
                  </a:cubicBezTo>
                  <a:cubicBezTo>
                    <a:pt x="39113" y="51197"/>
                    <a:pt x="39089" y="51268"/>
                    <a:pt x="39065" y="51352"/>
                  </a:cubicBezTo>
                  <a:cubicBezTo>
                    <a:pt x="39030" y="51459"/>
                    <a:pt x="38982" y="51566"/>
                    <a:pt x="38946" y="51673"/>
                  </a:cubicBezTo>
                  <a:cubicBezTo>
                    <a:pt x="38899" y="51828"/>
                    <a:pt x="38839" y="51971"/>
                    <a:pt x="38780" y="52114"/>
                  </a:cubicBezTo>
                  <a:cubicBezTo>
                    <a:pt x="38732" y="52221"/>
                    <a:pt x="38684" y="52328"/>
                    <a:pt x="38625" y="52435"/>
                  </a:cubicBezTo>
                  <a:cubicBezTo>
                    <a:pt x="38565" y="52566"/>
                    <a:pt x="38506" y="52709"/>
                    <a:pt x="38434" y="52840"/>
                  </a:cubicBezTo>
                  <a:cubicBezTo>
                    <a:pt x="38339" y="53030"/>
                    <a:pt x="38232" y="53233"/>
                    <a:pt x="38125" y="53411"/>
                  </a:cubicBezTo>
                  <a:lnTo>
                    <a:pt x="38125" y="53411"/>
                  </a:lnTo>
                  <a:lnTo>
                    <a:pt x="46090" y="39779"/>
                  </a:lnTo>
                  <a:cubicBezTo>
                    <a:pt x="46185" y="39624"/>
                    <a:pt x="46269" y="39457"/>
                    <a:pt x="46352" y="39303"/>
                  </a:cubicBezTo>
                  <a:cubicBezTo>
                    <a:pt x="46364" y="39267"/>
                    <a:pt x="46388" y="39231"/>
                    <a:pt x="46400" y="39207"/>
                  </a:cubicBezTo>
                  <a:cubicBezTo>
                    <a:pt x="46471" y="39064"/>
                    <a:pt x="46531" y="38933"/>
                    <a:pt x="46590" y="38791"/>
                  </a:cubicBezTo>
                  <a:cubicBezTo>
                    <a:pt x="46638" y="38695"/>
                    <a:pt x="46685" y="38588"/>
                    <a:pt x="46745" y="38481"/>
                  </a:cubicBezTo>
                  <a:cubicBezTo>
                    <a:pt x="46804" y="38326"/>
                    <a:pt x="46852" y="38183"/>
                    <a:pt x="46912" y="38029"/>
                  </a:cubicBezTo>
                  <a:cubicBezTo>
                    <a:pt x="46947" y="37945"/>
                    <a:pt x="46983" y="37862"/>
                    <a:pt x="47007" y="37779"/>
                  </a:cubicBezTo>
                  <a:cubicBezTo>
                    <a:pt x="47019" y="37755"/>
                    <a:pt x="47019" y="37731"/>
                    <a:pt x="47031" y="37707"/>
                  </a:cubicBezTo>
                  <a:cubicBezTo>
                    <a:pt x="47054" y="37636"/>
                    <a:pt x="47078" y="37564"/>
                    <a:pt x="47102" y="37481"/>
                  </a:cubicBezTo>
                  <a:cubicBezTo>
                    <a:pt x="47150" y="37326"/>
                    <a:pt x="47197" y="37171"/>
                    <a:pt x="47257" y="37005"/>
                  </a:cubicBezTo>
                  <a:cubicBezTo>
                    <a:pt x="47281" y="36921"/>
                    <a:pt x="47304" y="36826"/>
                    <a:pt x="47316" y="36731"/>
                  </a:cubicBezTo>
                  <a:cubicBezTo>
                    <a:pt x="47340" y="36647"/>
                    <a:pt x="47364" y="36576"/>
                    <a:pt x="47388" y="36493"/>
                  </a:cubicBezTo>
                  <a:cubicBezTo>
                    <a:pt x="47400" y="36409"/>
                    <a:pt x="47424" y="36314"/>
                    <a:pt x="47435" y="36231"/>
                  </a:cubicBezTo>
                  <a:cubicBezTo>
                    <a:pt x="47447" y="36171"/>
                    <a:pt x="47459" y="36112"/>
                    <a:pt x="47471" y="36052"/>
                  </a:cubicBezTo>
                  <a:cubicBezTo>
                    <a:pt x="47519" y="35826"/>
                    <a:pt x="47555" y="35600"/>
                    <a:pt x="47590" y="35373"/>
                  </a:cubicBezTo>
                  <a:cubicBezTo>
                    <a:pt x="47590" y="35362"/>
                    <a:pt x="47590" y="35350"/>
                    <a:pt x="47590" y="35350"/>
                  </a:cubicBezTo>
                  <a:cubicBezTo>
                    <a:pt x="47626" y="35028"/>
                    <a:pt x="47662" y="34707"/>
                    <a:pt x="47674" y="34385"/>
                  </a:cubicBezTo>
                  <a:cubicBezTo>
                    <a:pt x="47685" y="34385"/>
                    <a:pt x="47685" y="34361"/>
                    <a:pt x="47685" y="34338"/>
                  </a:cubicBezTo>
                  <a:close/>
                </a:path>
              </a:pathLst>
            </a:custGeom>
            <a:gradFill>
              <a:gsLst>
                <a:gs pos="0">
                  <a:srgbClr val="FF62FF"/>
                </a:gs>
                <a:gs pos="100000">
                  <a:srgbClr val="A2B5FA"/>
                </a:gs>
              </a:gsLst>
              <a:lin ang="2700006"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 name="Google Shape;296;p15"/>
            <p:cNvSpPr/>
            <p:nvPr/>
          </p:nvSpPr>
          <p:spPr>
            <a:xfrm>
              <a:off x="1949625" y="3351425"/>
              <a:ext cx="1087375" cy="1204050"/>
            </a:xfrm>
            <a:custGeom>
              <a:rect b="b" l="l" r="r" t="t"/>
              <a:pathLst>
                <a:path extrusionOk="0" h="48162" w="43495">
                  <a:moveTo>
                    <a:pt x="1" y="1"/>
                  </a:moveTo>
                  <a:cubicBezTo>
                    <a:pt x="15646" y="1620"/>
                    <a:pt x="32743" y="13383"/>
                    <a:pt x="38113" y="26206"/>
                  </a:cubicBezTo>
                  <a:cubicBezTo>
                    <a:pt x="43494" y="39041"/>
                    <a:pt x="35136" y="48162"/>
                    <a:pt x="19503" y="46542"/>
                  </a:cubicBezTo>
                  <a:lnTo>
                    <a:pt x="16955" y="40494"/>
                  </a:lnTo>
                  <a:cubicBezTo>
                    <a:pt x="28528" y="41685"/>
                    <a:pt x="34708" y="34946"/>
                    <a:pt x="30731" y="25444"/>
                  </a:cubicBezTo>
                  <a:cubicBezTo>
                    <a:pt x="26754" y="15955"/>
                    <a:pt x="14110" y="7264"/>
                    <a:pt x="2537" y="6061"/>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97" name="Google Shape;297;p15"/>
          <p:cNvGrpSpPr/>
          <p:nvPr/>
        </p:nvGrpSpPr>
        <p:grpSpPr>
          <a:xfrm rot="-517099">
            <a:off x="12285822" y="-1565573"/>
            <a:ext cx="7033090" cy="4647758"/>
            <a:chOff x="759000" y="1141650"/>
            <a:chExt cx="4566375" cy="3017650"/>
          </a:xfrm>
        </p:grpSpPr>
        <p:sp>
          <p:nvSpPr>
            <p:cNvPr id="298" name="Google Shape;298;p15"/>
            <p:cNvSpPr/>
            <p:nvPr/>
          </p:nvSpPr>
          <p:spPr>
            <a:xfrm>
              <a:off x="779250" y="1141650"/>
              <a:ext cx="4522325" cy="2935500"/>
            </a:xfrm>
            <a:custGeom>
              <a:rect b="b" l="l" r="r" t="t"/>
              <a:pathLst>
                <a:path extrusionOk="0" h="117420" w="180893">
                  <a:moveTo>
                    <a:pt x="46459" y="111526"/>
                  </a:moveTo>
                  <a:cubicBezTo>
                    <a:pt x="48423" y="110966"/>
                    <a:pt x="50459" y="110752"/>
                    <a:pt x="52495" y="110895"/>
                  </a:cubicBezTo>
                  <a:cubicBezTo>
                    <a:pt x="56341" y="111168"/>
                    <a:pt x="59782" y="112562"/>
                    <a:pt x="63116" y="113931"/>
                  </a:cubicBezTo>
                  <a:cubicBezTo>
                    <a:pt x="65354" y="114848"/>
                    <a:pt x="67521" y="115752"/>
                    <a:pt x="69712" y="116348"/>
                  </a:cubicBezTo>
                  <a:cubicBezTo>
                    <a:pt x="72629" y="117145"/>
                    <a:pt x="75534" y="117419"/>
                    <a:pt x="78665" y="116550"/>
                  </a:cubicBezTo>
                  <a:cubicBezTo>
                    <a:pt x="80463" y="116050"/>
                    <a:pt x="82344" y="115181"/>
                    <a:pt x="84380" y="113776"/>
                  </a:cubicBezTo>
                  <a:cubicBezTo>
                    <a:pt x="85535" y="112978"/>
                    <a:pt x="86619" y="112085"/>
                    <a:pt x="87619" y="111097"/>
                  </a:cubicBezTo>
                  <a:cubicBezTo>
                    <a:pt x="89047" y="109668"/>
                    <a:pt x="90286" y="108049"/>
                    <a:pt x="91286" y="106299"/>
                  </a:cubicBezTo>
                  <a:cubicBezTo>
                    <a:pt x="92274" y="104572"/>
                    <a:pt x="93084" y="102751"/>
                    <a:pt x="93715" y="100870"/>
                  </a:cubicBezTo>
                  <a:cubicBezTo>
                    <a:pt x="95036" y="97048"/>
                    <a:pt x="95846" y="92845"/>
                    <a:pt x="96822" y="88594"/>
                  </a:cubicBezTo>
                  <a:cubicBezTo>
                    <a:pt x="97477" y="85761"/>
                    <a:pt x="98227" y="82891"/>
                    <a:pt x="99299" y="80081"/>
                  </a:cubicBezTo>
                  <a:cubicBezTo>
                    <a:pt x="100727" y="76343"/>
                    <a:pt x="102775" y="72699"/>
                    <a:pt x="105930" y="69568"/>
                  </a:cubicBezTo>
                  <a:cubicBezTo>
                    <a:pt x="107097" y="68413"/>
                    <a:pt x="108359" y="67377"/>
                    <a:pt x="109705" y="66449"/>
                  </a:cubicBezTo>
                  <a:cubicBezTo>
                    <a:pt x="111991" y="64865"/>
                    <a:pt x="114193" y="63817"/>
                    <a:pt x="116313" y="63222"/>
                  </a:cubicBezTo>
                  <a:cubicBezTo>
                    <a:pt x="118265" y="62663"/>
                    <a:pt x="120313" y="62460"/>
                    <a:pt x="122349" y="62603"/>
                  </a:cubicBezTo>
                  <a:cubicBezTo>
                    <a:pt x="126183" y="62865"/>
                    <a:pt x="129624" y="64270"/>
                    <a:pt x="132970" y="65627"/>
                  </a:cubicBezTo>
                  <a:cubicBezTo>
                    <a:pt x="135184" y="66544"/>
                    <a:pt x="137363" y="67449"/>
                    <a:pt x="139554" y="68044"/>
                  </a:cubicBezTo>
                  <a:cubicBezTo>
                    <a:pt x="142471" y="68854"/>
                    <a:pt x="145376" y="69116"/>
                    <a:pt x="148519" y="68247"/>
                  </a:cubicBezTo>
                  <a:cubicBezTo>
                    <a:pt x="150305" y="67746"/>
                    <a:pt x="152186" y="66877"/>
                    <a:pt x="154222" y="65460"/>
                  </a:cubicBezTo>
                  <a:cubicBezTo>
                    <a:pt x="155389" y="64675"/>
                    <a:pt x="156473" y="63770"/>
                    <a:pt x="157461" y="62782"/>
                  </a:cubicBezTo>
                  <a:cubicBezTo>
                    <a:pt x="158901" y="61353"/>
                    <a:pt x="160140" y="59746"/>
                    <a:pt x="161140" y="57995"/>
                  </a:cubicBezTo>
                  <a:cubicBezTo>
                    <a:pt x="162116" y="56257"/>
                    <a:pt x="162926" y="54435"/>
                    <a:pt x="163557" y="52554"/>
                  </a:cubicBezTo>
                  <a:cubicBezTo>
                    <a:pt x="164878" y="48732"/>
                    <a:pt x="165688" y="44541"/>
                    <a:pt x="166676" y="40291"/>
                  </a:cubicBezTo>
                  <a:cubicBezTo>
                    <a:pt x="167331" y="37445"/>
                    <a:pt x="168081" y="34588"/>
                    <a:pt x="169153" y="31778"/>
                  </a:cubicBezTo>
                  <a:cubicBezTo>
                    <a:pt x="170581" y="28039"/>
                    <a:pt x="172629" y="24396"/>
                    <a:pt x="175784" y="21265"/>
                  </a:cubicBezTo>
                  <a:cubicBezTo>
                    <a:pt x="176939" y="20110"/>
                    <a:pt x="178201" y="19062"/>
                    <a:pt x="179547" y="18133"/>
                  </a:cubicBezTo>
                  <a:cubicBezTo>
                    <a:pt x="179654" y="18074"/>
                    <a:pt x="179761" y="18014"/>
                    <a:pt x="179868" y="17967"/>
                  </a:cubicBezTo>
                  <a:cubicBezTo>
                    <a:pt x="179904" y="17955"/>
                    <a:pt x="179940" y="17943"/>
                    <a:pt x="179975" y="17931"/>
                  </a:cubicBezTo>
                  <a:cubicBezTo>
                    <a:pt x="180047" y="17907"/>
                    <a:pt x="180118" y="17883"/>
                    <a:pt x="180190" y="17883"/>
                  </a:cubicBezTo>
                  <a:cubicBezTo>
                    <a:pt x="180237" y="17871"/>
                    <a:pt x="180273" y="17871"/>
                    <a:pt x="180321" y="17871"/>
                  </a:cubicBezTo>
                  <a:cubicBezTo>
                    <a:pt x="180380" y="17859"/>
                    <a:pt x="180452" y="17859"/>
                    <a:pt x="180511" y="17871"/>
                  </a:cubicBezTo>
                  <a:cubicBezTo>
                    <a:pt x="180559" y="17871"/>
                    <a:pt x="180595" y="17871"/>
                    <a:pt x="180630" y="17883"/>
                  </a:cubicBezTo>
                  <a:cubicBezTo>
                    <a:pt x="180702" y="17895"/>
                    <a:pt x="180761" y="17907"/>
                    <a:pt x="180821" y="17943"/>
                  </a:cubicBezTo>
                  <a:cubicBezTo>
                    <a:pt x="180845" y="17943"/>
                    <a:pt x="180868" y="17943"/>
                    <a:pt x="180892" y="17955"/>
                  </a:cubicBezTo>
                  <a:lnTo>
                    <a:pt x="141304" y="179"/>
                  </a:lnTo>
                  <a:cubicBezTo>
                    <a:pt x="140852" y="0"/>
                    <a:pt x="140340" y="72"/>
                    <a:pt x="139959" y="369"/>
                  </a:cubicBezTo>
                  <a:cubicBezTo>
                    <a:pt x="138613" y="1286"/>
                    <a:pt x="137351" y="2334"/>
                    <a:pt x="136184" y="3489"/>
                  </a:cubicBezTo>
                  <a:cubicBezTo>
                    <a:pt x="133029" y="6620"/>
                    <a:pt x="130981" y="10263"/>
                    <a:pt x="129552" y="14002"/>
                  </a:cubicBezTo>
                  <a:cubicBezTo>
                    <a:pt x="128481" y="16812"/>
                    <a:pt x="127743" y="19669"/>
                    <a:pt x="127076" y="22515"/>
                  </a:cubicBezTo>
                  <a:cubicBezTo>
                    <a:pt x="126088" y="26765"/>
                    <a:pt x="125290" y="30956"/>
                    <a:pt x="123968" y="34778"/>
                  </a:cubicBezTo>
                  <a:cubicBezTo>
                    <a:pt x="123337" y="36659"/>
                    <a:pt x="122528" y="38481"/>
                    <a:pt x="121551" y="40219"/>
                  </a:cubicBezTo>
                  <a:cubicBezTo>
                    <a:pt x="120539" y="41970"/>
                    <a:pt x="119301" y="43577"/>
                    <a:pt x="117872" y="45006"/>
                  </a:cubicBezTo>
                  <a:cubicBezTo>
                    <a:pt x="116872" y="45994"/>
                    <a:pt x="115789" y="46899"/>
                    <a:pt x="114634" y="47685"/>
                  </a:cubicBezTo>
                  <a:cubicBezTo>
                    <a:pt x="112598" y="49101"/>
                    <a:pt x="110717" y="49970"/>
                    <a:pt x="108919" y="50471"/>
                  </a:cubicBezTo>
                  <a:cubicBezTo>
                    <a:pt x="105788" y="51340"/>
                    <a:pt x="102882" y="51078"/>
                    <a:pt x="99954" y="50268"/>
                  </a:cubicBezTo>
                  <a:cubicBezTo>
                    <a:pt x="97763" y="49673"/>
                    <a:pt x="95584" y="48768"/>
                    <a:pt x="93369" y="47851"/>
                  </a:cubicBezTo>
                  <a:cubicBezTo>
                    <a:pt x="90036" y="46494"/>
                    <a:pt x="86583" y="45089"/>
                    <a:pt x="82749" y="44827"/>
                  </a:cubicBezTo>
                  <a:cubicBezTo>
                    <a:pt x="80713" y="44684"/>
                    <a:pt x="78677" y="44887"/>
                    <a:pt x="76713" y="45446"/>
                  </a:cubicBezTo>
                  <a:cubicBezTo>
                    <a:pt x="74605" y="46041"/>
                    <a:pt x="72391" y="47089"/>
                    <a:pt x="70105" y="48673"/>
                  </a:cubicBezTo>
                  <a:cubicBezTo>
                    <a:pt x="68759" y="49601"/>
                    <a:pt x="67497" y="50649"/>
                    <a:pt x="66342" y="51792"/>
                  </a:cubicBezTo>
                  <a:cubicBezTo>
                    <a:pt x="63187" y="54923"/>
                    <a:pt x="61127" y="58579"/>
                    <a:pt x="59710" y="62305"/>
                  </a:cubicBezTo>
                  <a:cubicBezTo>
                    <a:pt x="58639" y="65115"/>
                    <a:pt x="57889" y="67973"/>
                    <a:pt x="57234" y="70818"/>
                  </a:cubicBezTo>
                  <a:cubicBezTo>
                    <a:pt x="56258" y="75069"/>
                    <a:pt x="55448" y="79260"/>
                    <a:pt x="54126" y="83082"/>
                  </a:cubicBezTo>
                  <a:cubicBezTo>
                    <a:pt x="53495" y="84975"/>
                    <a:pt x="52686" y="86785"/>
                    <a:pt x="51709" y="88523"/>
                  </a:cubicBezTo>
                  <a:cubicBezTo>
                    <a:pt x="50697" y="90273"/>
                    <a:pt x="49459" y="91892"/>
                    <a:pt x="48030" y="93309"/>
                  </a:cubicBezTo>
                  <a:cubicBezTo>
                    <a:pt x="47030" y="94297"/>
                    <a:pt x="45947" y="95202"/>
                    <a:pt x="44792" y="95988"/>
                  </a:cubicBezTo>
                  <a:cubicBezTo>
                    <a:pt x="42756" y="97405"/>
                    <a:pt x="40863" y="98274"/>
                    <a:pt x="39077" y="98786"/>
                  </a:cubicBezTo>
                  <a:cubicBezTo>
                    <a:pt x="35946" y="99643"/>
                    <a:pt x="33040" y="99381"/>
                    <a:pt x="30123" y="98572"/>
                  </a:cubicBezTo>
                  <a:cubicBezTo>
                    <a:pt x="27933" y="97976"/>
                    <a:pt x="25754" y="97072"/>
                    <a:pt x="23527" y="96167"/>
                  </a:cubicBezTo>
                  <a:cubicBezTo>
                    <a:pt x="20194" y="94797"/>
                    <a:pt x="16753" y="93404"/>
                    <a:pt x="12907" y="93131"/>
                  </a:cubicBezTo>
                  <a:cubicBezTo>
                    <a:pt x="10871" y="92988"/>
                    <a:pt x="8835" y="93202"/>
                    <a:pt x="6870" y="93762"/>
                  </a:cubicBezTo>
                  <a:cubicBezTo>
                    <a:pt x="4763" y="94357"/>
                    <a:pt x="2549" y="95393"/>
                    <a:pt x="1" y="97202"/>
                  </a:cubicBezTo>
                  <a:lnTo>
                    <a:pt x="39589" y="114978"/>
                  </a:lnTo>
                  <a:cubicBezTo>
                    <a:pt x="42149" y="113157"/>
                    <a:pt x="44351" y="112121"/>
                    <a:pt x="46459" y="111526"/>
                  </a:cubicBezTo>
                  <a:close/>
                </a:path>
              </a:pathLst>
            </a:custGeom>
            <a:gradFill>
              <a:gsLst>
                <a:gs pos="0">
                  <a:srgbClr val="FFE2FF"/>
                </a:gs>
                <a:gs pos="8000">
                  <a:srgbClr val="D3A3EE"/>
                </a:gs>
                <a:gs pos="21000">
                  <a:srgbClr val="7B76D6"/>
                </a:gs>
                <a:gs pos="35000">
                  <a:srgbClr val="D3A3EE"/>
                </a:gs>
                <a:gs pos="46000">
                  <a:srgbClr val="FFE2FF"/>
                </a:gs>
                <a:gs pos="58000">
                  <a:srgbClr val="D3A3EE"/>
                </a:gs>
                <a:gs pos="69000">
                  <a:srgbClr val="7B76D6"/>
                </a:gs>
                <a:gs pos="85000">
                  <a:srgbClr val="D3A3EE"/>
                </a:gs>
                <a:gs pos="94000">
                  <a:srgbClr val="FFE2FF"/>
                </a:gs>
                <a:gs pos="100000">
                  <a:srgbClr val="D3A3EE"/>
                </a:gs>
              </a:gsLst>
              <a:lin ang="8100019"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 name="Google Shape;299;p15"/>
            <p:cNvSpPr/>
            <p:nvPr/>
          </p:nvSpPr>
          <p:spPr>
            <a:xfrm>
              <a:off x="1748725" y="1588125"/>
              <a:ext cx="3576650" cy="2571175"/>
            </a:xfrm>
            <a:custGeom>
              <a:rect b="b" l="l" r="r" t="t"/>
              <a:pathLst>
                <a:path extrusionOk="0" h="102847" w="143066">
                  <a:moveTo>
                    <a:pt x="142768" y="798"/>
                  </a:moveTo>
                  <a:cubicBezTo>
                    <a:pt x="142637" y="465"/>
                    <a:pt x="142375" y="203"/>
                    <a:pt x="142054" y="84"/>
                  </a:cubicBezTo>
                  <a:cubicBezTo>
                    <a:pt x="141982" y="60"/>
                    <a:pt x="141923" y="36"/>
                    <a:pt x="141863" y="24"/>
                  </a:cubicBezTo>
                  <a:cubicBezTo>
                    <a:pt x="141816" y="24"/>
                    <a:pt x="141780" y="12"/>
                    <a:pt x="141744" y="12"/>
                  </a:cubicBezTo>
                  <a:cubicBezTo>
                    <a:pt x="141673" y="0"/>
                    <a:pt x="141613" y="0"/>
                    <a:pt x="141542" y="12"/>
                  </a:cubicBezTo>
                  <a:cubicBezTo>
                    <a:pt x="141506" y="12"/>
                    <a:pt x="141458" y="12"/>
                    <a:pt x="141423" y="24"/>
                  </a:cubicBezTo>
                  <a:cubicBezTo>
                    <a:pt x="141339" y="36"/>
                    <a:pt x="141268" y="48"/>
                    <a:pt x="141196" y="84"/>
                  </a:cubicBezTo>
                  <a:cubicBezTo>
                    <a:pt x="141161" y="96"/>
                    <a:pt x="141125" y="96"/>
                    <a:pt x="141101" y="108"/>
                  </a:cubicBezTo>
                  <a:cubicBezTo>
                    <a:pt x="140982" y="155"/>
                    <a:pt x="140875" y="215"/>
                    <a:pt x="140768" y="286"/>
                  </a:cubicBezTo>
                  <a:cubicBezTo>
                    <a:pt x="139422" y="1215"/>
                    <a:pt x="138160" y="2263"/>
                    <a:pt x="137005" y="3406"/>
                  </a:cubicBezTo>
                  <a:cubicBezTo>
                    <a:pt x="133850" y="6537"/>
                    <a:pt x="131791" y="10192"/>
                    <a:pt x="130374" y="13919"/>
                  </a:cubicBezTo>
                  <a:cubicBezTo>
                    <a:pt x="129302" y="16729"/>
                    <a:pt x="128552" y="19598"/>
                    <a:pt x="127897" y="22432"/>
                  </a:cubicBezTo>
                  <a:cubicBezTo>
                    <a:pt x="126909" y="26682"/>
                    <a:pt x="126111" y="30873"/>
                    <a:pt x="124778" y="34707"/>
                  </a:cubicBezTo>
                  <a:cubicBezTo>
                    <a:pt x="124147" y="36588"/>
                    <a:pt x="123337" y="38410"/>
                    <a:pt x="122361" y="40136"/>
                  </a:cubicBezTo>
                  <a:cubicBezTo>
                    <a:pt x="121361" y="41898"/>
                    <a:pt x="120122" y="43506"/>
                    <a:pt x="118682" y="44935"/>
                  </a:cubicBezTo>
                  <a:cubicBezTo>
                    <a:pt x="117694" y="45923"/>
                    <a:pt x="116610" y="46816"/>
                    <a:pt x="115443" y="47613"/>
                  </a:cubicBezTo>
                  <a:cubicBezTo>
                    <a:pt x="113407" y="49018"/>
                    <a:pt x="111526" y="49899"/>
                    <a:pt x="109740" y="50388"/>
                  </a:cubicBezTo>
                  <a:cubicBezTo>
                    <a:pt x="106597" y="51269"/>
                    <a:pt x="103692" y="50983"/>
                    <a:pt x="100775" y="50197"/>
                  </a:cubicBezTo>
                  <a:cubicBezTo>
                    <a:pt x="98584" y="49602"/>
                    <a:pt x="96405" y="48685"/>
                    <a:pt x="94191" y="47780"/>
                  </a:cubicBezTo>
                  <a:cubicBezTo>
                    <a:pt x="90845" y="46411"/>
                    <a:pt x="87404" y="45018"/>
                    <a:pt x="83570" y="44744"/>
                  </a:cubicBezTo>
                  <a:cubicBezTo>
                    <a:pt x="81534" y="44601"/>
                    <a:pt x="79486" y="44815"/>
                    <a:pt x="77534" y="45363"/>
                  </a:cubicBezTo>
                  <a:cubicBezTo>
                    <a:pt x="75414" y="45958"/>
                    <a:pt x="73212" y="47006"/>
                    <a:pt x="70926" y="48590"/>
                  </a:cubicBezTo>
                  <a:cubicBezTo>
                    <a:pt x="69580" y="49518"/>
                    <a:pt x="68318" y="50566"/>
                    <a:pt x="67151" y="51721"/>
                  </a:cubicBezTo>
                  <a:cubicBezTo>
                    <a:pt x="63996" y="54840"/>
                    <a:pt x="61948" y="58496"/>
                    <a:pt x="60520" y="62234"/>
                  </a:cubicBezTo>
                  <a:cubicBezTo>
                    <a:pt x="59448" y="65032"/>
                    <a:pt x="58698" y="67902"/>
                    <a:pt x="58043" y="70735"/>
                  </a:cubicBezTo>
                  <a:cubicBezTo>
                    <a:pt x="57067" y="74998"/>
                    <a:pt x="56257" y="79189"/>
                    <a:pt x="54936" y="83011"/>
                  </a:cubicBezTo>
                  <a:cubicBezTo>
                    <a:pt x="54305" y="84892"/>
                    <a:pt x="53495" y="86713"/>
                    <a:pt x="52507" y="88440"/>
                  </a:cubicBezTo>
                  <a:cubicBezTo>
                    <a:pt x="51507" y="90202"/>
                    <a:pt x="50268" y="91809"/>
                    <a:pt x="48840" y="93238"/>
                  </a:cubicBezTo>
                  <a:cubicBezTo>
                    <a:pt x="47840" y="94226"/>
                    <a:pt x="46756" y="95119"/>
                    <a:pt x="45601" y="95917"/>
                  </a:cubicBezTo>
                  <a:cubicBezTo>
                    <a:pt x="43565" y="97322"/>
                    <a:pt x="41684" y="98203"/>
                    <a:pt x="39886" y="98691"/>
                  </a:cubicBezTo>
                  <a:cubicBezTo>
                    <a:pt x="36755" y="99560"/>
                    <a:pt x="33850" y="99286"/>
                    <a:pt x="30933" y="98489"/>
                  </a:cubicBezTo>
                  <a:cubicBezTo>
                    <a:pt x="28742" y="97893"/>
                    <a:pt x="26563" y="96989"/>
                    <a:pt x="24337" y="96072"/>
                  </a:cubicBezTo>
                  <a:cubicBezTo>
                    <a:pt x="21003" y="94714"/>
                    <a:pt x="17562" y="93321"/>
                    <a:pt x="13716" y="93048"/>
                  </a:cubicBezTo>
                  <a:cubicBezTo>
                    <a:pt x="11680" y="92905"/>
                    <a:pt x="9644" y="93107"/>
                    <a:pt x="7680" y="93679"/>
                  </a:cubicBezTo>
                  <a:cubicBezTo>
                    <a:pt x="5572" y="94274"/>
                    <a:pt x="3370" y="95310"/>
                    <a:pt x="822" y="97108"/>
                  </a:cubicBezTo>
                  <a:cubicBezTo>
                    <a:pt x="238" y="97691"/>
                    <a:pt x="0" y="98608"/>
                    <a:pt x="298" y="99322"/>
                  </a:cubicBezTo>
                  <a:cubicBezTo>
                    <a:pt x="357" y="99465"/>
                    <a:pt x="441" y="99596"/>
                    <a:pt x="536" y="99703"/>
                  </a:cubicBezTo>
                  <a:cubicBezTo>
                    <a:pt x="560" y="99727"/>
                    <a:pt x="572" y="99751"/>
                    <a:pt x="596" y="99763"/>
                  </a:cubicBezTo>
                  <a:cubicBezTo>
                    <a:pt x="691" y="99858"/>
                    <a:pt x="798" y="99941"/>
                    <a:pt x="917" y="100001"/>
                  </a:cubicBezTo>
                  <a:cubicBezTo>
                    <a:pt x="1381" y="100203"/>
                    <a:pt x="1905" y="100132"/>
                    <a:pt x="2298" y="99834"/>
                  </a:cubicBezTo>
                  <a:cubicBezTo>
                    <a:pt x="4334" y="98429"/>
                    <a:pt x="6215" y="97548"/>
                    <a:pt x="8013" y="97048"/>
                  </a:cubicBezTo>
                  <a:cubicBezTo>
                    <a:pt x="11144" y="96191"/>
                    <a:pt x="14050" y="96453"/>
                    <a:pt x="16967" y="97250"/>
                  </a:cubicBezTo>
                  <a:cubicBezTo>
                    <a:pt x="19157" y="97846"/>
                    <a:pt x="21336" y="98763"/>
                    <a:pt x="23563" y="99667"/>
                  </a:cubicBezTo>
                  <a:cubicBezTo>
                    <a:pt x="26896" y="101037"/>
                    <a:pt x="30349" y="102430"/>
                    <a:pt x="34183" y="102704"/>
                  </a:cubicBezTo>
                  <a:cubicBezTo>
                    <a:pt x="36207" y="102846"/>
                    <a:pt x="38255" y="102632"/>
                    <a:pt x="40220" y="102084"/>
                  </a:cubicBezTo>
                  <a:cubicBezTo>
                    <a:pt x="42327" y="101489"/>
                    <a:pt x="44530" y="100441"/>
                    <a:pt x="46816" y="98858"/>
                  </a:cubicBezTo>
                  <a:cubicBezTo>
                    <a:pt x="48161" y="97929"/>
                    <a:pt x="49423" y="96881"/>
                    <a:pt x="50590" y="95726"/>
                  </a:cubicBezTo>
                  <a:cubicBezTo>
                    <a:pt x="53745" y="92595"/>
                    <a:pt x="55793" y="88952"/>
                    <a:pt x="57222" y="85213"/>
                  </a:cubicBezTo>
                  <a:cubicBezTo>
                    <a:pt x="58293" y="82403"/>
                    <a:pt x="59043" y="79546"/>
                    <a:pt x="59698" y="76700"/>
                  </a:cubicBezTo>
                  <a:cubicBezTo>
                    <a:pt x="60686" y="72450"/>
                    <a:pt x="61484" y="68259"/>
                    <a:pt x="62806" y="64437"/>
                  </a:cubicBezTo>
                  <a:cubicBezTo>
                    <a:pt x="63437" y="62556"/>
                    <a:pt x="64246" y="60734"/>
                    <a:pt x="65235" y="58996"/>
                  </a:cubicBezTo>
                  <a:cubicBezTo>
                    <a:pt x="66235" y="57246"/>
                    <a:pt x="67473" y="55638"/>
                    <a:pt x="68914" y="54209"/>
                  </a:cubicBezTo>
                  <a:cubicBezTo>
                    <a:pt x="69902" y="53221"/>
                    <a:pt x="70985" y="52316"/>
                    <a:pt x="72152" y="51519"/>
                  </a:cubicBezTo>
                  <a:cubicBezTo>
                    <a:pt x="74188" y="50114"/>
                    <a:pt x="76069" y="49245"/>
                    <a:pt x="77867" y="48744"/>
                  </a:cubicBezTo>
                  <a:cubicBezTo>
                    <a:pt x="80998" y="47887"/>
                    <a:pt x="83904" y="48149"/>
                    <a:pt x="86833" y="48947"/>
                  </a:cubicBezTo>
                  <a:cubicBezTo>
                    <a:pt x="89011" y="49554"/>
                    <a:pt x="91190" y="50459"/>
                    <a:pt x="93417" y="51364"/>
                  </a:cubicBezTo>
                  <a:cubicBezTo>
                    <a:pt x="96750" y="52733"/>
                    <a:pt x="100191" y="54126"/>
                    <a:pt x="104025" y="54400"/>
                  </a:cubicBezTo>
                  <a:cubicBezTo>
                    <a:pt x="106061" y="54543"/>
                    <a:pt x="108109" y="54329"/>
                    <a:pt x="110074" y="53769"/>
                  </a:cubicBezTo>
                  <a:cubicBezTo>
                    <a:pt x="112181" y="53174"/>
                    <a:pt x="114384" y="52126"/>
                    <a:pt x="116670" y="50542"/>
                  </a:cubicBezTo>
                  <a:cubicBezTo>
                    <a:pt x="118015" y="49626"/>
                    <a:pt x="119277" y="48578"/>
                    <a:pt x="120432" y="47423"/>
                  </a:cubicBezTo>
                  <a:cubicBezTo>
                    <a:pt x="123599" y="44292"/>
                    <a:pt x="125647" y="40636"/>
                    <a:pt x="127076" y="36910"/>
                  </a:cubicBezTo>
                  <a:cubicBezTo>
                    <a:pt x="128147" y="34100"/>
                    <a:pt x="128897" y="31230"/>
                    <a:pt x="129552" y="28409"/>
                  </a:cubicBezTo>
                  <a:cubicBezTo>
                    <a:pt x="130540" y="24146"/>
                    <a:pt x="131338" y="19955"/>
                    <a:pt x="132660" y="16133"/>
                  </a:cubicBezTo>
                  <a:cubicBezTo>
                    <a:pt x="133291" y="14252"/>
                    <a:pt x="134100" y="12431"/>
                    <a:pt x="135089" y="10692"/>
                  </a:cubicBezTo>
                  <a:cubicBezTo>
                    <a:pt x="136089" y="8942"/>
                    <a:pt x="137315" y="7335"/>
                    <a:pt x="138756" y="5918"/>
                  </a:cubicBezTo>
                  <a:cubicBezTo>
                    <a:pt x="139839" y="4846"/>
                    <a:pt x="141006" y="3870"/>
                    <a:pt x="142256" y="3001"/>
                  </a:cubicBezTo>
                  <a:cubicBezTo>
                    <a:pt x="142840" y="2429"/>
                    <a:pt x="143066" y="1501"/>
                    <a:pt x="142768" y="798"/>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 name="Google Shape;300;p15"/>
            <p:cNvSpPr/>
            <p:nvPr/>
          </p:nvSpPr>
          <p:spPr>
            <a:xfrm>
              <a:off x="759000" y="3571400"/>
              <a:ext cx="1013250" cy="517050"/>
            </a:xfrm>
            <a:custGeom>
              <a:rect b="b" l="l" r="r" t="t"/>
              <a:pathLst>
                <a:path extrusionOk="0" h="20682" w="40530">
                  <a:moveTo>
                    <a:pt x="40125" y="20372"/>
                  </a:moveTo>
                  <a:cubicBezTo>
                    <a:pt x="40030" y="20253"/>
                    <a:pt x="39946" y="20122"/>
                    <a:pt x="39887" y="19991"/>
                  </a:cubicBezTo>
                  <a:cubicBezTo>
                    <a:pt x="39589" y="19277"/>
                    <a:pt x="39827" y="18348"/>
                    <a:pt x="40411" y="17777"/>
                  </a:cubicBezTo>
                  <a:lnTo>
                    <a:pt x="822" y="1"/>
                  </a:lnTo>
                  <a:cubicBezTo>
                    <a:pt x="239" y="572"/>
                    <a:pt x="1" y="1501"/>
                    <a:pt x="299" y="2215"/>
                  </a:cubicBezTo>
                  <a:cubicBezTo>
                    <a:pt x="418" y="2513"/>
                    <a:pt x="644" y="2763"/>
                    <a:pt x="942" y="2906"/>
                  </a:cubicBezTo>
                  <a:lnTo>
                    <a:pt x="40530" y="20682"/>
                  </a:lnTo>
                  <a:cubicBezTo>
                    <a:pt x="40530" y="20682"/>
                    <a:pt x="40518" y="20670"/>
                    <a:pt x="40506" y="20658"/>
                  </a:cubicBezTo>
                  <a:cubicBezTo>
                    <a:pt x="40387" y="20598"/>
                    <a:pt x="40280" y="20527"/>
                    <a:pt x="40185" y="20432"/>
                  </a:cubicBezTo>
                  <a:cubicBezTo>
                    <a:pt x="40161" y="20408"/>
                    <a:pt x="40149" y="20384"/>
                    <a:pt x="40125" y="20372"/>
                  </a:cubicBez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01" name="Google Shape;301;p15"/>
          <p:cNvSpPr/>
          <p:nvPr/>
        </p:nvSpPr>
        <p:spPr>
          <a:xfrm>
            <a:off x="-1102345" y="8651993"/>
            <a:ext cx="5279650" cy="257054"/>
          </a:xfrm>
          <a:custGeom>
            <a:rect b="b" l="l" r="r" t="t"/>
            <a:pathLst>
              <a:path extrusionOk="0" h="2989" w="61377">
                <a:moveTo>
                  <a:pt x="6144" y="0"/>
                </a:moveTo>
                <a:cubicBezTo>
                  <a:pt x="4536" y="0"/>
                  <a:pt x="3727" y="679"/>
                  <a:pt x="2941" y="1334"/>
                </a:cubicBezTo>
                <a:cubicBezTo>
                  <a:pt x="2179" y="1965"/>
                  <a:pt x="1465" y="2560"/>
                  <a:pt x="0" y="2560"/>
                </a:cubicBezTo>
                <a:lnTo>
                  <a:pt x="0" y="2989"/>
                </a:lnTo>
                <a:cubicBezTo>
                  <a:pt x="1619" y="2989"/>
                  <a:pt x="2429" y="2310"/>
                  <a:pt x="3215" y="1655"/>
                </a:cubicBezTo>
                <a:cubicBezTo>
                  <a:pt x="3965" y="1024"/>
                  <a:pt x="4691" y="429"/>
                  <a:pt x="6144" y="429"/>
                </a:cubicBezTo>
                <a:cubicBezTo>
                  <a:pt x="7608" y="429"/>
                  <a:pt x="8323" y="1024"/>
                  <a:pt x="9085" y="1655"/>
                </a:cubicBezTo>
                <a:cubicBezTo>
                  <a:pt x="9859" y="2310"/>
                  <a:pt x="10668" y="2989"/>
                  <a:pt x="12287" y="2989"/>
                </a:cubicBezTo>
                <a:cubicBezTo>
                  <a:pt x="13895" y="2989"/>
                  <a:pt x="14704" y="2310"/>
                  <a:pt x="15490" y="1655"/>
                </a:cubicBezTo>
                <a:cubicBezTo>
                  <a:pt x="16252" y="1024"/>
                  <a:pt x="16967" y="429"/>
                  <a:pt x="18419" y="429"/>
                </a:cubicBezTo>
                <a:cubicBezTo>
                  <a:pt x="19884" y="429"/>
                  <a:pt x="20598" y="1024"/>
                  <a:pt x="21360" y="1655"/>
                </a:cubicBezTo>
                <a:cubicBezTo>
                  <a:pt x="22134" y="2310"/>
                  <a:pt x="22944" y="2989"/>
                  <a:pt x="24563" y="2989"/>
                </a:cubicBezTo>
                <a:cubicBezTo>
                  <a:pt x="26170" y="2989"/>
                  <a:pt x="26980" y="2310"/>
                  <a:pt x="27766" y="1655"/>
                </a:cubicBezTo>
                <a:cubicBezTo>
                  <a:pt x="28528" y="1024"/>
                  <a:pt x="29242" y="429"/>
                  <a:pt x="30694" y="429"/>
                </a:cubicBezTo>
                <a:cubicBezTo>
                  <a:pt x="32159" y="429"/>
                  <a:pt x="32873" y="1024"/>
                  <a:pt x="33623" y="1655"/>
                </a:cubicBezTo>
                <a:cubicBezTo>
                  <a:pt x="34409" y="2310"/>
                  <a:pt x="35219" y="2989"/>
                  <a:pt x="36838" y="2989"/>
                </a:cubicBezTo>
                <a:cubicBezTo>
                  <a:pt x="38445" y="2989"/>
                  <a:pt x="39255" y="2310"/>
                  <a:pt x="40041" y="1655"/>
                </a:cubicBezTo>
                <a:cubicBezTo>
                  <a:pt x="40803" y="1024"/>
                  <a:pt x="41517" y="429"/>
                  <a:pt x="42970" y="429"/>
                </a:cubicBezTo>
                <a:cubicBezTo>
                  <a:pt x="44434" y="429"/>
                  <a:pt x="45149" y="1024"/>
                  <a:pt x="45899" y="1655"/>
                </a:cubicBezTo>
                <a:cubicBezTo>
                  <a:pt x="46685" y="2310"/>
                  <a:pt x="47494" y="2989"/>
                  <a:pt x="49113" y="2989"/>
                </a:cubicBezTo>
                <a:cubicBezTo>
                  <a:pt x="50721" y="2989"/>
                  <a:pt x="51530" y="2310"/>
                  <a:pt x="52316" y="1655"/>
                </a:cubicBezTo>
                <a:cubicBezTo>
                  <a:pt x="53066" y="1024"/>
                  <a:pt x="53793" y="429"/>
                  <a:pt x="55245" y="429"/>
                </a:cubicBezTo>
                <a:cubicBezTo>
                  <a:pt x="56698" y="429"/>
                  <a:pt x="57424" y="1024"/>
                  <a:pt x="58174" y="1655"/>
                </a:cubicBezTo>
                <a:cubicBezTo>
                  <a:pt x="58960" y="2310"/>
                  <a:pt x="59770" y="2989"/>
                  <a:pt x="61377" y="2989"/>
                </a:cubicBezTo>
                <a:lnTo>
                  <a:pt x="61377" y="2560"/>
                </a:lnTo>
                <a:cubicBezTo>
                  <a:pt x="59924" y="2560"/>
                  <a:pt x="59210" y="1965"/>
                  <a:pt x="58448" y="1334"/>
                </a:cubicBezTo>
                <a:cubicBezTo>
                  <a:pt x="57662" y="679"/>
                  <a:pt x="56853" y="0"/>
                  <a:pt x="55245" y="0"/>
                </a:cubicBezTo>
                <a:cubicBezTo>
                  <a:pt x="53638" y="0"/>
                  <a:pt x="52828" y="679"/>
                  <a:pt x="52042" y="1334"/>
                </a:cubicBezTo>
                <a:cubicBezTo>
                  <a:pt x="51280" y="1965"/>
                  <a:pt x="50566" y="2560"/>
                  <a:pt x="49113" y="2560"/>
                </a:cubicBezTo>
                <a:cubicBezTo>
                  <a:pt x="47649" y="2560"/>
                  <a:pt x="46935" y="1965"/>
                  <a:pt x="46173" y="1334"/>
                </a:cubicBezTo>
                <a:cubicBezTo>
                  <a:pt x="45399" y="679"/>
                  <a:pt x="44589" y="0"/>
                  <a:pt x="42970" y="0"/>
                </a:cubicBezTo>
                <a:cubicBezTo>
                  <a:pt x="41362" y="0"/>
                  <a:pt x="40553" y="679"/>
                  <a:pt x="39767" y="1334"/>
                </a:cubicBezTo>
                <a:cubicBezTo>
                  <a:pt x="39005" y="1965"/>
                  <a:pt x="38291" y="2560"/>
                  <a:pt x="36838" y="2560"/>
                </a:cubicBezTo>
                <a:cubicBezTo>
                  <a:pt x="35374" y="2560"/>
                  <a:pt x="34659" y="1965"/>
                  <a:pt x="33897" y="1334"/>
                </a:cubicBezTo>
                <a:cubicBezTo>
                  <a:pt x="33123" y="679"/>
                  <a:pt x="32314" y="0"/>
                  <a:pt x="30694" y="0"/>
                </a:cubicBezTo>
                <a:cubicBezTo>
                  <a:pt x="29087" y="0"/>
                  <a:pt x="28278" y="679"/>
                  <a:pt x="27492" y="1334"/>
                </a:cubicBezTo>
                <a:cubicBezTo>
                  <a:pt x="26730" y="1965"/>
                  <a:pt x="26015" y="2560"/>
                  <a:pt x="24563" y="2560"/>
                </a:cubicBezTo>
                <a:cubicBezTo>
                  <a:pt x="23098" y="2560"/>
                  <a:pt x="22384" y="1965"/>
                  <a:pt x="21634" y="1334"/>
                </a:cubicBezTo>
                <a:cubicBezTo>
                  <a:pt x="20848" y="679"/>
                  <a:pt x="20038" y="0"/>
                  <a:pt x="18419" y="0"/>
                </a:cubicBezTo>
                <a:cubicBezTo>
                  <a:pt x="16812" y="0"/>
                  <a:pt x="16002" y="679"/>
                  <a:pt x="15216" y="1334"/>
                </a:cubicBezTo>
                <a:cubicBezTo>
                  <a:pt x="14454" y="1965"/>
                  <a:pt x="13740" y="2560"/>
                  <a:pt x="12287" y="2560"/>
                </a:cubicBezTo>
                <a:cubicBezTo>
                  <a:pt x="10823" y="2560"/>
                  <a:pt x="10109" y="1965"/>
                  <a:pt x="9347" y="1334"/>
                </a:cubicBezTo>
                <a:cubicBezTo>
                  <a:pt x="8573" y="679"/>
                  <a:pt x="7763" y="0"/>
                  <a:pt x="6144" y="0"/>
                </a:cubicBezTo>
                <a:close/>
              </a:path>
            </a:pathLst>
          </a:custGeom>
          <a:solidFill>
            <a:schemeClr val="accent4"/>
          </a:solidFill>
          <a:ln>
            <a:noFill/>
          </a:ln>
          <a:effectLst>
            <a:outerShdw blurRad="228600" rotWithShape="0" algn="bl" dir="3600000" dist="9525">
              <a:schemeClr val="accent4">
                <a:alpha val="74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 name="Google Shape;302;p15"/>
          <p:cNvSpPr/>
          <p:nvPr/>
        </p:nvSpPr>
        <p:spPr>
          <a:xfrm>
            <a:off x="16375405" y="4227643"/>
            <a:ext cx="5279650" cy="257054"/>
          </a:xfrm>
          <a:custGeom>
            <a:rect b="b" l="l" r="r" t="t"/>
            <a:pathLst>
              <a:path extrusionOk="0" h="2989" w="61377">
                <a:moveTo>
                  <a:pt x="6144" y="0"/>
                </a:moveTo>
                <a:cubicBezTo>
                  <a:pt x="4536" y="0"/>
                  <a:pt x="3727" y="679"/>
                  <a:pt x="2941" y="1334"/>
                </a:cubicBezTo>
                <a:cubicBezTo>
                  <a:pt x="2179" y="1965"/>
                  <a:pt x="1465" y="2560"/>
                  <a:pt x="0" y="2560"/>
                </a:cubicBezTo>
                <a:lnTo>
                  <a:pt x="0" y="2989"/>
                </a:lnTo>
                <a:cubicBezTo>
                  <a:pt x="1619" y="2989"/>
                  <a:pt x="2429" y="2310"/>
                  <a:pt x="3215" y="1655"/>
                </a:cubicBezTo>
                <a:cubicBezTo>
                  <a:pt x="3965" y="1024"/>
                  <a:pt x="4691" y="429"/>
                  <a:pt x="6144" y="429"/>
                </a:cubicBezTo>
                <a:cubicBezTo>
                  <a:pt x="7608" y="429"/>
                  <a:pt x="8323" y="1024"/>
                  <a:pt x="9085" y="1655"/>
                </a:cubicBezTo>
                <a:cubicBezTo>
                  <a:pt x="9859" y="2310"/>
                  <a:pt x="10668" y="2989"/>
                  <a:pt x="12287" y="2989"/>
                </a:cubicBezTo>
                <a:cubicBezTo>
                  <a:pt x="13895" y="2989"/>
                  <a:pt x="14704" y="2310"/>
                  <a:pt x="15490" y="1655"/>
                </a:cubicBezTo>
                <a:cubicBezTo>
                  <a:pt x="16252" y="1024"/>
                  <a:pt x="16967" y="429"/>
                  <a:pt x="18419" y="429"/>
                </a:cubicBezTo>
                <a:cubicBezTo>
                  <a:pt x="19884" y="429"/>
                  <a:pt x="20598" y="1024"/>
                  <a:pt x="21360" y="1655"/>
                </a:cubicBezTo>
                <a:cubicBezTo>
                  <a:pt x="22134" y="2310"/>
                  <a:pt x="22944" y="2989"/>
                  <a:pt x="24563" y="2989"/>
                </a:cubicBezTo>
                <a:cubicBezTo>
                  <a:pt x="26170" y="2989"/>
                  <a:pt x="26980" y="2310"/>
                  <a:pt x="27766" y="1655"/>
                </a:cubicBezTo>
                <a:cubicBezTo>
                  <a:pt x="28528" y="1024"/>
                  <a:pt x="29242" y="429"/>
                  <a:pt x="30694" y="429"/>
                </a:cubicBezTo>
                <a:cubicBezTo>
                  <a:pt x="32159" y="429"/>
                  <a:pt x="32873" y="1024"/>
                  <a:pt x="33623" y="1655"/>
                </a:cubicBezTo>
                <a:cubicBezTo>
                  <a:pt x="34409" y="2310"/>
                  <a:pt x="35219" y="2989"/>
                  <a:pt x="36838" y="2989"/>
                </a:cubicBezTo>
                <a:cubicBezTo>
                  <a:pt x="38445" y="2989"/>
                  <a:pt x="39255" y="2310"/>
                  <a:pt x="40041" y="1655"/>
                </a:cubicBezTo>
                <a:cubicBezTo>
                  <a:pt x="40803" y="1024"/>
                  <a:pt x="41517" y="429"/>
                  <a:pt x="42970" y="429"/>
                </a:cubicBezTo>
                <a:cubicBezTo>
                  <a:pt x="44434" y="429"/>
                  <a:pt x="45149" y="1024"/>
                  <a:pt x="45899" y="1655"/>
                </a:cubicBezTo>
                <a:cubicBezTo>
                  <a:pt x="46685" y="2310"/>
                  <a:pt x="47494" y="2989"/>
                  <a:pt x="49113" y="2989"/>
                </a:cubicBezTo>
                <a:cubicBezTo>
                  <a:pt x="50721" y="2989"/>
                  <a:pt x="51530" y="2310"/>
                  <a:pt x="52316" y="1655"/>
                </a:cubicBezTo>
                <a:cubicBezTo>
                  <a:pt x="53066" y="1024"/>
                  <a:pt x="53793" y="429"/>
                  <a:pt x="55245" y="429"/>
                </a:cubicBezTo>
                <a:cubicBezTo>
                  <a:pt x="56698" y="429"/>
                  <a:pt x="57424" y="1024"/>
                  <a:pt x="58174" y="1655"/>
                </a:cubicBezTo>
                <a:cubicBezTo>
                  <a:pt x="58960" y="2310"/>
                  <a:pt x="59770" y="2989"/>
                  <a:pt x="61377" y="2989"/>
                </a:cubicBezTo>
                <a:lnTo>
                  <a:pt x="61377" y="2560"/>
                </a:lnTo>
                <a:cubicBezTo>
                  <a:pt x="59924" y="2560"/>
                  <a:pt x="59210" y="1965"/>
                  <a:pt x="58448" y="1334"/>
                </a:cubicBezTo>
                <a:cubicBezTo>
                  <a:pt x="57662" y="679"/>
                  <a:pt x="56853" y="0"/>
                  <a:pt x="55245" y="0"/>
                </a:cubicBezTo>
                <a:cubicBezTo>
                  <a:pt x="53638" y="0"/>
                  <a:pt x="52828" y="679"/>
                  <a:pt x="52042" y="1334"/>
                </a:cubicBezTo>
                <a:cubicBezTo>
                  <a:pt x="51280" y="1965"/>
                  <a:pt x="50566" y="2560"/>
                  <a:pt x="49113" y="2560"/>
                </a:cubicBezTo>
                <a:cubicBezTo>
                  <a:pt x="47649" y="2560"/>
                  <a:pt x="46935" y="1965"/>
                  <a:pt x="46173" y="1334"/>
                </a:cubicBezTo>
                <a:cubicBezTo>
                  <a:pt x="45399" y="679"/>
                  <a:pt x="44589" y="0"/>
                  <a:pt x="42970" y="0"/>
                </a:cubicBezTo>
                <a:cubicBezTo>
                  <a:pt x="41362" y="0"/>
                  <a:pt x="40553" y="679"/>
                  <a:pt x="39767" y="1334"/>
                </a:cubicBezTo>
                <a:cubicBezTo>
                  <a:pt x="39005" y="1965"/>
                  <a:pt x="38291" y="2560"/>
                  <a:pt x="36838" y="2560"/>
                </a:cubicBezTo>
                <a:cubicBezTo>
                  <a:pt x="35374" y="2560"/>
                  <a:pt x="34659" y="1965"/>
                  <a:pt x="33897" y="1334"/>
                </a:cubicBezTo>
                <a:cubicBezTo>
                  <a:pt x="33123" y="679"/>
                  <a:pt x="32314" y="0"/>
                  <a:pt x="30694" y="0"/>
                </a:cubicBezTo>
                <a:cubicBezTo>
                  <a:pt x="29087" y="0"/>
                  <a:pt x="28278" y="679"/>
                  <a:pt x="27492" y="1334"/>
                </a:cubicBezTo>
                <a:cubicBezTo>
                  <a:pt x="26730" y="1965"/>
                  <a:pt x="26015" y="2560"/>
                  <a:pt x="24563" y="2560"/>
                </a:cubicBezTo>
                <a:cubicBezTo>
                  <a:pt x="23098" y="2560"/>
                  <a:pt x="22384" y="1965"/>
                  <a:pt x="21634" y="1334"/>
                </a:cubicBezTo>
                <a:cubicBezTo>
                  <a:pt x="20848" y="679"/>
                  <a:pt x="20038" y="0"/>
                  <a:pt x="18419" y="0"/>
                </a:cubicBezTo>
                <a:cubicBezTo>
                  <a:pt x="16812" y="0"/>
                  <a:pt x="16002" y="679"/>
                  <a:pt x="15216" y="1334"/>
                </a:cubicBezTo>
                <a:cubicBezTo>
                  <a:pt x="14454" y="1965"/>
                  <a:pt x="13740" y="2560"/>
                  <a:pt x="12287" y="2560"/>
                </a:cubicBezTo>
                <a:cubicBezTo>
                  <a:pt x="10823" y="2560"/>
                  <a:pt x="10109" y="1965"/>
                  <a:pt x="9347" y="1334"/>
                </a:cubicBezTo>
                <a:cubicBezTo>
                  <a:pt x="8573" y="679"/>
                  <a:pt x="7763" y="0"/>
                  <a:pt x="6144" y="0"/>
                </a:cubicBezTo>
                <a:close/>
              </a:path>
            </a:pathLst>
          </a:custGeom>
          <a:solidFill>
            <a:schemeClr val="accent4"/>
          </a:solidFill>
          <a:ln>
            <a:noFill/>
          </a:ln>
          <a:effectLst>
            <a:outerShdw blurRad="228600" rotWithShape="0" algn="bl" dir="3600000" dist="9525">
              <a:schemeClr val="accent4">
                <a:alpha val="74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03" name="Google Shape;303;p15"/>
          <p:cNvGrpSpPr/>
          <p:nvPr/>
        </p:nvGrpSpPr>
        <p:grpSpPr>
          <a:xfrm>
            <a:off x="13826286" y="6472842"/>
            <a:ext cx="3141468" cy="3029253"/>
            <a:chOff x="6848350" y="2992025"/>
            <a:chExt cx="1761900" cy="1698964"/>
          </a:xfrm>
        </p:grpSpPr>
        <p:sp>
          <p:nvSpPr>
            <p:cNvPr id="304" name="Google Shape;304;p15"/>
            <p:cNvSpPr/>
            <p:nvPr/>
          </p:nvSpPr>
          <p:spPr>
            <a:xfrm>
              <a:off x="6848350" y="2992025"/>
              <a:ext cx="1761900" cy="1507500"/>
            </a:xfrm>
            <a:prstGeom prst="triangle">
              <a:avLst>
                <a:gd fmla="val 50000" name="adj"/>
              </a:avLst>
            </a:prstGeom>
            <a:noFill/>
            <a:ln cap="flat" cmpd="sng" w="28575">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05" name="Google Shape;305;p15"/>
            <p:cNvGrpSpPr/>
            <p:nvPr/>
          </p:nvGrpSpPr>
          <p:grpSpPr>
            <a:xfrm>
              <a:off x="7122122" y="2992036"/>
              <a:ext cx="1488121" cy="1698953"/>
              <a:chOff x="742950" y="1124975"/>
              <a:chExt cx="1327850" cy="1515975"/>
            </a:xfrm>
          </p:grpSpPr>
          <p:sp>
            <p:nvSpPr>
              <p:cNvPr id="306" name="Google Shape;306;p15"/>
              <p:cNvSpPr/>
              <p:nvPr/>
            </p:nvSpPr>
            <p:spPr>
              <a:xfrm>
                <a:off x="742950" y="1124975"/>
                <a:ext cx="304525" cy="1515975"/>
              </a:xfrm>
              <a:custGeom>
                <a:rect b="b" l="l" r="r" t="t"/>
                <a:pathLst>
                  <a:path extrusionOk="0" h="60639" w="12181">
                    <a:moveTo>
                      <a:pt x="0" y="60639"/>
                    </a:moveTo>
                    <a:lnTo>
                      <a:pt x="6263" y="0"/>
                    </a:lnTo>
                    <a:lnTo>
                      <a:pt x="12180" y="46911"/>
                    </a:lnTo>
                    <a:close/>
                  </a:path>
                </a:pathLst>
              </a:custGeom>
              <a:gradFill>
                <a:gsLst>
                  <a:gs pos="0">
                    <a:srgbClr val="FF62FF"/>
                  </a:gs>
                  <a:gs pos="100000">
                    <a:srgbClr val="A2B5F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 name="Google Shape;307;p15"/>
              <p:cNvSpPr/>
              <p:nvPr/>
            </p:nvSpPr>
            <p:spPr>
              <a:xfrm>
                <a:off x="899500" y="1124975"/>
                <a:ext cx="1171300" cy="1172775"/>
              </a:xfrm>
              <a:custGeom>
                <a:rect b="b" l="l" r="r" t="t"/>
                <a:pathLst>
                  <a:path extrusionOk="0" h="46911" w="46852">
                    <a:moveTo>
                      <a:pt x="46852" y="37576"/>
                    </a:moveTo>
                    <a:lnTo>
                      <a:pt x="5918" y="46911"/>
                    </a:lnTo>
                    <a:lnTo>
                      <a:pt x="1" y="0"/>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 name="Google Shape;308;p15"/>
              <p:cNvSpPr/>
              <p:nvPr/>
            </p:nvSpPr>
            <p:spPr>
              <a:xfrm>
                <a:off x="742950" y="2064375"/>
                <a:ext cx="1327850" cy="576575"/>
              </a:xfrm>
              <a:custGeom>
                <a:rect b="b" l="l" r="r" t="t"/>
                <a:pathLst>
                  <a:path extrusionOk="0" h="23063" w="53114">
                    <a:moveTo>
                      <a:pt x="53114" y="0"/>
                    </a:moveTo>
                    <a:lnTo>
                      <a:pt x="0" y="23063"/>
                    </a:lnTo>
                    <a:lnTo>
                      <a:pt x="12180" y="9335"/>
                    </a:lnTo>
                    <a:close/>
                  </a:path>
                </a:pathLst>
              </a:custGeom>
              <a:gradFill>
                <a:gsLst>
                  <a:gs pos="0">
                    <a:srgbClr val="F9F6EF"/>
                  </a:gs>
                  <a:gs pos="100000">
                    <a:srgbClr val="F148FF"/>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cxnSp>
          <p:nvCxnSpPr>
            <p:cNvPr id="309" name="Google Shape;309;p15"/>
            <p:cNvCxnSpPr/>
            <p:nvPr/>
          </p:nvCxnSpPr>
          <p:spPr>
            <a:xfrm flipH="1" rot="10800000">
              <a:off x="6853625" y="3009700"/>
              <a:ext cx="866400" cy="1484700"/>
            </a:xfrm>
            <a:prstGeom prst="straightConnector1">
              <a:avLst/>
            </a:prstGeom>
            <a:noFill/>
            <a:ln cap="flat" cmpd="sng" w="28575">
              <a:solidFill>
                <a:schemeClr val="accent4"/>
              </a:solidFill>
              <a:prstDash val="solid"/>
              <a:round/>
              <a:headEnd len="med" w="med" type="none"/>
              <a:tailEnd len="med" w="med" type="none"/>
            </a:ln>
          </p:spPr>
        </p:cxnSp>
      </p:grpSp>
      <p:sp>
        <p:nvSpPr>
          <p:cNvPr id="310" name="Google Shape;310;p15"/>
          <p:cNvSpPr txBox="1"/>
          <p:nvPr>
            <p:ph type="title"/>
          </p:nvPr>
        </p:nvSpPr>
        <p:spPr>
          <a:xfrm>
            <a:off x="5179800" y="4139192"/>
            <a:ext cx="7928400" cy="4071000"/>
          </a:xfrm>
          <a:prstGeom prst="rect">
            <a:avLst/>
          </a:prstGeom>
        </p:spPr>
        <p:txBody>
          <a:bodyPr anchorCtr="0" anchor="ctr" bIns="182850" lIns="182850" spcFirstLastPara="1" rIns="182850" wrap="square" tIns="182850">
            <a:noAutofit/>
          </a:bodyPr>
          <a:lstStyle>
            <a:lvl1pPr lvl="0" rtl="0">
              <a:spcBef>
                <a:spcPts val="0"/>
              </a:spcBef>
              <a:spcAft>
                <a:spcPts val="0"/>
              </a:spcAft>
              <a:buSzPts val="7200"/>
              <a:buNone/>
              <a:defRPr b="1" sz="7200">
                <a:solidFill>
                  <a:schemeClr val="dk2"/>
                </a:solidFill>
              </a:defRPr>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
        <p:nvSpPr>
          <p:cNvPr id="311" name="Google Shape;311;p15"/>
          <p:cNvSpPr txBox="1"/>
          <p:nvPr>
            <p:ph idx="1" type="subTitle"/>
          </p:nvPr>
        </p:nvSpPr>
        <p:spPr>
          <a:xfrm>
            <a:off x="5125800" y="7863226"/>
            <a:ext cx="8036400" cy="10458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2800"/>
              <a:buNone/>
              <a:defRPr sz="32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12" name="Google Shape;312;p15"/>
          <p:cNvSpPr txBox="1"/>
          <p:nvPr>
            <p:ph hasCustomPrompt="1" idx="2" type="title"/>
          </p:nvPr>
        </p:nvSpPr>
        <p:spPr>
          <a:xfrm>
            <a:off x="7573200" y="1908306"/>
            <a:ext cx="3141600" cy="2151600"/>
          </a:xfrm>
          <a:prstGeom prst="rect">
            <a:avLst/>
          </a:prstGeom>
        </p:spPr>
        <p:txBody>
          <a:bodyPr anchorCtr="0" anchor="ctr" bIns="182850" lIns="182850" spcFirstLastPara="1" rIns="182850" wrap="square" tIns="182850">
            <a:noAutofit/>
          </a:bodyPr>
          <a:lstStyle>
            <a:lvl1pPr lvl="0" rtl="0">
              <a:spcBef>
                <a:spcPts val="0"/>
              </a:spcBef>
              <a:spcAft>
                <a:spcPts val="0"/>
              </a:spcAft>
              <a:buSzPts val="6000"/>
              <a:buNone/>
              <a:defRPr sz="9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12_1">
    <p:spTree>
      <p:nvGrpSpPr>
        <p:cNvPr id="313" name="Shape 313"/>
        <p:cNvGrpSpPr/>
        <p:nvPr/>
      </p:nvGrpSpPr>
      <p:grpSpPr>
        <a:xfrm>
          <a:off x="0" y="0"/>
          <a:ext cx="0" cy="0"/>
          <a:chOff x="0" y="0"/>
          <a:chExt cx="0" cy="0"/>
        </a:xfrm>
      </p:grpSpPr>
      <p:grpSp>
        <p:nvGrpSpPr>
          <p:cNvPr id="314" name="Google Shape;314;p16"/>
          <p:cNvGrpSpPr/>
          <p:nvPr/>
        </p:nvGrpSpPr>
        <p:grpSpPr>
          <a:xfrm rot="10800000">
            <a:off x="-1969350" y="-2860850"/>
            <a:ext cx="22403350" cy="16697600"/>
            <a:chOff x="-815075" y="-859900"/>
            <a:chExt cx="11201675" cy="8348800"/>
          </a:xfrm>
        </p:grpSpPr>
        <p:sp>
          <p:nvSpPr>
            <p:cNvPr id="315" name="Google Shape;315;p16"/>
            <p:cNvSpPr/>
            <p:nvPr/>
          </p:nvSpPr>
          <p:spPr>
            <a:xfrm>
              <a:off x="6901500" y="24663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 name="Google Shape;316;p16"/>
            <p:cNvSpPr/>
            <p:nvPr/>
          </p:nvSpPr>
          <p:spPr>
            <a:xfrm>
              <a:off x="-815075" y="3042300"/>
              <a:ext cx="4446600" cy="44466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 name="Google Shape;317;p16"/>
            <p:cNvSpPr/>
            <p:nvPr/>
          </p:nvSpPr>
          <p:spPr>
            <a:xfrm>
              <a:off x="-230300" y="-8599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 name="Google Shape;318;p16"/>
            <p:cNvSpPr/>
            <p:nvPr/>
          </p:nvSpPr>
          <p:spPr>
            <a:xfrm>
              <a:off x="4931025" y="2192375"/>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19" name="Google Shape;319;p16"/>
          <p:cNvGrpSpPr/>
          <p:nvPr/>
        </p:nvGrpSpPr>
        <p:grpSpPr>
          <a:xfrm rot="-2928048">
            <a:off x="5877615" y="2800921"/>
            <a:ext cx="1412456" cy="1409556"/>
            <a:chOff x="5521225" y="3001700"/>
            <a:chExt cx="1448700" cy="1445725"/>
          </a:xfrm>
        </p:grpSpPr>
        <p:sp>
          <p:nvSpPr>
            <p:cNvPr id="320" name="Google Shape;320;p16"/>
            <p:cNvSpPr/>
            <p:nvPr/>
          </p:nvSpPr>
          <p:spPr>
            <a:xfrm>
              <a:off x="5725400" y="3131175"/>
              <a:ext cx="25" cy="25"/>
            </a:xfrm>
            <a:custGeom>
              <a:rect b="b" l="l" r="r" t="t"/>
              <a:pathLst>
                <a:path extrusionOk="0" h="1" w="1">
                  <a:moveTo>
                    <a:pt x="1" y="0"/>
                  </a:moveTo>
                  <a:close/>
                </a:path>
              </a:pathLst>
            </a:custGeom>
            <a:solidFill>
              <a:srgbClr val="00C1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 name="Google Shape;321;p16"/>
            <p:cNvSpPr/>
            <p:nvPr/>
          </p:nvSpPr>
          <p:spPr>
            <a:xfrm>
              <a:off x="5618850" y="3001700"/>
              <a:ext cx="1351075" cy="1321900"/>
            </a:xfrm>
            <a:custGeom>
              <a:rect b="b" l="l" r="r" t="t"/>
              <a:pathLst>
                <a:path extrusionOk="0" h="52876" w="54043">
                  <a:moveTo>
                    <a:pt x="47887" y="48518"/>
                  </a:moveTo>
                  <a:cubicBezTo>
                    <a:pt x="47816" y="48577"/>
                    <a:pt x="47744" y="48637"/>
                    <a:pt x="47685" y="48697"/>
                  </a:cubicBezTo>
                  <a:cubicBezTo>
                    <a:pt x="47506" y="48851"/>
                    <a:pt x="47328" y="48994"/>
                    <a:pt x="47149" y="49137"/>
                  </a:cubicBezTo>
                  <a:lnTo>
                    <a:pt x="46935" y="49316"/>
                  </a:lnTo>
                  <a:cubicBezTo>
                    <a:pt x="46685" y="49494"/>
                    <a:pt x="46447" y="49673"/>
                    <a:pt x="46185" y="49840"/>
                  </a:cubicBezTo>
                  <a:cubicBezTo>
                    <a:pt x="46173" y="49851"/>
                    <a:pt x="46173" y="49851"/>
                    <a:pt x="46161" y="49863"/>
                  </a:cubicBezTo>
                  <a:cubicBezTo>
                    <a:pt x="45899" y="50030"/>
                    <a:pt x="45625" y="50197"/>
                    <a:pt x="45339" y="50363"/>
                  </a:cubicBezTo>
                  <a:cubicBezTo>
                    <a:pt x="45256" y="50411"/>
                    <a:pt x="45173" y="50447"/>
                    <a:pt x="45089" y="50494"/>
                  </a:cubicBezTo>
                  <a:cubicBezTo>
                    <a:pt x="44875" y="50613"/>
                    <a:pt x="44673" y="50721"/>
                    <a:pt x="44446" y="50828"/>
                  </a:cubicBezTo>
                  <a:cubicBezTo>
                    <a:pt x="44363" y="50875"/>
                    <a:pt x="44268" y="50923"/>
                    <a:pt x="44184" y="50959"/>
                  </a:cubicBezTo>
                  <a:cubicBezTo>
                    <a:pt x="43887" y="51102"/>
                    <a:pt x="43577" y="51233"/>
                    <a:pt x="43268" y="51352"/>
                  </a:cubicBezTo>
                  <a:cubicBezTo>
                    <a:pt x="41720" y="51947"/>
                    <a:pt x="40101" y="52328"/>
                    <a:pt x="38457" y="52495"/>
                  </a:cubicBezTo>
                  <a:cubicBezTo>
                    <a:pt x="34719" y="52876"/>
                    <a:pt x="30647" y="52245"/>
                    <a:pt x="26587" y="50768"/>
                  </a:cubicBezTo>
                  <a:cubicBezTo>
                    <a:pt x="24099" y="49863"/>
                    <a:pt x="21717" y="48697"/>
                    <a:pt x="19467" y="47304"/>
                  </a:cubicBezTo>
                  <a:cubicBezTo>
                    <a:pt x="18062" y="46434"/>
                    <a:pt x="16705" y="45494"/>
                    <a:pt x="15419" y="44470"/>
                  </a:cubicBezTo>
                  <a:cubicBezTo>
                    <a:pt x="13490" y="42958"/>
                    <a:pt x="11680" y="41279"/>
                    <a:pt x="10025" y="39469"/>
                  </a:cubicBezTo>
                  <a:cubicBezTo>
                    <a:pt x="8954" y="38279"/>
                    <a:pt x="7930" y="37040"/>
                    <a:pt x="6977" y="35754"/>
                  </a:cubicBezTo>
                  <a:cubicBezTo>
                    <a:pt x="6680" y="35326"/>
                    <a:pt x="6370" y="34909"/>
                    <a:pt x="6084" y="34469"/>
                  </a:cubicBezTo>
                  <a:cubicBezTo>
                    <a:pt x="5822" y="34088"/>
                    <a:pt x="5561" y="33683"/>
                    <a:pt x="5310" y="33290"/>
                  </a:cubicBezTo>
                  <a:cubicBezTo>
                    <a:pt x="5239" y="33171"/>
                    <a:pt x="5168" y="33040"/>
                    <a:pt x="5084" y="32921"/>
                  </a:cubicBezTo>
                  <a:cubicBezTo>
                    <a:pt x="4918" y="32647"/>
                    <a:pt x="4751" y="32373"/>
                    <a:pt x="4584" y="32099"/>
                  </a:cubicBezTo>
                  <a:cubicBezTo>
                    <a:pt x="4501" y="31956"/>
                    <a:pt x="4429" y="31814"/>
                    <a:pt x="4346" y="31671"/>
                  </a:cubicBezTo>
                  <a:cubicBezTo>
                    <a:pt x="4191" y="31397"/>
                    <a:pt x="4037" y="31135"/>
                    <a:pt x="3894" y="30861"/>
                  </a:cubicBezTo>
                  <a:cubicBezTo>
                    <a:pt x="3822" y="30730"/>
                    <a:pt x="3751" y="30599"/>
                    <a:pt x="3679" y="30468"/>
                  </a:cubicBezTo>
                  <a:cubicBezTo>
                    <a:pt x="3513" y="30147"/>
                    <a:pt x="3358" y="29825"/>
                    <a:pt x="3203" y="29504"/>
                  </a:cubicBezTo>
                  <a:cubicBezTo>
                    <a:pt x="3155" y="29432"/>
                    <a:pt x="3120" y="29349"/>
                    <a:pt x="3084" y="29277"/>
                  </a:cubicBezTo>
                  <a:lnTo>
                    <a:pt x="2965" y="29016"/>
                  </a:lnTo>
                  <a:cubicBezTo>
                    <a:pt x="2810" y="28706"/>
                    <a:pt x="2679" y="28408"/>
                    <a:pt x="2536" y="28087"/>
                  </a:cubicBezTo>
                  <a:cubicBezTo>
                    <a:pt x="2501" y="27980"/>
                    <a:pt x="2453" y="27873"/>
                    <a:pt x="2405" y="27777"/>
                  </a:cubicBezTo>
                  <a:cubicBezTo>
                    <a:pt x="2286" y="27480"/>
                    <a:pt x="2167" y="27194"/>
                    <a:pt x="2048" y="26896"/>
                  </a:cubicBezTo>
                  <a:cubicBezTo>
                    <a:pt x="2001" y="26765"/>
                    <a:pt x="1941" y="26622"/>
                    <a:pt x="1893" y="26491"/>
                  </a:cubicBezTo>
                  <a:cubicBezTo>
                    <a:pt x="1798" y="26229"/>
                    <a:pt x="1703" y="25968"/>
                    <a:pt x="1608" y="25706"/>
                  </a:cubicBezTo>
                  <a:lnTo>
                    <a:pt x="1465" y="25289"/>
                  </a:lnTo>
                  <a:cubicBezTo>
                    <a:pt x="1370" y="25003"/>
                    <a:pt x="1274" y="24729"/>
                    <a:pt x="1191" y="24444"/>
                  </a:cubicBezTo>
                  <a:cubicBezTo>
                    <a:pt x="1155" y="24336"/>
                    <a:pt x="1119" y="24229"/>
                    <a:pt x="1096" y="24122"/>
                  </a:cubicBezTo>
                  <a:cubicBezTo>
                    <a:pt x="977" y="23729"/>
                    <a:pt x="881" y="23348"/>
                    <a:pt x="786" y="22967"/>
                  </a:cubicBezTo>
                  <a:cubicBezTo>
                    <a:pt x="762" y="22896"/>
                    <a:pt x="750" y="22824"/>
                    <a:pt x="738" y="22753"/>
                  </a:cubicBezTo>
                  <a:cubicBezTo>
                    <a:pt x="655" y="22443"/>
                    <a:pt x="584" y="22134"/>
                    <a:pt x="524" y="21812"/>
                  </a:cubicBezTo>
                  <a:cubicBezTo>
                    <a:pt x="500" y="21693"/>
                    <a:pt x="477" y="21562"/>
                    <a:pt x="453" y="21431"/>
                  </a:cubicBezTo>
                  <a:cubicBezTo>
                    <a:pt x="405" y="21169"/>
                    <a:pt x="357" y="20919"/>
                    <a:pt x="322" y="20669"/>
                  </a:cubicBezTo>
                  <a:cubicBezTo>
                    <a:pt x="298" y="20526"/>
                    <a:pt x="274" y="20395"/>
                    <a:pt x="250" y="20264"/>
                  </a:cubicBezTo>
                  <a:cubicBezTo>
                    <a:pt x="215" y="20003"/>
                    <a:pt x="191" y="19753"/>
                    <a:pt x="155" y="19491"/>
                  </a:cubicBezTo>
                  <a:cubicBezTo>
                    <a:pt x="143" y="19383"/>
                    <a:pt x="131" y="19252"/>
                    <a:pt x="119" y="19133"/>
                  </a:cubicBezTo>
                  <a:cubicBezTo>
                    <a:pt x="84" y="18788"/>
                    <a:pt x="48" y="18443"/>
                    <a:pt x="36" y="18098"/>
                  </a:cubicBezTo>
                  <a:lnTo>
                    <a:pt x="36" y="18038"/>
                  </a:lnTo>
                  <a:cubicBezTo>
                    <a:pt x="12" y="17681"/>
                    <a:pt x="0" y="17324"/>
                    <a:pt x="0" y="16966"/>
                  </a:cubicBezTo>
                  <a:lnTo>
                    <a:pt x="0" y="16633"/>
                  </a:lnTo>
                  <a:cubicBezTo>
                    <a:pt x="0" y="16383"/>
                    <a:pt x="0" y="16133"/>
                    <a:pt x="12" y="15895"/>
                  </a:cubicBezTo>
                  <a:cubicBezTo>
                    <a:pt x="12" y="15764"/>
                    <a:pt x="24" y="15645"/>
                    <a:pt x="36" y="15514"/>
                  </a:cubicBezTo>
                  <a:cubicBezTo>
                    <a:pt x="48" y="15276"/>
                    <a:pt x="72" y="15050"/>
                    <a:pt x="96" y="14823"/>
                  </a:cubicBezTo>
                  <a:cubicBezTo>
                    <a:pt x="96" y="14704"/>
                    <a:pt x="107" y="14585"/>
                    <a:pt x="119" y="14478"/>
                  </a:cubicBezTo>
                  <a:cubicBezTo>
                    <a:pt x="155" y="14204"/>
                    <a:pt x="191" y="13942"/>
                    <a:pt x="227" y="13680"/>
                  </a:cubicBezTo>
                  <a:cubicBezTo>
                    <a:pt x="238" y="13609"/>
                    <a:pt x="250" y="13526"/>
                    <a:pt x="262" y="13454"/>
                  </a:cubicBezTo>
                  <a:cubicBezTo>
                    <a:pt x="322" y="13133"/>
                    <a:pt x="381" y="12799"/>
                    <a:pt x="453" y="12478"/>
                  </a:cubicBezTo>
                  <a:cubicBezTo>
                    <a:pt x="465" y="12394"/>
                    <a:pt x="488" y="12311"/>
                    <a:pt x="512" y="12228"/>
                  </a:cubicBezTo>
                  <a:cubicBezTo>
                    <a:pt x="572" y="11990"/>
                    <a:pt x="631" y="11763"/>
                    <a:pt x="703" y="11525"/>
                  </a:cubicBezTo>
                  <a:cubicBezTo>
                    <a:pt x="727" y="11418"/>
                    <a:pt x="762" y="11299"/>
                    <a:pt x="798" y="11192"/>
                  </a:cubicBezTo>
                  <a:cubicBezTo>
                    <a:pt x="858" y="10990"/>
                    <a:pt x="929" y="10787"/>
                    <a:pt x="989" y="10573"/>
                  </a:cubicBezTo>
                  <a:cubicBezTo>
                    <a:pt x="1036" y="10466"/>
                    <a:pt x="1072" y="10358"/>
                    <a:pt x="1108" y="10251"/>
                  </a:cubicBezTo>
                  <a:cubicBezTo>
                    <a:pt x="1191" y="10037"/>
                    <a:pt x="1274" y="9823"/>
                    <a:pt x="1358" y="9620"/>
                  </a:cubicBezTo>
                  <a:cubicBezTo>
                    <a:pt x="1393" y="9537"/>
                    <a:pt x="1429" y="9442"/>
                    <a:pt x="1477" y="9358"/>
                  </a:cubicBezTo>
                  <a:cubicBezTo>
                    <a:pt x="1596" y="9073"/>
                    <a:pt x="1739" y="8787"/>
                    <a:pt x="1881" y="8501"/>
                  </a:cubicBezTo>
                  <a:cubicBezTo>
                    <a:pt x="1905" y="8465"/>
                    <a:pt x="1929" y="8418"/>
                    <a:pt x="1953" y="8382"/>
                  </a:cubicBezTo>
                  <a:cubicBezTo>
                    <a:pt x="2072" y="8144"/>
                    <a:pt x="2203" y="7918"/>
                    <a:pt x="2346" y="7691"/>
                  </a:cubicBezTo>
                  <a:cubicBezTo>
                    <a:pt x="2393" y="7596"/>
                    <a:pt x="2453" y="7513"/>
                    <a:pt x="2513" y="7418"/>
                  </a:cubicBezTo>
                  <a:cubicBezTo>
                    <a:pt x="2620" y="7239"/>
                    <a:pt x="2739" y="7060"/>
                    <a:pt x="2858" y="6894"/>
                  </a:cubicBezTo>
                  <a:cubicBezTo>
                    <a:pt x="2917" y="6799"/>
                    <a:pt x="2989" y="6715"/>
                    <a:pt x="3060" y="6620"/>
                  </a:cubicBezTo>
                  <a:cubicBezTo>
                    <a:pt x="3179" y="6453"/>
                    <a:pt x="3310" y="6275"/>
                    <a:pt x="3441" y="6108"/>
                  </a:cubicBezTo>
                  <a:cubicBezTo>
                    <a:pt x="3513" y="6037"/>
                    <a:pt x="3572" y="5965"/>
                    <a:pt x="3632" y="5882"/>
                  </a:cubicBezTo>
                  <a:cubicBezTo>
                    <a:pt x="3810" y="5656"/>
                    <a:pt x="4013" y="5441"/>
                    <a:pt x="4203" y="5239"/>
                  </a:cubicBezTo>
                  <a:cubicBezTo>
                    <a:pt x="4227" y="5215"/>
                    <a:pt x="4239" y="5203"/>
                    <a:pt x="4263" y="5179"/>
                  </a:cubicBezTo>
                  <a:cubicBezTo>
                    <a:pt x="5751" y="3655"/>
                    <a:pt x="7549" y="2465"/>
                    <a:pt x="9537" y="1715"/>
                  </a:cubicBezTo>
                  <a:cubicBezTo>
                    <a:pt x="13907" y="0"/>
                    <a:pt x="19098" y="107"/>
                    <a:pt x="24360" y="1679"/>
                  </a:cubicBezTo>
                  <a:cubicBezTo>
                    <a:pt x="26539" y="2334"/>
                    <a:pt x="28647" y="3203"/>
                    <a:pt x="30671" y="4251"/>
                  </a:cubicBezTo>
                  <a:cubicBezTo>
                    <a:pt x="33123" y="5525"/>
                    <a:pt x="35445" y="7049"/>
                    <a:pt x="37600" y="8775"/>
                  </a:cubicBezTo>
                  <a:cubicBezTo>
                    <a:pt x="40779" y="11299"/>
                    <a:pt x="43601" y="14252"/>
                    <a:pt x="45994" y="17538"/>
                  </a:cubicBezTo>
                  <a:cubicBezTo>
                    <a:pt x="46244" y="17883"/>
                    <a:pt x="46494" y="18229"/>
                    <a:pt x="46732" y="18586"/>
                  </a:cubicBezTo>
                  <a:cubicBezTo>
                    <a:pt x="47411" y="19598"/>
                    <a:pt x="48042" y="20610"/>
                    <a:pt x="48614" y="21634"/>
                  </a:cubicBezTo>
                  <a:cubicBezTo>
                    <a:pt x="49876" y="23872"/>
                    <a:pt x="50900" y="26241"/>
                    <a:pt x="51650" y="28706"/>
                  </a:cubicBezTo>
                  <a:cubicBezTo>
                    <a:pt x="54043" y="36743"/>
                    <a:pt x="52709" y="44125"/>
                    <a:pt x="47887" y="48518"/>
                  </a:cubicBezTo>
                  <a:close/>
                </a:path>
              </a:pathLst>
            </a:custGeom>
            <a:gradFill>
              <a:gsLst>
                <a:gs pos="0">
                  <a:srgbClr val="FF62FF"/>
                </a:gs>
                <a:gs pos="100000">
                  <a:srgbClr val="A2B5FA"/>
                </a:gs>
              </a:gsLst>
              <a:lin ang="18900044"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 name="Google Shape;322;p16"/>
            <p:cNvSpPr/>
            <p:nvPr/>
          </p:nvSpPr>
          <p:spPr>
            <a:xfrm>
              <a:off x="5521225" y="3131175"/>
              <a:ext cx="1311200" cy="1316250"/>
            </a:xfrm>
            <a:custGeom>
              <a:rect b="b" l="l" r="r" t="t"/>
              <a:pathLst>
                <a:path extrusionOk="0" h="52650" w="52448">
                  <a:moveTo>
                    <a:pt x="51792" y="43339"/>
                  </a:moveTo>
                  <a:lnTo>
                    <a:pt x="51590" y="43518"/>
                  </a:lnTo>
                  <a:cubicBezTo>
                    <a:pt x="51411" y="43660"/>
                    <a:pt x="51233" y="43815"/>
                    <a:pt x="51054" y="43958"/>
                  </a:cubicBezTo>
                  <a:lnTo>
                    <a:pt x="50840" y="44137"/>
                  </a:lnTo>
                  <a:cubicBezTo>
                    <a:pt x="50590" y="44315"/>
                    <a:pt x="50352" y="44494"/>
                    <a:pt x="50090" y="44661"/>
                  </a:cubicBezTo>
                  <a:lnTo>
                    <a:pt x="50066" y="44684"/>
                  </a:lnTo>
                  <a:cubicBezTo>
                    <a:pt x="49804" y="44863"/>
                    <a:pt x="49530" y="45018"/>
                    <a:pt x="49244" y="45184"/>
                  </a:cubicBezTo>
                  <a:cubicBezTo>
                    <a:pt x="49173" y="45232"/>
                    <a:pt x="49078" y="45280"/>
                    <a:pt x="48994" y="45315"/>
                  </a:cubicBezTo>
                  <a:cubicBezTo>
                    <a:pt x="48792" y="45434"/>
                    <a:pt x="48578" y="45542"/>
                    <a:pt x="48351" y="45649"/>
                  </a:cubicBezTo>
                  <a:lnTo>
                    <a:pt x="48089" y="45780"/>
                  </a:lnTo>
                  <a:cubicBezTo>
                    <a:pt x="47792" y="45923"/>
                    <a:pt x="47482" y="46054"/>
                    <a:pt x="47173" y="46173"/>
                  </a:cubicBezTo>
                  <a:cubicBezTo>
                    <a:pt x="35945" y="50566"/>
                    <a:pt x="19300" y="43006"/>
                    <a:pt x="9989" y="29290"/>
                  </a:cubicBezTo>
                  <a:cubicBezTo>
                    <a:pt x="9716" y="28909"/>
                    <a:pt x="9466" y="28504"/>
                    <a:pt x="9215" y="28111"/>
                  </a:cubicBezTo>
                  <a:cubicBezTo>
                    <a:pt x="9132" y="27992"/>
                    <a:pt x="9061" y="27861"/>
                    <a:pt x="8989" y="27742"/>
                  </a:cubicBezTo>
                  <a:cubicBezTo>
                    <a:pt x="8811" y="27468"/>
                    <a:pt x="8644" y="27194"/>
                    <a:pt x="8489" y="26908"/>
                  </a:cubicBezTo>
                  <a:cubicBezTo>
                    <a:pt x="8406" y="26777"/>
                    <a:pt x="8323" y="26635"/>
                    <a:pt x="8239" y="26492"/>
                  </a:cubicBezTo>
                  <a:cubicBezTo>
                    <a:pt x="8096" y="26218"/>
                    <a:pt x="7942" y="25956"/>
                    <a:pt x="7799" y="25682"/>
                  </a:cubicBezTo>
                  <a:cubicBezTo>
                    <a:pt x="7727" y="25551"/>
                    <a:pt x="7644" y="25420"/>
                    <a:pt x="7584" y="25289"/>
                  </a:cubicBezTo>
                  <a:cubicBezTo>
                    <a:pt x="7418" y="24968"/>
                    <a:pt x="7251" y="24646"/>
                    <a:pt x="7096" y="24325"/>
                  </a:cubicBezTo>
                  <a:cubicBezTo>
                    <a:pt x="7060" y="24253"/>
                    <a:pt x="7025" y="24170"/>
                    <a:pt x="6977" y="24098"/>
                  </a:cubicBezTo>
                  <a:cubicBezTo>
                    <a:pt x="6799" y="23694"/>
                    <a:pt x="6620" y="23301"/>
                    <a:pt x="6441" y="22908"/>
                  </a:cubicBezTo>
                  <a:cubicBezTo>
                    <a:pt x="6394" y="22801"/>
                    <a:pt x="6358" y="22694"/>
                    <a:pt x="6310" y="22586"/>
                  </a:cubicBezTo>
                  <a:cubicBezTo>
                    <a:pt x="6191" y="22301"/>
                    <a:pt x="6072" y="22003"/>
                    <a:pt x="5953" y="21717"/>
                  </a:cubicBezTo>
                  <a:cubicBezTo>
                    <a:pt x="5894" y="21574"/>
                    <a:pt x="5846" y="21443"/>
                    <a:pt x="5798" y="21301"/>
                  </a:cubicBezTo>
                  <a:cubicBezTo>
                    <a:pt x="5691" y="21039"/>
                    <a:pt x="5596" y="20777"/>
                    <a:pt x="5513" y="20515"/>
                  </a:cubicBezTo>
                  <a:cubicBezTo>
                    <a:pt x="5465" y="20384"/>
                    <a:pt x="5417" y="20241"/>
                    <a:pt x="5358" y="20110"/>
                  </a:cubicBezTo>
                  <a:cubicBezTo>
                    <a:pt x="5263" y="19824"/>
                    <a:pt x="5179" y="19538"/>
                    <a:pt x="5096" y="19265"/>
                  </a:cubicBezTo>
                  <a:cubicBezTo>
                    <a:pt x="5060" y="19145"/>
                    <a:pt x="5024" y="19038"/>
                    <a:pt x="4989" y="18931"/>
                  </a:cubicBezTo>
                  <a:cubicBezTo>
                    <a:pt x="4882" y="18550"/>
                    <a:pt x="4774" y="18157"/>
                    <a:pt x="4679" y="17776"/>
                  </a:cubicBezTo>
                  <a:cubicBezTo>
                    <a:pt x="4667" y="17705"/>
                    <a:pt x="4655" y="17645"/>
                    <a:pt x="4632" y="17574"/>
                  </a:cubicBezTo>
                  <a:cubicBezTo>
                    <a:pt x="4560" y="17252"/>
                    <a:pt x="4489" y="16943"/>
                    <a:pt x="4429" y="16633"/>
                  </a:cubicBezTo>
                  <a:cubicBezTo>
                    <a:pt x="4393" y="16502"/>
                    <a:pt x="4370" y="16371"/>
                    <a:pt x="4346" y="16252"/>
                  </a:cubicBezTo>
                  <a:cubicBezTo>
                    <a:pt x="4298" y="15990"/>
                    <a:pt x="4262" y="15740"/>
                    <a:pt x="4215" y="15478"/>
                  </a:cubicBezTo>
                  <a:cubicBezTo>
                    <a:pt x="4191" y="15347"/>
                    <a:pt x="4167" y="15216"/>
                    <a:pt x="4155" y="15074"/>
                  </a:cubicBezTo>
                  <a:cubicBezTo>
                    <a:pt x="4120" y="14824"/>
                    <a:pt x="4084" y="14562"/>
                    <a:pt x="4060" y="14312"/>
                  </a:cubicBezTo>
                  <a:cubicBezTo>
                    <a:pt x="4036" y="14193"/>
                    <a:pt x="4024" y="14073"/>
                    <a:pt x="4012" y="13954"/>
                  </a:cubicBezTo>
                  <a:cubicBezTo>
                    <a:pt x="3977" y="13609"/>
                    <a:pt x="3953" y="13252"/>
                    <a:pt x="3929" y="12919"/>
                  </a:cubicBezTo>
                  <a:lnTo>
                    <a:pt x="3929" y="12859"/>
                  </a:lnTo>
                  <a:cubicBezTo>
                    <a:pt x="3905" y="12490"/>
                    <a:pt x="3905" y="12133"/>
                    <a:pt x="3905" y="11776"/>
                  </a:cubicBezTo>
                  <a:lnTo>
                    <a:pt x="3905" y="11442"/>
                  </a:lnTo>
                  <a:cubicBezTo>
                    <a:pt x="3905" y="11204"/>
                    <a:pt x="3905" y="10954"/>
                    <a:pt x="3917" y="10704"/>
                  </a:cubicBezTo>
                  <a:cubicBezTo>
                    <a:pt x="3917" y="10585"/>
                    <a:pt x="3929" y="10466"/>
                    <a:pt x="3941" y="10335"/>
                  </a:cubicBezTo>
                  <a:cubicBezTo>
                    <a:pt x="3953" y="10097"/>
                    <a:pt x="3965" y="9871"/>
                    <a:pt x="3989" y="9644"/>
                  </a:cubicBezTo>
                  <a:cubicBezTo>
                    <a:pt x="4001" y="9525"/>
                    <a:pt x="4012" y="9406"/>
                    <a:pt x="4024" y="9287"/>
                  </a:cubicBezTo>
                  <a:cubicBezTo>
                    <a:pt x="4060" y="9025"/>
                    <a:pt x="4096" y="8763"/>
                    <a:pt x="4132" y="8501"/>
                  </a:cubicBezTo>
                  <a:cubicBezTo>
                    <a:pt x="4143" y="8418"/>
                    <a:pt x="4155" y="8347"/>
                    <a:pt x="4167" y="8275"/>
                  </a:cubicBezTo>
                  <a:cubicBezTo>
                    <a:pt x="4215" y="7942"/>
                    <a:pt x="4286" y="7620"/>
                    <a:pt x="4358" y="7299"/>
                  </a:cubicBezTo>
                  <a:cubicBezTo>
                    <a:pt x="4370" y="7215"/>
                    <a:pt x="4393" y="7132"/>
                    <a:pt x="4417" y="7049"/>
                  </a:cubicBezTo>
                  <a:cubicBezTo>
                    <a:pt x="4477" y="6811"/>
                    <a:pt x="4536" y="6573"/>
                    <a:pt x="4596" y="6334"/>
                  </a:cubicBezTo>
                  <a:cubicBezTo>
                    <a:pt x="4632" y="6227"/>
                    <a:pt x="4667" y="6120"/>
                    <a:pt x="4691" y="6013"/>
                  </a:cubicBezTo>
                  <a:cubicBezTo>
                    <a:pt x="4763" y="5811"/>
                    <a:pt x="4822" y="5596"/>
                    <a:pt x="4894" y="5394"/>
                  </a:cubicBezTo>
                  <a:cubicBezTo>
                    <a:pt x="4929" y="5287"/>
                    <a:pt x="4965" y="5179"/>
                    <a:pt x="5013" y="5072"/>
                  </a:cubicBezTo>
                  <a:cubicBezTo>
                    <a:pt x="5096" y="4858"/>
                    <a:pt x="5179" y="4644"/>
                    <a:pt x="5263" y="4429"/>
                  </a:cubicBezTo>
                  <a:cubicBezTo>
                    <a:pt x="5298" y="4346"/>
                    <a:pt x="5334" y="4263"/>
                    <a:pt x="5370" y="4179"/>
                  </a:cubicBezTo>
                  <a:cubicBezTo>
                    <a:pt x="5501" y="3882"/>
                    <a:pt x="5632" y="3608"/>
                    <a:pt x="5775" y="3322"/>
                  </a:cubicBezTo>
                  <a:cubicBezTo>
                    <a:pt x="5798" y="3286"/>
                    <a:pt x="5822" y="3239"/>
                    <a:pt x="5846" y="3191"/>
                  </a:cubicBezTo>
                  <a:cubicBezTo>
                    <a:pt x="5977" y="2965"/>
                    <a:pt x="6108" y="2727"/>
                    <a:pt x="6239" y="2501"/>
                  </a:cubicBezTo>
                  <a:cubicBezTo>
                    <a:pt x="6298" y="2417"/>
                    <a:pt x="6358" y="2334"/>
                    <a:pt x="6406" y="2239"/>
                  </a:cubicBezTo>
                  <a:cubicBezTo>
                    <a:pt x="6525" y="2060"/>
                    <a:pt x="6644" y="1881"/>
                    <a:pt x="6763" y="1715"/>
                  </a:cubicBezTo>
                  <a:cubicBezTo>
                    <a:pt x="6822" y="1620"/>
                    <a:pt x="6894" y="1524"/>
                    <a:pt x="6953" y="1441"/>
                  </a:cubicBezTo>
                  <a:cubicBezTo>
                    <a:pt x="7084" y="1262"/>
                    <a:pt x="7215" y="1096"/>
                    <a:pt x="7346" y="929"/>
                  </a:cubicBezTo>
                  <a:cubicBezTo>
                    <a:pt x="7406" y="858"/>
                    <a:pt x="7465" y="774"/>
                    <a:pt x="7537" y="691"/>
                  </a:cubicBezTo>
                  <a:cubicBezTo>
                    <a:pt x="7715" y="477"/>
                    <a:pt x="7906" y="262"/>
                    <a:pt x="8108" y="60"/>
                  </a:cubicBezTo>
                  <a:cubicBezTo>
                    <a:pt x="8120" y="36"/>
                    <a:pt x="8144" y="12"/>
                    <a:pt x="8156" y="0"/>
                  </a:cubicBezTo>
                  <a:lnTo>
                    <a:pt x="8168" y="0"/>
                  </a:lnTo>
                  <a:lnTo>
                    <a:pt x="8156" y="12"/>
                  </a:lnTo>
                  <a:lnTo>
                    <a:pt x="8156" y="12"/>
                  </a:lnTo>
                  <a:lnTo>
                    <a:pt x="6144" y="2096"/>
                  </a:lnTo>
                  <a:cubicBezTo>
                    <a:pt x="0" y="8466"/>
                    <a:pt x="381" y="20253"/>
                    <a:pt x="7953" y="31397"/>
                  </a:cubicBezTo>
                  <a:cubicBezTo>
                    <a:pt x="17276" y="45101"/>
                    <a:pt x="33933" y="52650"/>
                    <a:pt x="45149" y="48268"/>
                  </a:cubicBezTo>
                  <a:cubicBezTo>
                    <a:pt x="47137" y="47506"/>
                    <a:pt x="48935" y="46327"/>
                    <a:pt x="50423" y="44803"/>
                  </a:cubicBezTo>
                  <a:lnTo>
                    <a:pt x="52447" y="42720"/>
                  </a:lnTo>
                  <a:cubicBezTo>
                    <a:pt x="52233" y="42922"/>
                    <a:pt x="52018" y="43137"/>
                    <a:pt x="51792" y="43339"/>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23" name="Google Shape;323;p16"/>
          <p:cNvGrpSpPr/>
          <p:nvPr/>
        </p:nvGrpSpPr>
        <p:grpSpPr>
          <a:xfrm rot="922772">
            <a:off x="16121644" y="8060312"/>
            <a:ext cx="3590626" cy="2295213"/>
            <a:chOff x="3627825" y="3249050"/>
            <a:chExt cx="1702925" cy="1088550"/>
          </a:xfrm>
        </p:grpSpPr>
        <p:sp>
          <p:nvSpPr>
            <p:cNvPr id="324" name="Google Shape;324;p16"/>
            <p:cNvSpPr/>
            <p:nvPr/>
          </p:nvSpPr>
          <p:spPr>
            <a:xfrm>
              <a:off x="3627825" y="3249050"/>
              <a:ext cx="1642200" cy="966200"/>
            </a:xfrm>
            <a:custGeom>
              <a:rect b="b" l="l" r="r" t="t"/>
              <a:pathLst>
                <a:path extrusionOk="0" h="38648" w="65688">
                  <a:moveTo>
                    <a:pt x="65687" y="4691"/>
                  </a:moveTo>
                  <a:cubicBezTo>
                    <a:pt x="65687" y="4858"/>
                    <a:pt x="65675" y="5025"/>
                    <a:pt x="65663" y="5191"/>
                  </a:cubicBezTo>
                  <a:cubicBezTo>
                    <a:pt x="65651" y="5227"/>
                    <a:pt x="65651" y="5251"/>
                    <a:pt x="65651" y="5287"/>
                  </a:cubicBezTo>
                  <a:cubicBezTo>
                    <a:pt x="65628" y="5453"/>
                    <a:pt x="65604" y="5620"/>
                    <a:pt x="65568" y="5798"/>
                  </a:cubicBezTo>
                  <a:cubicBezTo>
                    <a:pt x="65568" y="5810"/>
                    <a:pt x="65556" y="5834"/>
                    <a:pt x="65544" y="5870"/>
                  </a:cubicBezTo>
                  <a:cubicBezTo>
                    <a:pt x="65509" y="6060"/>
                    <a:pt x="65449" y="6251"/>
                    <a:pt x="65390" y="6441"/>
                  </a:cubicBezTo>
                  <a:cubicBezTo>
                    <a:pt x="65366" y="6489"/>
                    <a:pt x="65366" y="6525"/>
                    <a:pt x="65342" y="6572"/>
                  </a:cubicBezTo>
                  <a:cubicBezTo>
                    <a:pt x="65270" y="6763"/>
                    <a:pt x="65199" y="6977"/>
                    <a:pt x="65104" y="7180"/>
                  </a:cubicBezTo>
                  <a:cubicBezTo>
                    <a:pt x="65104" y="7203"/>
                    <a:pt x="65080" y="7227"/>
                    <a:pt x="65068" y="7251"/>
                  </a:cubicBezTo>
                  <a:cubicBezTo>
                    <a:pt x="64997" y="7453"/>
                    <a:pt x="64889" y="7656"/>
                    <a:pt x="64782" y="7858"/>
                  </a:cubicBezTo>
                  <a:cubicBezTo>
                    <a:pt x="64770" y="7906"/>
                    <a:pt x="64747" y="7942"/>
                    <a:pt x="64723" y="7977"/>
                  </a:cubicBezTo>
                  <a:cubicBezTo>
                    <a:pt x="64616" y="8204"/>
                    <a:pt x="64485" y="8430"/>
                    <a:pt x="64342" y="8656"/>
                  </a:cubicBezTo>
                  <a:cubicBezTo>
                    <a:pt x="64318" y="8692"/>
                    <a:pt x="64294" y="8751"/>
                    <a:pt x="64258" y="8799"/>
                  </a:cubicBezTo>
                  <a:cubicBezTo>
                    <a:pt x="64104" y="9037"/>
                    <a:pt x="63961" y="9275"/>
                    <a:pt x="63794" y="9525"/>
                  </a:cubicBezTo>
                  <a:cubicBezTo>
                    <a:pt x="59817" y="15335"/>
                    <a:pt x="50411" y="22372"/>
                    <a:pt x="39601" y="28123"/>
                  </a:cubicBezTo>
                  <a:cubicBezTo>
                    <a:pt x="36803" y="29611"/>
                    <a:pt x="33909" y="31004"/>
                    <a:pt x="30992" y="32266"/>
                  </a:cubicBezTo>
                  <a:cubicBezTo>
                    <a:pt x="29206" y="33052"/>
                    <a:pt x="27397" y="33790"/>
                    <a:pt x="25611" y="34457"/>
                  </a:cubicBezTo>
                  <a:cubicBezTo>
                    <a:pt x="24432" y="34897"/>
                    <a:pt x="23265" y="35302"/>
                    <a:pt x="22110" y="35695"/>
                  </a:cubicBezTo>
                  <a:cubicBezTo>
                    <a:pt x="21634" y="35850"/>
                    <a:pt x="21170" y="35993"/>
                    <a:pt x="20717" y="36136"/>
                  </a:cubicBezTo>
                  <a:cubicBezTo>
                    <a:pt x="20586" y="36183"/>
                    <a:pt x="20467" y="36219"/>
                    <a:pt x="20348" y="36255"/>
                  </a:cubicBezTo>
                  <a:lnTo>
                    <a:pt x="19181" y="36600"/>
                  </a:lnTo>
                  <a:cubicBezTo>
                    <a:pt x="19110" y="36624"/>
                    <a:pt x="19050" y="36648"/>
                    <a:pt x="18967" y="36659"/>
                  </a:cubicBezTo>
                  <a:cubicBezTo>
                    <a:pt x="18562" y="36778"/>
                    <a:pt x="18169" y="36898"/>
                    <a:pt x="17776" y="36993"/>
                  </a:cubicBezTo>
                  <a:cubicBezTo>
                    <a:pt x="17741" y="37005"/>
                    <a:pt x="17717" y="37005"/>
                    <a:pt x="17681" y="37017"/>
                  </a:cubicBezTo>
                  <a:cubicBezTo>
                    <a:pt x="17562" y="37052"/>
                    <a:pt x="17467" y="37088"/>
                    <a:pt x="17360" y="37112"/>
                  </a:cubicBezTo>
                  <a:cubicBezTo>
                    <a:pt x="17003" y="37195"/>
                    <a:pt x="16669" y="37290"/>
                    <a:pt x="16336" y="37374"/>
                  </a:cubicBezTo>
                  <a:lnTo>
                    <a:pt x="16050" y="37433"/>
                  </a:lnTo>
                  <a:cubicBezTo>
                    <a:pt x="15645" y="37540"/>
                    <a:pt x="15240" y="37624"/>
                    <a:pt x="14847" y="37719"/>
                  </a:cubicBezTo>
                  <a:cubicBezTo>
                    <a:pt x="14764" y="37731"/>
                    <a:pt x="14681" y="37755"/>
                    <a:pt x="14597" y="37767"/>
                  </a:cubicBezTo>
                  <a:cubicBezTo>
                    <a:pt x="14276" y="37838"/>
                    <a:pt x="13955" y="37898"/>
                    <a:pt x="13633" y="37969"/>
                  </a:cubicBezTo>
                  <a:cubicBezTo>
                    <a:pt x="13538" y="37981"/>
                    <a:pt x="13443" y="38005"/>
                    <a:pt x="13347" y="38017"/>
                  </a:cubicBezTo>
                  <a:cubicBezTo>
                    <a:pt x="13204" y="38052"/>
                    <a:pt x="13050" y="38076"/>
                    <a:pt x="12907" y="38100"/>
                  </a:cubicBezTo>
                  <a:cubicBezTo>
                    <a:pt x="12681" y="38136"/>
                    <a:pt x="12454" y="38183"/>
                    <a:pt x="12240" y="38219"/>
                  </a:cubicBezTo>
                  <a:cubicBezTo>
                    <a:pt x="12192" y="38219"/>
                    <a:pt x="12145" y="38231"/>
                    <a:pt x="12097" y="38231"/>
                  </a:cubicBezTo>
                  <a:cubicBezTo>
                    <a:pt x="11776" y="38291"/>
                    <a:pt x="11466" y="38338"/>
                    <a:pt x="11157" y="38374"/>
                  </a:cubicBezTo>
                  <a:cubicBezTo>
                    <a:pt x="11073" y="38386"/>
                    <a:pt x="10978" y="38398"/>
                    <a:pt x="10883" y="38410"/>
                  </a:cubicBezTo>
                  <a:cubicBezTo>
                    <a:pt x="10549" y="38457"/>
                    <a:pt x="10216" y="38493"/>
                    <a:pt x="9883" y="38529"/>
                  </a:cubicBezTo>
                  <a:lnTo>
                    <a:pt x="9859" y="38529"/>
                  </a:lnTo>
                  <a:cubicBezTo>
                    <a:pt x="9537" y="38564"/>
                    <a:pt x="9216" y="38576"/>
                    <a:pt x="8894" y="38600"/>
                  </a:cubicBezTo>
                  <a:lnTo>
                    <a:pt x="8656" y="38612"/>
                  </a:lnTo>
                  <a:cubicBezTo>
                    <a:pt x="8382" y="38636"/>
                    <a:pt x="8120" y="38648"/>
                    <a:pt x="7870" y="38648"/>
                  </a:cubicBezTo>
                  <a:lnTo>
                    <a:pt x="7728" y="38648"/>
                  </a:lnTo>
                  <a:lnTo>
                    <a:pt x="6870" y="38648"/>
                  </a:lnTo>
                  <a:lnTo>
                    <a:pt x="6668" y="38648"/>
                  </a:lnTo>
                  <a:cubicBezTo>
                    <a:pt x="6454" y="38636"/>
                    <a:pt x="6239" y="38624"/>
                    <a:pt x="6037" y="38612"/>
                  </a:cubicBezTo>
                  <a:lnTo>
                    <a:pt x="6013" y="38612"/>
                  </a:lnTo>
                  <a:cubicBezTo>
                    <a:pt x="5954" y="38612"/>
                    <a:pt x="5894" y="38612"/>
                    <a:pt x="5834" y="38600"/>
                  </a:cubicBezTo>
                  <a:cubicBezTo>
                    <a:pt x="5584" y="38576"/>
                    <a:pt x="5334" y="38553"/>
                    <a:pt x="5096" y="38517"/>
                  </a:cubicBezTo>
                  <a:cubicBezTo>
                    <a:pt x="5049" y="38517"/>
                    <a:pt x="5001" y="38505"/>
                    <a:pt x="4941" y="38505"/>
                  </a:cubicBezTo>
                  <a:cubicBezTo>
                    <a:pt x="4751" y="38469"/>
                    <a:pt x="4572" y="38433"/>
                    <a:pt x="4382" y="38398"/>
                  </a:cubicBezTo>
                  <a:cubicBezTo>
                    <a:pt x="4322" y="38386"/>
                    <a:pt x="4275" y="38374"/>
                    <a:pt x="4215" y="38362"/>
                  </a:cubicBezTo>
                  <a:cubicBezTo>
                    <a:pt x="4001" y="38314"/>
                    <a:pt x="3787" y="38267"/>
                    <a:pt x="3596" y="38219"/>
                  </a:cubicBezTo>
                  <a:cubicBezTo>
                    <a:pt x="3572" y="38207"/>
                    <a:pt x="3537" y="38195"/>
                    <a:pt x="3513" y="38195"/>
                  </a:cubicBezTo>
                  <a:cubicBezTo>
                    <a:pt x="3346" y="38136"/>
                    <a:pt x="3179" y="38076"/>
                    <a:pt x="3013" y="38017"/>
                  </a:cubicBezTo>
                  <a:cubicBezTo>
                    <a:pt x="2965" y="38005"/>
                    <a:pt x="2917" y="37981"/>
                    <a:pt x="2870" y="37957"/>
                  </a:cubicBezTo>
                  <a:cubicBezTo>
                    <a:pt x="2703" y="37898"/>
                    <a:pt x="2536" y="37814"/>
                    <a:pt x="2382" y="37743"/>
                  </a:cubicBezTo>
                  <a:cubicBezTo>
                    <a:pt x="2382" y="37743"/>
                    <a:pt x="2370" y="37743"/>
                    <a:pt x="2370" y="37731"/>
                  </a:cubicBezTo>
                  <a:cubicBezTo>
                    <a:pt x="2215" y="37648"/>
                    <a:pt x="2060" y="37552"/>
                    <a:pt x="1917" y="37457"/>
                  </a:cubicBezTo>
                  <a:lnTo>
                    <a:pt x="1810" y="37386"/>
                  </a:lnTo>
                  <a:cubicBezTo>
                    <a:pt x="1703" y="37302"/>
                    <a:pt x="1596" y="37219"/>
                    <a:pt x="1489" y="37124"/>
                  </a:cubicBezTo>
                  <a:lnTo>
                    <a:pt x="1429" y="37064"/>
                  </a:lnTo>
                  <a:cubicBezTo>
                    <a:pt x="1310" y="36957"/>
                    <a:pt x="1215" y="36850"/>
                    <a:pt x="1120" y="36731"/>
                  </a:cubicBezTo>
                  <a:cubicBezTo>
                    <a:pt x="1084" y="36695"/>
                    <a:pt x="1072" y="36671"/>
                    <a:pt x="1048" y="36636"/>
                  </a:cubicBezTo>
                  <a:cubicBezTo>
                    <a:pt x="977" y="36540"/>
                    <a:pt x="905" y="36433"/>
                    <a:pt x="846" y="36338"/>
                  </a:cubicBezTo>
                  <a:cubicBezTo>
                    <a:pt x="822" y="36302"/>
                    <a:pt x="810" y="36267"/>
                    <a:pt x="786" y="36243"/>
                  </a:cubicBezTo>
                  <a:cubicBezTo>
                    <a:pt x="0" y="34754"/>
                    <a:pt x="441" y="32623"/>
                    <a:pt x="2310" y="29873"/>
                  </a:cubicBezTo>
                  <a:cubicBezTo>
                    <a:pt x="4941" y="26039"/>
                    <a:pt x="9954" y="21646"/>
                    <a:pt x="16181" y="17455"/>
                  </a:cubicBezTo>
                  <a:cubicBezTo>
                    <a:pt x="19062" y="15514"/>
                    <a:pt x="22206" y="13609"/>
                    <a:pt x="25492" y="11835"/>
                  </a:cubicBezTo>
                  <a:cubicBezTo>
                    <a:pt x="27373" y="10799"/>
                    <a:pt x="29290" y="9823"/>
                    <a:pt x="31242" y="8882"/>
                  </a:cubicBezTo>
                  <a:cubicBezTo>
                    <a:pt x="33993" y="7573"/>
                    <a:pt x="36791" y="6358"/>
                    <a:pt x="39577" y="5287"/>
                  </a:cubicBezTo>
                  <a:cubicBezTo>
                    <a:pt x="41053" y="4715"/>
                    <a:pt x="42530" y="4191"/>
                    <a:pt x="43982" y="3703"/>
                  </a:cubicBezTo>
                  <a:cubicBezTo>
                    <a:pt x="44268" y="3608"/>
                    <a:pt x="44542" y="3524"/>
                    <a:pt x="44816" y="3441"/>
                  </a:cubicBezTo>
                  <a:cubicBezTo>
                    <a:pt x="47292" y="2631"/>
                    <a:pt x="49816" y="1965"/>
                    <a:pt x="52376" y="1453"/>
                  </a:cubicBezTo>
                  <a:cubicBezTo>
                    <a:pt x="59770" y="0"/>
                    <a:pt x="64485" y="822"/>
                    <a:pt x="65473" y="3572"/>
                  </a:cubicBezTo>
                  <a:cubicBezTo>
                    <a:pt x="65485" y="3596"/>
                    <a:pt x="65497" y="3632"/>
                    <a:pt x="65497" y="3655"/>
                  </a:cubicBezTo>
                  <a:cubicBezTo>
                    <a:pt x="65544" y="3798"/>
                    <a:pt x="65592" y="3953"/>
                    <a:pt x="65616" y="4096"/>
                  </a:cubicBezTo>
                  <a:cubicBezTo>
                    <a:pt x="65616" y="4108"/>
                    <a:pt x="65616" y="4108"/>
                    <a:pt x="65616" y="4120"/>
                  </a:cubicBezTo>
                  <a:cubicBezTo>
                    <a:pt x="65640" y="4274"/>
                    <a:pt x="65651" y="4441"/>
                    <a:pt x="65663" y="4608"/>
                  </a:cubicBezTo>
                  <a:cubicBezTo>
                    <a:pt x="65675" y="4632"/>
                    <a:pt x="65675" y="4655"/>
                    <a:pt x="65687" y="4691"/>
                  </a:cubicBezTo>
                  <a:close/>
                </a:path>
              </a:pathLst>
            </a:custGeom>
            <a:gradFill>
              <a:gsLst>
                <a:gs pos="0">
                  <a:srgbClr val="CF65B0"/>
                </a:gs>
                <a:gs pos="100000">
                  <a:srgbClr val="FEFFB7"/>
                </a:gs>
              </a:gsLst>
              <a:lin ang="5400700"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 name="Google Shape;325;p16"/>
            <p:cNvSpPr/>
            <p:nvPr/>
          </p:nvSpPr>
          <p:spPr>
            <a:xfrm>
              <a:off x="3647175" y="3329100"/>
              <a:ext cx="1683575" cy="1008500"/>
            </a:xfrm>
            <a:custGeom>
              <a:rect b="b" l="l" r="r" t="t"/>
              <a:pathLst>
                <a:path extrusionOk="0" h="40340" w="67343">
                  <a:moveTo>
                    <a:pt x="66592" y="3966"/>
                  </a:moveTo>
                  <a:lnTo>
                    <a:pt x="64568" y="1"/>
                  </a:lnTo>
                  <a:cubicBezTo>
                    <a:pt x="64616" y="108"/>
                    <a:pt x="64675" y="227"/>
                    <a:pt x="64711" y="358"/>
                  </a:cubicBezTo>
                  <a:cubicBezTo>
                    <a:pt x="64723" y="382"/>
                    <a:pt x="64735" y="406"/>
                    <a:pt x="64746" y="441"/>
                  </a:cubicBezTo>
                  <a:cubicBezTo>
                    <a:pt x="64794" y="584"/>
                    <a:pt x="64830" y="727"/>
                    <a:pt x="64854" y="882"/>
                  </a:cubicBezTo>
                  <a:lnTo>
                    <a:pt x="64854" y="894"/>
                  </a:lnTo>
                  <a:cubicBezTo>
                    <a:pt x="64877" y="1049"/>
                    <a:pt x="64901" y="1215"/>
                    <a:pt x="64901" y="1382"/>
                  </a:cubicBezTo>
                  <a:lnTo>
                    <a:pt x="64901" y="1477"/>
                  </a:lnTo>
                  <a:cubicBezTo>
                    <a:pt x="64901" y="1656"/>
                    <a:pt x="64901" y="1823"/>
                    <a:pt x="64877" y="1989"/>
                  </a:cubicBezTo>
                  <a:cubicBezTo>
                    <a:pt x="64877" y="2025"/>
                    <a:pt x="64877" y="2049"/>
                    <a:pt x="64866" y="2085"/>
                  </a:cubicBezTo>
                  <a:cubicBezTo>
                    <a:pt x="64854" y="2251"/>
                    <a:pt x="64818" y="2418"/>
                    <a:pt x="64782" y="2585"/>
                  </a:cubicBezTo>
                  <a:cubicBezTo>
                    <a:pt x="64782" y="2608"/>
                    <a:pt x="64770" y="2632"/>
                    <a:pt x="64770" y="2656"/>
                  </a:cubicBezTo>
                  <a:cubicBezTo>
                    <a:pt x="64723" y="2847"/>
                    <a:pt x="64675" y="3037"/>
                    <a:pt x="64604" y="3239"/>
                  </a:cubicBezTo>
                  <a:cubicBezTo>
                    <a:pt x="64592" y="3287"/>
                    <a:pt x="64580" y="3323"/>
                    <a:pt x="64568" y="3370"/>
                  </a:cubicBezTo>
                  <a:cubicBezTo>
                    <a:pt x="64496" y="3573"/>
                    <a:pt x="64413" y="3775"/>
                    <a:pt x="64330" y="3978"/>
                  </a:cubicBezTo>
                  <a:lnTo>
                    <a:pt x="64294" y="4049"/>
                  </a:lnTo>
                  <a:cubicBezTo>
                    <a:pt x="64211" y="4251"/>
                    <a:pt x="64104" y="4454"/>
                    <a:pt x="63996" y="4656"/>
                  </a:cubicBezTo>
                  <a:cubicBezTo>
                    <a:pt x="63973" y="4704"/>
                    <a:pt x="63961" y="4740"/>
                    <a:pt x="63937" y="4775"/>
                  </a:cubicBezTo>
                  <a:cubicBezTo>
                    <a:pt x="63818" y="5002"/>
                    <a:pt x="63699" y="5228"/>
                    <a:pt x="63556" y="5454"/>
                  </a:cubicBezTo>
                  <a:cubicBezTo>
                    <a:pt x="63532" y="5502"/>
                    <a:pt x="63496" y="5549"/>
                    <a:pt x="63473" y="5597"/>
                  </a:cubicBezTo>
                  <a:cubicBezTo>
                    <a:pt x="63318" y="5835"/>
                    <a:pt x="63175" y="6073"/>
                    <a:pt x="62996" y="6323"/>
                  </a:cubicBezTo>
                  <a:cubicBezTo>
                    <a:pt x="56960" y="15158"/>
                    <a:pt x="38291" y="26873"/>
                    <a:pt x="21324" y="32493"/>
                  </a:cubicBezTo>
                  <a:cubicBezTo>
                    <a:pt x="20848" y="32636"/>
                    <a:pt x="20384" y="32791"/>
                    <a:pt x="19919" y="32934"/>
                  </a:cubicBezTo>
                  <a:lnTo>
                    <a:pt x="19550" y="33053"/>
                  </a:lnTo>
                  <a:cubicBezTo>
                    <a:pt x="19157" y="33172"/>
                    <a:pt x="18776" y="33291"/>
                    <a:pt x="18395" y="33398"/>
                  </a:cubicBezTo>
                  <a:lnTo>
                    <a:pt x="18181" y="33457"/>
                  </a:lnTo>
                  <a:cubicBezTo>
                    <a:pt x="17753" y="33588"/>
                    <a:pt x="17312" y="33707"/>
                    <a:pt x="16895" y="33827"/>
                  </a:cubicBezTo>
                  <a:lnTo>
                    <a:pt x="16562" y="33910"/>
                  </a:lnTo>
                  <a:cubicBezTo>
                    <a:pt x="16217" y="33993"/>
                    <a:pt x="15883" y="34088"/>
                    <a:pt x="15538" y="34172"/>
                  </a:cubicBezTo>
                  <a:lnTo>
                    <a:pt x="15264" y="34231"/>
                  </a:lnTo>
                  <a:cubicBezTo>
                    <a:pt x="14859" y="34338"/>
                    <a:pt x="14454" y="34422"/>
                    <a:pt x="14062" y="34517"/>
                  </a:cubicBezTo>
                  <a:lnTo>
                    <a:pt x="13812" y="34565"/>
                  </a:lnTo>
                  <a:cubicBezTo>
                    <a:pt x="13490" y="34636"/>
                    <a:pt x="13169" y="34696"/>
                    <a:pt x="12847" y="34755"/>
                  </a:cubicBezTo>
                  <a:lnTo>
                    <a:pt x="12549" y="34815"/>
                  </a:lnTo>
                  <a:cubicBezTo>
                    <a:pt x="12180" y="34886"/>
                    <a:pt x="11811" y="34958"/>
                    <a:pt x="11442" y="35017"/>
                  </a:cubicBezTo>
                  <a:lnTo>
                    <a:pt x="11299" y="35029"/>
                  </a:lnTo>
                  <a:cubicBezTo>
                    <a:pt x="10978" y="35089"/>
                    <a:pt x="10668" y="35124"/>
                    <a:pt x="10359" y="35172"/>
                  </a:cubicBezTo>
                  <a:lnTo>
                    <a:pt x="10085" y="35208"/>
                  </a:lnTo>
                  <a:cubicBezTo>
                    <a:pt x="9752" y="35255"/>
                    <a:pt x="9418" y="35291"/>
                    <a:pt x="9097" y="35327"/>
                  </a:cubicBezTo>
                  <a:lnTo>
                    <a:pt x="9061" y="35327"/>
                  </a:lnTo>
                  <a:cubicBezTo>
                    <a:pt x="8739" y="35351"/>
                    <a:pt x="8418" y="35374"/>
                    <a:pt x="8097" y="35398"/>
                  </a:cubicBezTo>
                  <a:lnTo>
                    <a:pt x="7858" y="35410"/>
                  </a:lnTo>
                  <a:cubicBezTo>
                    <a:pt x="7585" y="35422"/>
                    <a:pt x="7323" y="35434"/>
                    <a:pt x="7073" y="35446"/>
                  </a:cubicBezTo>
                  <a:lnTo>
                    <a:pt x="6930" y="35446"/>
                  </a:lnTo>
                  <a:lnTo>
                    <a:pt x="6072" y="35446"/>
                  </a:lnTo>
                  <a:lnTo>
                    <a:pt x="5870" y="35434"/>
                  </a:lnTo>
                  <a:cubicBezTo>
                    <a:pt x="5644" y="35434"/>
                    <a:pt x="5430" y="35422"/>
                    <a:pt x="5215" y="35398"/>
                  </a:cubicBezTo>
                  <a:lnTo>
                    <a:pt x="5037" y="35386"/>
                  </a:lnTo>
                  <a:cubicBezTo>
                    <a:pt x="4787" y="35362"/>
                    <a:pt x="4537" y="35339"/>
                    <a:pt x="4310" y="35315"/>
                  </a:cubicBezTo>
                  <a:lnTo>
                    <a:pt x="4156" y="35291"/>
                  </a:lnTo>
                  <a:cubicBezTo>
                    <a:pt x="3965" y="35255"/>
                    <a:pt x="3775" y="35231"/>
                    <a:pt x="3596" y="35184"/>
                  </a:cubicBezTo>
                  <a:lnTo>
                    <a:pt x="3429" y="35160"/>
                  </a:lnTo>
                  <a:cubicBezTo>
                    <a:pt x="3203" y="35112"/>
                    <a:pt x="3001" y="35053"/>
                    <a:pt x="2798" y="35005"/>
                  </a:cubicBezTo>
                  <a:lnTo>
                    <a:pt x="2727" y="34981"/>
                  </a:lnTo>
                  <a:cubicBezTo>
                    <a:pt x="2548" y="34934"/>
                    <a:pt x="2382" y="34874"/>
                    <a:pt x="2227" y="34815"/>
                  </a:cubicBezTo>
                  <a:lnTo>
                    <a:pt x="2072" y="34755"/>
                  </a:lnTo>
                  <a:cubicBezTo>
                    <a:pt x="1905" y="34684"/>
                    <a:pt x="1751" y="34600"/>
                    <a:pt x="1596" y="34529"/>
                  </a:cubicBezTo>
                  <a:lnTo>
                    <a:pt x="1572" y="34517"/>
                  </a:lnTo>
                  <a:cubicBezTo>
                    <a:pt x="1417" y="34434"/>
                    <a:pt x="1262" y="34350"/>
                    <a:pt x="1119" y="34255"/>
                  </a:cubicBezTo>
                  <a:lnTo>
                    <a:pt x="1012" y="34172"/>
                  </a:lnTo>
                  <a:cubicBezTo>
                    <a:pt x="917" y="34088"/>
                    <a:pt x="822" y="33993"/>
                    <a:pt x="727" y="33910"/>
                  </a:cubicBezTo>
                  <a:lnTo>
                    <a:pt x="655" y="33850"/>
                  </a:lnTo>
                  <a:cubicBezTo>
                    <a:pt x="548" y="33743"/>
                    <a:pt x="441" y="33624"/>
                    <a:pt x="346" y="33505"/>
                  </a:cubicBezTo>
                  <a:cubicBezTo>
                    <a:pt x="322" y="33481"/>
                    <a:pt x="298" y="33446"/>
                    <a:pt x="274" y="33422"/>
                  </a:cubicBezTo>
                  <a:cubicBezTo>
                    <a:pt x="203" y="33326"/>
                    <a:pt x="143" y="33219"/>
                    <a:pt x="72" y="33112"/>
                  </a:cubicBezTo>
                  <a:cubicBezTo>
                    <a:pt x="60" y="33088"/>
                    <a:pt x="36" y="33053"/>
                    <a:pt x="24" y="33017"/>
                  </a:cubicBezTo>
                  <a:lnTo>
                    <a:pt x="0" y="32969"/>
                  </a:lnTo>
                  <a:lnTo>
                    <a:pt x="2024" y="36934"/>
                  </a:lnTo>
                  <a:cubicBezTo>
                    <a:pt x="3727" y="40280"/>
                    <a:pt x="11597" y="40339"/>
                    <a:pt x="23360" y="36446"/>
                  </a:cubicBezTo>
                  <a:cubicBezTo>
                    <a:pt x="40327" y="30826"/>
                    <a:pt x="58996" y="19110"/>
                    <a:pt x="65032" y="10276"/>
                  </a:cubicBezTo>
                  <a:cubicBezTo>
                    <a:pt x="66890" y="7561"/>
                    <a:pt x="67342" y="5442"/>
                    <a:pt x="66592" y="3966"/>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26" name="Google Shape;326;p16"/>
          <p:cNvGrpSpPr/>
          <p:nvPr/>
        </p:nvGrpSpPr>
        <p:grpSpPr>
          <a:xfrm>
            <a:off x="16258814" y="-1493781"/>
            <a:ext cx="4071000" cy="4781399"/>
            <a:chOff x="8129407" y="-746890"/>
            <a:chExt cx="2035500" cy="2390700"/>
          </a:xfrm>
        </p:grpSpPr>
        <p:grpSp>
          <p:nvGrpSpPr>
            <p:cNvPr id="327" name="Google Shape;327;p16"/>
            <p:cNvGrpSpPr/>
            <p:nvPr/>
          </p:nvGrpSpPr>
          <p:grpSpPr>
            <a:xfrm rot="-960545">
              <a:off x="8342402" y="-568320"/>
              <a:ext cx="1542637" cy="1761192"/>
              <a:chOff x="742950" y="1124975"/>
              <a:chExt cx="1327850" cy="1515975"/>
            </a:xfrm>
          </p:grpSpPr>
          <p:sp>
            <p:nvSpPr>
              <p:cNvPr id="328" name="Google Shape;328;p16"/>
              <p:cNvSpPr/>
              <p:nvPr/>
            </p:nvSpPr>
            <p:spPr>
              <a:xfrm>
                <a:off x="742950" y="1124975"/>
                <a:ext cx="304525" cy="1515975"/>
              </a:xfrm>
              <a:custGeom>
                <a:rect b="b" l="l" r="r" t="t"/>
                <a:pathLst>
                  <a:path extrusionOk="0" h="60639" w="12181">
                    <a:moveTo>
                      <a:pt x="0" y="60639"/>
                    </a:moveTo>
                    <a:lnTo>
                      <a:pt x="6263" y="0"/>
                    </a:lnTo>
                    <a:lnTo>
                      <a:pt x="12180" y="46911"/>
                    </a:lnTo>
                    <a:close/>
                  </a:path>
                </a:pathLst>
              </a:custGeom>
              <a:gradFill>
                <a:gsLst>
                  <a:gs pos="0">
                    <a:srgbClr val="FF62FF"/>
                  </a:gs>
                  <a:gs pos="100000">
                    <a:srgbClr val="A2B5F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 name="Google Shape;329;p16"/>
              <p:cNvSpPr/>
              <p:nvPr/>
            </p:nvSpPr>
            <p:spPr>
              <a:xfrm>
                <a:off x="899500" y="1124975"/>
                <a:ext cx="1171300" cy="1172775"/>
              </a:xfrm>
              <a:custGeom>
                <a:rect b="b" l="l" r="r" t="t"/>
                <a:pathLst>
                  <a:path extrusionOk="0" h="46911" w="46852">
                    <a:moveTo>
                      <a:pt x="46852" y="37576"/>
                    </a:moveTo>
                    <a:lnTo>
                      <a:pt x="5918" y="46911"/>
                    </a:lnTo>
                    <a:lnTo>
                      <a:pt x="1" y="0"/>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 name="Google Shape;330;p16"/>
              <p:cNvSpPr/>
              <p:nvPr/>
            </p:nvSpPr>
            <p:spPr>
              <a:xfrm>
                <a:off x="742950" y="2064375"/>
                <a:ext cx="1327850" cy="576575"/>
              </a:xfrm>
              <a:custGeom>
                <a:rect b="b" l="l" r="r" t="t"/>
                <a:pathLst>
                  <a:path extrusionOk="0" h="23063" w="53114">
                    <a:moveTo>
                      <a:pt x="53114" y="0"/>
                    </a:moveTo>
                    <a:lnTo>
                      <a:pt x="0" y="23063"/>
                    </a:lnTo>
                    <a:lnTo>
                      <a:pt x="12180" y="9335"/>
                    </a:lnTo>
                    <a:close/>
                  </a:path>
                </a:pathLst>
              </a:custGeom>
              <a:gradFill>
                <a:gsLst>
                  <a:gs pos="0">
                    <a:srgbClr val="F9F6EF"/>
                  </a:gs>
                  <a:gs pos="100000">
                    <a:srgbClr val="F148FF"/>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31" name="Google Shape;331;p16"/>
            <p:cNvSpPr/>
            <p:nvPr/>
          </p:nvSpPr>
          <p:spPr>
            <a:xfrm>
              <a:off x="8294474" y="68247"/>
              <a:ext cx="1344082" cy="748969"/>
            </a:xfrm>
            <a:custGeom>
              <a:rect b="b" l="l" r="r" t="t"/>
              <a:pathLst>
                <a:path extrusionOk="0" h="40452" w="72604">
                  <a:moveTo>
                    <a:pt x="61873" y="40452"/>
                  </a:moveTo>
                  <a:lnTo>
                    <a:pt x="72604" y="6871"/>
                  </a:lnTo>
                  <a:lnTo>
                    <a:pt x="0" y="0"/>
                  </a:lnTo>
                </a:path>
              </a:pathLst>
            </a:custGeom>
            <a:noFill/>
            <a:ln cap="flat" cmpd="sng" w="28575">
              <a:solidFill>
                <a:schemeClr val="lt1"/>
              </a:solidFill>
              <a:prstDash val="solid"/>
              <a:round/>
              <a:headEnd len="med" w="med" type="none"/>
              <a:tailEnd len="med" w="med" type="none"/>
            </a:ln>
          </p:spPr>
        </p:sp>
        <p:sp>
          <p:nvSpPr>
            <p:cNvPr id="332" name="Google Shape;332;p16"/>
            <p:cNvSpPr/>
            <p:nvPr/>
          </p:nvSpPr>
          <p:spPr>
            <a:xfrm rot="3420529">
              <a:off x="8198965" y="-75285"/>
              <a:ext cx="1896384" cy="1195990"/>
            </a:xfrm>
            <a:prstGeom prst="triangle">
              <a:avLst>
                <a:gd fmla="val 50000" name="adj"/>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rPr lang="en" sz="2800"/>
                <a:t> </a:t>
              </a:r>
              <a:endParaRPr sz="2800"/>
            </a:p>
          </p:txBody>
        </p:sp>
      </p:grpSp>
      <p:grpSp>
        <p:nvGrpSpPr>
          <p:cNvPr id="333" name="Google Shape;333;p16"/>
          <p:cNvGrpSpPr/>
          <p:nvPr/>
        </p:nvGrpSpPr>
        <p:grpSpPr>
          <a:xfrm rot="540502">
            <a:off x="941242" y="8411568"/>
            <a:ext cx="2890303" cy="3081032"/>
            <a:chOff x="3398625" y="2972225"/>
            <a:chExt cx="1457050" cy="1553200"/>
          </a:xfrm>
        </p:grpSpPr>
        <p:sp>
          <p:nvSpPr>
            <p:cNvPr id="334" name="Google Shape;334;p16"/>
            <p:cNvSpPr/>
            <p:nvPr/>
          </p:nvSpPr>
          <p:spPr>
            <a:xfrm>
              <a:off x="3681100" y="3293975"/>
              <a:ext cx="1039450" cy="957900"/>
            </a:xfrm>
            <a:custGeom>
              <a:rect b="b" l="l" r="r" t="t"/>
              <a:pathLst>
                <a:path extrusionOk="0" h="38316" w="41578">
                  <a:moveTo>
                    <a:pt x="40791" y="26552"/>
                  </a:moveTo>
                  <a:cubicBezTo>
                    <a:pt x="40625" y="26659"/>
                    <a:pt x="40470" y="26754"/>
                    <a:pt x="40303" y="26861"/>
                  </a:cubicBezTo>
                  <a:cubicBezTo>
                    <a:pt x="40148" y="26957"/>
                    <a:pt x="40029" y="27040"/>
                    <a:pt x="39887" y="27123"/>
                  </a:cubicBezTo>
                  <a:cubicBezTo>
                    <a:pt x="39744" y="27207"/>
                    <a:pt x="39553" y="27314"/>
                    <a:pt x="39386" y="27409"/>
                  </a:cubicBezTo>
                  <a:cubicBezTo>
                    <a:pt x="39220" y="27492"/>
                    <a:pt x="39089" y="27576"/>
                    <a:pt x="38934" y="27647"/>
                  </a:cubicBezTo>
                  <a:lnTo>
                    <a:pt x="38708" y="27766"/>
                  </a:lnTo>
                  <a:cubicBezTo>
                    <a:pt x="38494" y="27873"/>
                    <a:pt x="38279" y="27981"/>
                    <a:pt x="38065" y="28076"/>
                  </a:cubicBezTo>
                  <a:cubicBezTo>
                    <a:pt x="37958" y="28123"/>
                    <a:pt x="37862" y="28171"/>
                    <a:pt x="37767" y="28207"/>
                  </a:cubicBezTo>
                  <a:cubicBezTo>
                    <a:pt x="37541" y="28314"/>
                    <a:pt x="37327" y="28409"/>
                    <a:pt x="37100" y="28493"/>
                  </a:cubicBezTo>
                  <a:lnTo>
                    <a:pt x="36898" y="28576"/>
                  </a:lnTo>
                  <a:cubicBezTo>
                    <a:pt x="36612" y="28683"/>
                    <a:pt x="36327" y="28790"/>
                    <a:pt x="36041" y="28885"/>
                  </a:cubicBezTo>
                  <a:cubicBezTo>
                    <a:pt x="35660" y="29016"/>
                    <a:pt x="35255" y="29136"/>
                    <a:pt x="34862" y="29243"/>
                  </a:cubicBezTo>
                  <a:cubicBezTo>
                    <a:pt x="34755" y="29278"/>
                    <a:pt x="34648" y="29302"/>
                    <a:pt x="34541" y="29338"/>
                  </a:cubicBezTo>
                  <a:cubicBezTo>
                    <a:pt x="34255" y="29409"/>
                    <a:pt x="33981" y="29481"/>
                    <a:pt x="33695" y="29540"/>
                  </a:cubicBezTo>
                  <a:cubicBezTo>
                    <a:pt x="33552" y="29564"/>
                    <a:pt x="33410" y="29600"/>
                    <a:pt x="33267" y="29624"/>
                  </a:cubicBezTo>
                  <a:cubicBezTo>
                    <a:pt x="33029" y="29671"/>
                    <a:pt x="32779" y="29719"/>
                    <a:pt x="32540" y="29755"/>
                  </a:cubicBezTo>
                  <a:cubicBezTo>
                    <a:pt x="32386" y="29778"/>
                    <a:pt x="32243" y="29814"/>
                    <a:pt x="32088" y="29826"/>
                  </a:cubicBezTo>
                  <a:cubicBezTo>
                    <a:pt x="31850" y="29862"/>
                    <a:pt x="31612" y="29898"/>
                    <a:pt x="31374" y="29921"/>
                  </a:cubicBezTo>
                  <a:lnTo>
                    <a:pt x="30933" y="29969"/>
                  </a:lnTo>
                  <a:cubicBezTo>
                    <a:pt x="30671" y="29993"/>
                    <a:pt x="30409" y="30017"/>
                    <a:pt x="30147" y="30028"/>
                  </a:cubicBezTo>
                  <a:cubicBezTo>
                    <a:pt x="30028" y="30040"/>
                    <a:pt x="29897" y="30052"/>
                    <a:pt x="29778" y="30052"/>
                  </a:cubicBezTo>
                  <a:cubicBezTo>
                    <a:pt x="29385" y="30076"/>
                    <a:pt x="29004" y="30088"/>
                    <a:pt x="28611" y="30088"/>
                  </a:cubicBezTo>
                  <a:lnTo>
                    <a:pt x="28588" y="30088"/>
                  </a:lnTo>
                  <a:cubicBezTo>
                    <a:pt x="28207" y="30088"/>
                    <a:pt x="27814" y="30076"/>
                    <a:pt x="27433" y="30052"/>
                  </a:cubicBezTo>
                  <a:cubicBezTo>
                    <a:pt x="27314" y="30052"/>
                    <a:pt x="27194" y="30040"/>
                    <a:pt x="27075" y="30028"/>
                  </a:cubicBezTo>
                  <a:cubicBezTo>
                    <a:pt x="26790" y="30017"/>
                    <a:pt x="26504" y="29993"/>
                    <a:pt x="26230" y="29957"/>
                  </a:cubicBezTo>
                  <a:cubicBezTo>
                    <a:pt x="26075" y="29945"/>
                    <a:pt x="25932" y="29933"/>
                    <a:pt x="25790" y="29921"/>
                  </a:cubicBezTo>
                  <a:cubicBezTo>
                    <a:pt x="25516" y="29886"/>
                    <a:pt x="25242" y="29850"/>
                    <a:pt x="24956" y="29802"/>
                  </a:cubicBezTo>
                  <a:lnTo>
                    <a:pt x="24539" y="29743"/>
                  </a:lnTo>
                  <a:cubicBezTo>
                    <a:pt x="24182" y="29683"/>
                    <a:pt x="23837" y="29624"/>
                    <a:pt x="23480" y="29540"/>
                  </a:cubicBezTo>
                  <a:lnTo>
                    <a:pt x="23242" y="29505"/>
                  </a:lnTo>
                  <a:lnTo>
                    <a:pt x="23075" y="29457"/>
                  </a:lnTo>
                  <a:cubicBezTo>
                    <a:pt x="22813" y="29397"/>
                    <a:pt x="22539" y="29338"/>
                    <a:pt x="22265" y="29266"/>
                  </a:cubicBezTo>
                  <a:lnTo>
                    <a:pt x="22003" y="29195"/>
                  </a:lnTo>
                  <a:cubicBezTo>
                    <a:pt x="21753" y="29136"/>
                    <a:pt x="21503" y="29064"/>
                    <a:pt x="21265" y="28981"/>
                  </a:cubicBezTo>
                  <a:cubicBezTo>
                    <a:pt x="21182" y="28957"/>
                    <a:pt x="21098" y="28933"/>
                    <a:pt x="21015" y="28909"/>
                  </a:cubicBezTo>
                  <a:cubicBezTo>
                    <a:pt x="20694" y="28814"/>
                    <a:pt x="20372" y="28707"/>
                    <a:pt x="20051" y="28600"/>
                  </a:cubicBezTo>
                  <a:cubicBezTo>
                    <a:pt x="19908" y="28540"/>
                    <a:pt x="19753" y="28481"/>
                    <a:pt x="19598" y="28421"/>
                  </a:cubicBezTo>
                  <a:cubicBezTo>
                    <a:pt x="19408" y="28350"/>
                    <a:pt x="19217" y="28278"/>
                    <a:pt x="19027" y="28207"/>
                  </a:cubicBezTo>
                  <a:cubicBezTo>
                    <a:pt x="18872" y="28147"/>
                    <a:pt x="18717" y="28076"/>
                    <a:pt x="18562" y="28016"/>
                  </a:cubicBezTo>
                  <a:cubicBezTo>
                    <a:pt x="18372" y="27933"/>
                    <a:pt x="18181" y="27850"/>
                    <a:pt x="17991" y="27766"/>
                  </a:cubicBezTo>
                  <a:lnTo>
                    <a:pt x="17789" y="27671"/>
                  </a:lnTo>
                  <a:cubicBezTo>
                    <a:pt x="17550" y="27564"/>
                    <a:pt x="17312" y="27445"/>
                    <a:pt x="17074" y="27326"/>
                  </a:cubicBezTo>
                  <a:lnTo>
                    <a:pt x="16800" y="27195"/>
                  </a:lnTo>
                  <a:cubicBezTo>
                    <a:pt x="16550" y="27064"/>
                    <a:pt x="16312" y="26933"/>
                    <a:pt x="16074" y="26802"/>
                  </a:cubicBezTo>
                  <a:lnTo>
                    <a:pt x="15895" y="26707"/>
                  </a:lnTo>
                  <a:cubicBezTo>
                    <a:pt x="15610" y="26552"/>
                    <a:pt x="15336" y="26385"/>
                    <a:pt x="15050" y="26207"/>
                  </a:cubicBezTo>
                  <a:cubicBezTo>
                    <a:pt x="14693" y="25992"/>
                    <a:pt x="14348" y="25766"/>
                    <a:pt x="14002" y="25528"/>
                  </a:cubicBezTo>
                  <a:cubicBezTo>
                    <a:pt x="13955" y="25504"/>
                    <a:pt x="13907" y="25468"/>
                    <a:pt x="13871" y="25433"/>
                  </a:cubicBezTo>
                  <a:cubicBezTo>
                    <a:pt x="13574" y="25230"/>
                    <a:pt x="13276" y="25016"/>
                    <a:pt x="12978" y="24790"/>
                  </a:cubicBezTo>
                  <a:cubicBezTo>
                    <a:pt x="12859" y="24706"/>
                    <a:pt x="12752" y="24623"/>
                    <a:pt x="12645" y="24528"/>
                  </a:cubicBezTo>
                  <a:cubicBezTo>
                    <a:pt x="12419" y="24361"/>
                    <a:pt x="12193" y="24183"/>
                    <a:pt x="11978" y="23992"/>
                  </a:cubicBezTo>
                  <a:cubicBezTo>
                    <a:pt x="11859" y="23897"/>
                    <a:pt x="11740" y="23790"/>
                    <a:pt x="11621" y="23682"/>
                  </a:cubicBezTo>
                  <a:cubicBezTo>
                    <a:pt x="11407" y="23504"/>
                    <a:pt x="11204" y="23325"/>
                    <a:pt x="11002" y="23135"/>
                  </a:cubicBezTo>
                  <a:cubicBezTo>
                    <a:pt x="10895" y="23040"/>
                    <a:pt x="10788" y="22932"/>
                    <a:pt x="10681" y="22825"/>
                  </a:cubicBezTo>
                  <a:cubicBezTo>
                    <a:pt x="10335" y="22492"/>
                    <a:pt x="10002" y="22158"/>
                    <a:pt x="9668" y="21813"/>
                  </a:cubicBezTo>
                  <a:cubicBezTo>
                    <a:pt x="9478" y="21599"/>
                    <a:pt x="9287" y="21385"/>
                    <a:pt x="9109" y="21170"/>
                  </a:cubicBezTo>
                  <a:cubicBezTo>
                    <a:pt x="9037" y="21099"/>
                    <a:pt x="8990" y="21027"/>
                    <a:pt x="8930" y="20956"/>
                  </a:cubicBezTo>
                  <a:cubicBezTo>
                    <a:pt x="8799" y="20813"/>
                    <a:pt x="8680" y="20670"/>
                    <a:pt x="8561" y="20527"/>
                  </a:cubicBezTo>
                  <a:lnTo>
                    <a:pt x="8442" y="20373"/>
                  </a:lnTo>
                  <a:cubicBezTo>
                    <a:pt x="8287" y="20182"/>
                    <a:pt x="8133" y="19980"/>
                    <a:pt x="7978" y="19777"/>
                  </a:cubicBezTo>
                  <a:cubicBezTo>
                    <a:pt x="7918" y="19706"/>
                    <a:pt x="7859" y="19622"/>
                    <a:pt x="7799" y="19539"/>
                  </a:cubicBezTo>
                  <a:cubicBezTo>
                    <a:pt x="7668" y="19361"/>
                    <a:pt x="7537" y="19170"/>
                    <a:pt x="7418" y="18991"/>
                  </a:cubicBezTo>
                  <a:cubicBezTo>
                    <a:pt x="7359" y="18908"/>
                    <a:pt x="7299" y="18825"/>
                    <a:pt x="7252" y="18741"/>
                  </a:cubicBezTo>
                  <a:cubicBezTo>
                    <a:pt x="7168" y="18610"/>
                    <a:pt x="7085" y="18479"/>
                    <a:pt x="7001" y="18348"/>
                  </a:cubicBezTo>
                  <a:cubicBezTo>
                    <a:pt x="6930" y="18253"/>
                    <a:pt x="6871" y="18146"/>
                    <a:pt x="6811" y="18051"/>
                  </a:cubicBezTo>
                  <a:cubicBezTo>
                    <a:pt x="6728" y="17920"/>
                    <a:pt x="6644" y="17777"/>
                    <a:pt x="6573" y="17646"/>
                  </a:cubicBezTo>
                  <a:cubicBezTo>
                    <a:pt x="6513" y="17551"/>
                    <a:pt x="6454" y="17456"/>
                    <a:pt x="6394" y="17348"/>
                  </a:cubicBezTo>
                  <a:cubicBezTo>
                    <a:pt x="6347" y="17241"/>
                    <a:pt x="6299" y="17158"/>
                    <a:pt x="6239" y="17063"/>
                  </a:cubicBezTo>
                  <a:cubicBezTo>
                    <a:pt x="6180" y="16932"/>
                    <a:pt x="6109" y="16813"/>
                    <a:pt x="6037" y="16682"/>
                  </a:cubicBezTo>
                  <a:cubicBezTo>
                    <a:pt x="5989" y="16586"/>
                    <a:pt x="5942" y="16491"/>
                    <a:pt x="5894" y="16384"/>
                  </a:cubicBezTo>
                  <a:cubicBezTo>
                    <a:pt x="5847" y="16289"/>
                    <a:pt x="5787" y="16170"/>
                    <a:pt x="5728" y="16051"/>
                  </a:cubicBezTo>
                  <a:cubicBezTo>
                    <a:pt x="5561" y="15705"/>
                    <a:pt x="5406" y="15348"/>
                    <a:pt x="5263" y="14991"/>
                  </a:cubicBezTo>
                  <a:cubicBezTo>
                    <a:pt x="5227" y="14931"/>
                    <a:pt x="5204" y="14860"/>
                    <a:pt x="5180" y="14789"/>
                  </a:cubicBezTo>
                  <a:cubicBezTo>
                    <a:pt x="5037" y="14455"/>
                    <a:pt x="4906" y="14110"/>
                    <a:pt x="4787" y="13765"/>
                  </a:cubicBezTo>
                  <a:cubicBezTo>
                    <a:pt x="4775" y="13717"/>
                    <a:pt x="4763" y="13669"/>
                    <a:pt x="4739" y="13622"/>
                  </a:cubicBezTo>
                  <a:cubicBezTo>
                    <a:pt x="4644" y="13312"/>
                    <a:pt x="4537" y="12991"/>
                    <a:pt x="4442" y="12681"/>
                  </a:cubicBezTo>
                  <a:cubicBezTo>
                    <a:pt x="4430" y="12622"/>
                    <a:pt x="4418" y="12574"/>
                    <a:pt x="4406" y="12514"/>
                  </a:cubicBezTo>
                  <a:cubicBezTo>
                    <a:pt x="4311" y="12193"/>
                    <a:pt x="4227" y="11860"/>
                    <a:pt x="4156" y="11526"/>
                  </a:cubicBezTo>
                  <a:cubicBezTo>
                    <a:pt x="4144" y="11455"/>
                    <a:pt x="4132" y="11383"/>
                    <a:pt x="4108" y="11312"/>
                  </a:cubicBezTo>
                  <a:cubicBezTo>
                    <a:pt x="4037" y="10979"/>
                    <a:pt x="3977" y="10645"/>
                    <a:pt x="3930" y="10312"/>
                  </a:cubicBezTo>
                  <a:lnTo>
                    <a:pt x="3930" y="10300"/>
                  </a:lnTo>
                  <a:cubicBezTo>
                    <a:pt x="3870" y="9955"/>
                    <a:pt x="3834" y="9621"/>
                    <a:pt x="3799" y="9276"/>
                  </a:cubicBezTo>
                  <a:cubicBezTo>
                    <a:pt x="3799" y="9204"/>
                    <a:pt x="3787" y="9133"/>
                    <a:pt x="3775" y="9062"/>
                  </a:cubicBezTo>
                  <a:cubicBezTo>
                    <a:pt x="3751" y="8728"/>
                    <a:pt x="3727" y="8395"/>
                    <a:pt x="3715" y="8062"/>
                  </a:cubicBezTo>
                  <a:lnTo>
                    <a:pt x="3715" y="7895"/>
                  </a:lnTo>
                  <a:cubicBezTo>
                    <a:pt x="3703" y="7561"/>
                    <a:pt x="3703" y="7228"/>
                    <a:pt x="3715" y="6895"/>
                  </a:cubicBezTo>
                  <a:lnTo>
                    <a:pt x="3715" y="6799"/>
                  </a:lnTo>
                  <a:cubicBezTo>
                    <a:pt x="3727" y="6430"/>
                    <a:pt x="3751" y="6061"/>
                    <a:pt x="3787" y="5692"/>
                  </a:cubicBezTo>
                  <a:cubicBezTo>
                    <a:pt x="3787" y="5621"/>
                    <a:pt x="3799" y="5549"/>
                    <a:pt x="3811" y="5466"/>
                  </a:cubicBezTo>
                  <a:cubicBezTo>
                    <a:pt x="3811" y="5371"/>
                    <a:pt x="3823" y="5264"/>
                    <a:pt x="3834" y="5168"/>
                  </a:cubicBezTo>
                  <a:cubicBezTo>
                    <a:pt x="3858" y="5037"/>
                    <a:pt x="3870" y="4918"/>
                    <a:pt x="3894" y="4799"/>
                  </a:cubicBezTo>
                  <a:cubicBezTo>
                    <a:pt x="3906" y="4692"/>
                    <a:pt x="3918" y="4597"/>
                    <a:pt x="3930" y="4502"/>
                  </a:cubicBezTo>
                  <a:cubicBezTo>
                    <a:pt x="3953" y="4394"/>
                    <a:pt x="3977" y="4263"/>
                    <a:pt x="3989" y="4144"/>
                  </a:cubicBezTo>
                  <a:cubicBezTo>
                    <a:pt x="4013" y="4025"/>
                    <a:pt x="4037" y="3906"/>
                    <a:pt x="4061" y="3787"/>
                  </a:cubicBezTo>
                  <a:cubicBezTo>
                    <a:pt x="4084" y="3668"/>
                    <a:pt x="4108" y="3561"/>
                    <a:pt x="4132" y="3454"/>
                  </a:cubicBezTo>
                  <a:cubicBezTo>
                    <a:pt x="4156" y="3335"/>
                    <a:pt x="4180" y="3216"/>
                    <a:pt x="4215" y="3097"/>
                  </a:cubicBezTo>
                  <a:cubicBezTo>
                    <a:pt x="4239" y="2978"/>
                    <a:pt x="4263" y="2882"/>
                    <a:pt x="4287" y="2787"/>
                  </a:cubicBezTo>
                  <a:cubicBezTo>
                    <a:pt x="4334" y="2620"/>
                    <a:pt x="4370" y="2466"/>
                    <a:pt x="4418" y="2311"/>
                  </a:cubicBezTo>
                  <a:cubicBezTo>
                    <a:pt x="4442" y="2227"/>
                    <a:pt x="4465" y="2132"/>
                    <a:pt x="4501" y="2049"/>
                  </a:cubicBezTo>
                  <a:cubicBezTo>
                    <a:pt x="4549" y="1870"/>
                    <a:pt x="4608" y="1680"/>
                    <a:pt x="4680" y="1501"/>
                  </a:cubicBezTo>
                  <a:cubicBezTo>
                    <a:pt x="4692" y="1442"/>
                    <a:pt x="4715" y="1382"/>
                    <a:pt x="4739" y="1323"/>
                  </a:cubicBezTo>
                  <a:cubicBezTo>
                    <a:pt x="4787" y="1180"/>
                    <a:pt x="4846" y="1025"/>
                    <a:pt x="4906" y="882"/>
                  </a:cubicBezTo>
                  <a:cubicBezTo>
                    <a:pt x="4930" y="799"/>
                    <a:pt x="4954" y="727"/>
                    <a:pt x="4989" y="656"/>
                  </a:cubicBezTo>
                  <a:cubicBezTo>
                    <a:pt x="5073" y="442"/>
                    <a:pt x="5168" y="215"/>
                    <a:pt x="5263" y="1"/>
                  </a:cubicBezTo>
                  <a:lnTo>
                    <a:pt x="1560" y="8264"/>
                  </a:lnTo>
                  <a:cubicBezTo>
                    <a:pt x="1453" y="8478"/>
                    <a:pt x="1358" y="8693"/>
                    <a:pt x="1275" y="8919"/>
                  </a:cubicBezTo>
                  <a:cubicBezTo>
                    <a:pt x="1251" y="8990"/>
                    <a:pt x="1215" y="9062"/>
                    <a:pt x="1191" y="9133"/>
                  </a:cubicBezTo>
                  <a:cubicBezTo>
                    <a:pt x="1132" y="9288"/>
                    <a:pt x="1072" y="9431"/>
                    <a:pt x="1025" y="9585"/>
                  </a:cubicBezTo>
                  <a:lnTo>
                    <a:pt x="1013" y="9609"/>
                  </a:lnTo>
                  <a:cubicBezTo>
                    <a:pt x="1001" y="9657"/>
                    <a:pt x="977" y="9705"/>
                    <a:pt x="965" y="9752"/>
                  </a:cubicBezTo>
                  <a:cubicBezTo>
                    <a:pt x="905" y="9943"/>
                    <a:pt x="846" y="10121"/>
                    <a:pt x="786" y="10300"/>
                  </a:cubicBezTo>
                  <a:cubicBezTo>
                    <a:pt x="763" y="10395"/>
                    <a:pt x="739" y="10478"/>
                    <a:pt x="715" y="10562"/>
                  </a:cubicBezTo>
                  <a:cubicBezTo>
                    <a:pt x="667" y="10728"/>
                    <a:pt x="620" y="10883"/>
                    <a:pt x="584" y="11038"/>
                  </a:cubicBezTo>
                  <a:cubicBezTo>
                    <a:pt x="572" y="11074"/>
                    <a:pt x="560" y="11121"/>
                    <a:pt x="548" y="11157"/>
                  </a:cubicBezTo>
                  <a:cubicBezTo>
                    <a:pt x="524" y="11229"/>
                    <a:pt x="513" y="11288"/>
                    <a:pt x="501" y="11348"/>
                  </a:cubicBezTo>
                  <a:cubicBezTo>
                    <a:pt x="477" y="11467"/>
                    <a:pt x="441" y="11586"/>
                    <a:pt x="417" y="11705"/>
                  </a:cubicBezTo>
                  <a:cubicBezTo>
                    <a:pt x="394" y="11824"/>
                    <a:pt x="370" y="11931"/>
                    <a:pt x="346" y="12038"/>
                  </a:cubicBezTo>
                  <a:cubicBezTo>
                    <a:pt x="322" y="12145"/>
                    <a:pt x="298" y="12276"/>
                    <a:pt x="286" y="12395"/>
                  </a:cubicBezTo>
                  <a:lnTo>
                    <a:pt x="251" y="12550"/>
                  </a:lnTo>
                  <a:cubicBezTo>
                    <a:pt x="239" y="12586"/>
                    <a:pt x="239" y="12681"/>
                    <a:pt x="227" y="12741"/>
                  </a:cubicBezTo>
                  <a:cubicBezTo>
                    <a:pt x="203" y="12848"/>
                    <a:pt x="191" y="12943"/>
                    <a:pt x="179" y="13038"/>
                  </a:cubicBezTo>
                  <a:cubicBezTo>
                    <a:pt x="155" y="13169"/>
                    <a:pt x="143" y="13288"/>
                    <a:pt x="132" y="13419"/>
                  </a:cubicBezTo>
                  <a:cubicBezTo>
                    <a:pt x="120" y="13515"/>
                    <a:pt x="108" y="13610"/>
                    <a:pt x="96" y="13717"/>
                  </a:cubicBezTo>
                  <a:cubicBezTo>
                    <a:pt x="96" y="13753"/>
                    <a:pt x="84" y="13800"/>
                    <a:pt x="84" y="13836"/>
                  </a:cubicBezTo>
                  <a:cubicBezTo>
                    <a:pt x="72" y="13884"/>
                    <a:pt x="84" y="13907"/>
                    <a:pt x="84" y="13943"/>
                  </a:cubicBezTo>
                  <a:cubicBezTo>
                    <a:pt x="48" y="14312"/>
                    <a:pt x="24" y="14681"/>
                    <a:pt x="13" y="15050"/>
                  </a:cubicBezTo>
                  <a:cubicBezTo>
                    <a:pt x="13" y="15062"/>
                    <a:pt x="13" y="15062"/>
                    <a:pt x="13" y="15074"/>
                  </a:cubicBezTo>
                  <a:lnTo>
                    <a:pt x="13" y="15146"/>
                  </a:lnTo>
                  <a:cubicBezTo>
                    <a:pt x="1" y="15479"/>
                    <a:pt x="13" y="15812"/>
                    <a:pt x="13" y="16146"/>
                  </a:cubicBezTo>
                  <a:lnTo>
                    <a:pt x="13" y="16265"/>
                  </a:lnTo>
                  <a:lnTo>
                    <a:pt x="13" y="16313"/>
                  </a:lnTo>
                  <a:cubicBezTo>
                    <a:pt x="24" y="16646"/>
                    <a:pt x="48" y="16979"/>
                    <a:pt x="72" y="17313"/>
                  </a:cubicBezTo>
                  <a:lnTo>
                    <a:pt x="72" y="17408"/>
                  </a:lnTo>
                  <a:cubicBezTo>
                    <a:pt x="72" y="17444"/>
                    <a:pt x="84" y="17491"/>
                    <a:pt x="96" y="17527"/>
                  </a:cubicBezTo>
                  <a:cubicBezTo>
                    <a:pt x="120" y="17872"/>
                    <a:pt x="167" y="18206"/>
                    <a:pt x="215" y="18551"/>
                  </a:cubicBezTo>
                  <a:lnTo>
                    <a:pt x="215" y="18551"/>
                  </a:lnTo>
                  <a:lnTo>
                    <a:pt x="215" y="18563"/>
                  </a:lnTo>
                  <a:cubicBezTo>
                    <a:pt x="274" y="18896"/>
                    <a:pt x="334" y="19230"/>
                    <a:pt x="405" y="19563"/>
                  </a:cubicBezTo>
                  <a:cubicBezTo>
                    <a:pt x="405" y="19599"/>
                    <a:pt x="417" y="19646"/>
                    <a:pt x="429" y="19682"/>
                  </a:cubicBezTo>
                  <a:cubicBezTo>
                    <a:pt x="429" y="19730"/>
                    <a:pt x="441" y="19742"/>
                    <a:pt x="453" y="19777"/>
                  </a:cubicBezTo>
                  <a:cubicBezTo>
                    <a:pt x="524" y="20111"/>
                    <a:pt x="596" y="20432"/>
                    <a:pt x="691" y="20765"/>
                  </a:cubicBezTo>
                  <a:cubicBezTo>
                    <a:pt x="691" y="20777"/>
                    <a:pt x="703" y="20801"/>
                    <a:pt x="703" y="20813"/>
                  </a:cubicBezTo>
                  <a:cubicBezTo>
                    <a:pt x="715" y="20849"/>
                    <a:pt x="727" y="20885"/>
                    <a:pt x="739" y="20932"/>
                  </a:cubicBezTo>
                  <a:cubicBezTo>
                    <a:pt x="822" y="21242"/>
                    <a:pt x="929" y="21563"/>
                    <a:pt x="1036" y="21873"/>
                  </a:cubicBezTo>
                  <a:cubicBezTo>
                    <a:pt x="1048" y="21908"/>
                    <a:pt x="1048" y="21932"/>
                    <a:pt x="1060" y="21968"/>
                  </a:cubicBezTo>
                  <a:lnTo>
                    <a:pt x="1084" y="22016"/>
                  </a:lnTo>
                  <a:cubicBezTo>
                    <a:pt x="1203" y="22361"/>
                    <a:pt x="1322" y="22694"/>
                    <a:pt x="1465" y="23040"/>
                  </a:cubicBezTo>
                  <a:cubicBezTo>
                    <a:pt x="1477" y="23075"/>
                    <a:pt x="1489" y="23111"/>
                    <a:pt x="1501" y="23147"/>
                  </a:cubicBezTo>
                  <a:cubicBezTo>
                    <a:pt x="1513" y="23182"/>
                    <a:pt x="1537" y="23206"/>
                    <a:pt x="1548" y="23242"/>
                  </a:cubicBezTo>
                  <a:cubicBezTo>
                    <a:pt x="1691" y="23599"/>
                    <a:pt x="1846" y="23944"/>
                    <a:pt x="2013" y="24302"/>
                  </a:cubicBezTo>
                  <a:cubicBezTo>
                    <a:pt x="2025" y="24325"/>
                    <a:pt x="2037" y="24337"/>
                    <a:pt x="2048" y="24361"/>
                  </a:cubicBezTo>
                  <a:cubicBezTo>
                    <a:pt x="2084" y="24456"/>
                    <a:pt x="2132" y="24540"/>
                    <a:pt x="2179" y="24635"/>
                  </a:cubicBezTo>
                  <a:cubicBezTo>
                    <a:pt x="2227" y="24718"/>
                    <a:pt x="2275" y="24837"/>
                    <a:pt x="2334" y="24933"/>
                  </a:cubicBezTo>
                  <a:cubicBezTo>
                    <a:pt x="2394" y="25052"/>
                    <a:pt x="2465" y="25183"/>
                    <a:pt x="2525" y="25302"/>
                  </a:cubicBezTo>
                  <a:cubicBezTo>
                    <a:pt x="2584" y="25397"/>
                    <a:pt x="2632" y="25492"/>
                    <a:pt x="2691" y="25587"/>
                  </a:cubicBezTo>
                  <a:cubicBezTo>
                    <a:pt x="2703" y="25611"/>
                    <a:pt x="2715" y="25635"/>
                    <a:pt x="2715" y="25659"/>
                  </a:cubicBezTo>
                  <a:cubicBezTo>
                    <a:pt x="2763" y="25730"/>
                    <a:pt x="2810" y="25802"/>
                    <a:pt x="2858" y="25885"/>
                  </a:cubicBezTo>
                  <a:cubicBezTo>
                    <a:pt x="2941" y="26016"/>
                    <a:pt x="3013" y="26159"/>
                    <a:pt x="3096" y="26290"/>
                  </a:cubicBezTo>
                  <a:cubicBezTo>
                    <a:pt x="3156" y="26397"/>
                    <a:pt x="3227" y="26492"/>
                    <a:pt x="3287" y="26588"/>
                  </a:cubicBezTo>
                  <a:cubicBezTo>
                    <a:pt x="3370" y="26719"/>
                    <a:pt x="3453" y="26850"/>
                    <a:pt x="3537" y="26980"/>
                  </a:cubicBezTo>
                  <a:lnTo>
                    <a:pt x="3596" y="27076"/>
                  </a:lnTo>
                  <a:lnTo>
                    <a:pt x="3703" y="27231"/>
                  </a:lnTo>
                  <a:cubicBezTo>
                    <a:pt x="3834" y="27409"/>
                    <a:pt x="3953" y="27600"/>
                    <a:pt x="4084" y="27778"/>
                  </a:cubicBezTo>
                  <a:lnTo>
                    <a:pt x="4263" y="28016"/>
                  </a:lnTo>
                  <a:cubicBezTo>
                    <a:pt x="4418" y="28219"/>
                    <a:pt x="4561" y="28421"/>
                    <a:pt x="4727" y="28612"/>
                  </a:cubicBezTo>
                  <a:cubicBezTo>
                    <a:pt x="4763" y="28659"/>
                    <a:pt x="4787" y="28695"/>
                    <a:pt x="4823" y="28743"/>
                  </a:cubicBezTo>
                  <a:cubicBezTo>
                    <a:pt x="4835" y="28755"/>
                    <a:pt x="4846" y="28755"/>
                    <a:pt x="4846" y="28766"/>
                  </a:cubicBezTo>
                  <a:cubicBezTo>
                    <a:pt x="4966" y="28921"/>
                    <a:pt x="5085" y="29064"/>
                    <a:pt x="5216" y="29207"/>
                  </a:cubicBezTo>
                  <a:cubicBezTo>
                    <a:pt x="5275" y="29278"/>
                    <a:pt x="5335" y="29350"/>
                    <a:pt x="5394" y="29421"/>
                  </a:cubicBezTo>
                  <a:cubicBezTo>
                    <a:pt x="5573" y="29636"/>
                    <a:pt x="5763" y="29850"/>
                    <a:pt x="5954" y="30052"/>
                  </a:cubicBezTo>
                  <a:cubicBezTo>
                    <a:pt x="6287" y="30409"/>
                    <a:pt x="6620" y="30743"/>
                    <a:pt x="6966" y="31076"/>
                  </a:cubicBezTo>
                  <a:cubicBezTo>
                    <a:pt x="7001" y="31112"/>
                    <a:pt x="7037" y="31148"/>
                    <a:pt x="7085" y="31195"/>
                  </a:cubicBezTo>
                  <a:cubicBezTo>
                    <a:pt x="7156" y="31255"/>
                    <a:pt x="7228" y="31314"/>
                    <a:pt x="7299" y="31386"/>
                  </a:cubicBezTo>
                  <a:cubicBezTo>
                    <a:pt x="7490" y="31564"/>
                    <a:pt x="7692" y="31755"/>
                    <a:pt x="7906" y="31933"/>
                  </a:cubicBezTo>
                  <a:cubicBezTo>
                    <a:pt x="8025" y="32041"/>
                    <a:pt x="8144" y="32136"/>
                    <a:pt x="8264" y="32243"/>
                  </a:cubicBezTo>
                  <a:cubicBezTo>
                    <a:pt x="8490" y="32422"/>
                    <a:pt x="8716" y="32600"/>
                    <a:pt x="8930" y="32779"/>
                  </a:cubicBezTo>
                  <a:cubicBezTo>
                    <a:pt x="9037" y="32862"/>
                    <a:pt x="9157" y="32957"/>
                    <a:pt x="9264" y="33041"/>
                  </a:cubicBezTo>
                  <a:cubicBezTo>
                    <a:pt x="9561" y="33255"/>
                    <a:pt x="9859" y="33469"/>
                    <a:pt x="10157" y="33684"/>
                  </a:cubicBezTo>
                  <a:cubicBezTo>
                    <a:pt x="10204" y="33708"/>
                    <a:pt x="10240" y="33743"/>
                    <a:pt x="10288" y="33779"/>
                  </a:cubicBezTo>
                  <a:cubicBezTo>
                    <a:pt x="10633" y="34017"/>
                    <a:pt x="10990" y="34243"/>
                    <a:pt x="11347" y="34458"/>
                  </a:cubicBezTo>
                  <a:lnTo>
                    <a:pt x="11407" y="34505"/>
                  </a:lnTo>
                  <a:cubicBezTo>
                    <a:pt x="11669" y="34660"/>
                    <a:pt x="11931" y="34803"/>
                    <a:pt x="12193" y="34958"/>
                  </a:cubicBezTo>
                  <a:lnTo>
                    <a:pt x="12371" y="35053"/>
                  </a:lnTo>
                  <a:cubicBezTo>
                    <a:pt x="12609" y="35184"/>
                    <a:pt x="12847" y="35315"/>
                    <a:pt x="13086" y="35434"/>
                  </a:cubicBezTo>
                  <a:lnTo>
                    <a:pt x="13359" y="35577"/>
                  </a:lnTo>
                  <a:cubicBezTo>
                    <a:pt x="13598" y="35696"/>
                    <a:pt x="13848" y="35815"/>
                    <a:pt x="14086" y="35922"/>
                  </a:cubicBezTo>
                  <a:cubicBezTo>
                    <a:pt x="14145" y="35946"/>
                    <a:pt x="14217" y="35982"/>
                    <a:pt x="14288" y="36017"/>
                  </a:cubicBezTo>
                  <a:lnTo>
                    <a:pt x="14360" y="36041"/>
                  </a:lnTo>
                  <a:cubicBezTo>
                    <a:pt x="14514" y="36124"/>
                    <a:pt x="14681" y="36184"/>
                    <a:pt x="14848" y="36255"/>
                  </a:cubicBezTo>
                  <a:cubicBezTo>
                    <a:pt x="15014" y="36327"/>
                    <a:pt x="15157" y="36386"/>
                    <a:pt x="15312" y="36446"/>
                  </a:cubicBezTo>
                  <a:cubicBezTo>
                    <a:pt x="15503" y="36529"/>
                    <a:pt x="15693" y="36601"/>
                    <a:pt x="15884" y="36672"/>
                  </a:cubicBezTo>
                  <a:cubicBezTo>
                    <a:pt x="16038" y="36720"/>
                    <a:pt x="16181" y="36791"/>
                    <a:pt x="16348" y="36839"/>
                  </a:cubicBezTo>
                  <a:lnTo>
                    <a:pt x="16384" y="36851"/>
                  </a:lnTo>
                  <a:cubicBezTo>
                    <a:pt x="16693" y="36958"/>
                    <a:pt x="16991" y="37065"/>
                    <a:pt x="17300" y="37148"/>
                  </a:cubicBezTo>
                  <a:cubicBezTo>
                    <a:pt x="17384" y="37184"/>
                    <a:pt x="17467" y="37208"/>
                    <a:pt x="17550" y="37232"/>
                  </a:cubicBezTo>
                  <a:cubicBezTo>
                    <a:pt x="17729" y="37279"/>
                    <a:pt x="17896" y="37339"/>
                    <a:pt x="18074" y="37375"/>
                  </a:cubicBezTo>
                  <a:lnTo>
                    <a:pt x="18301" y="37434"/>
                  </a:lnTo>
                  <a:lnTo>
                    <a:pt x="18562" y="37506"/>
                  </a:lnTo>
                  <a:cubicBezTo>
                    <a:pt x="18824" y="37577"/>
                    <a:pt x="19098" y="37637"/>
                    <a:pt x="19360" y="37696"/>
                  </a:cubicBezTo>
                  <a:lnTo>
                    <a:pt x="19527" y="37732"/>
                  </a:lnTo>
                  <a:lnTo>
                    <a:pt x="19586" y="37744"/>
                  </a:lnTo>
                  <a:lnTo>
                    <a:pt x="19765" y="37779"/>
                  </a:lnTo>
                  <a:cubicBezTo>
                    <a:pt x="20122" y="37851"/>
                    <a:pt x="20479" y="37922"/>
                    <a:pt x="20825" y="37982"/>
                  </a:cubicBezTo>
                  <a:cubicBezTo>
                    <a:pt x="20884" y="37994"/>
                    <a:pt x="20944" y="38006"/>
                    <a:pt x="21003" y="38006"/>
                  </a:cubicBezTo>
                  <a:cubicBezTo>
                    <a:pt x="21087" y="38029"/>
                    <a:pt x="21170" y="38029"/>
                    <a:pt x="21253" y="38041"/>
                  </a:cubicBezTo>
                  <a:cubicBezTo>
                    <a:pt x="21527" y="38089"/>
                    <a:pt x="21801" y="38125"/>
                    <a:pt x="22087" y="38149"/>
                  </a:cubicBezTo>
                  <a:cubicBezTo>
                    <a:pt x="22170" y="38160"/>
                    <a:pt x="22253" y="38172"/>
                    <a:pt x="22349" y="38184"/>
                  </a:cubicBezTo>
                  <a:lnTo>
                    <a:pt x="22515" y="38196"/>
                  </a:lnTo>
                  <a:cubicBezTo>
                    <a:pt x="22801" y="38232"/>
                    <a:pt x="23075" y="38244"/>
                    <a:pt x="23361" y="38268"/>
                  </a:cubicBezTo>
                  <a:cubicBezTo>
                    <a:pt x="23456" y="38268"/>
                    <a:pt x="23551" y="38279"/>
                    <a:pt x="23646" y="38291"/>
                  </a:cubicBezTo>
                  <a:lnTo>
                    <a:pt x="23718" y="38291"/>
                  </a:lnTo>
                  <a:cubicBezTo>
                    <a:pt x="24111" y="38303"/>
                    <a:pt x="24492" y="38315"/>
                    <a:pt x="24873" y="38315"/>
                  </a:cubicBezTo>
                  <a:lnTo>
                    <a:pt x="24897" y="38315"/>
                  </a:lnTo>
                  <a:cubicBezTo>
                    <a:pt x="25289" y="38315"/>
                    <a:pt x="25670" y="38303"/>
                    <a:pt x="26063" y="38291"/>
                  </a:cubicBezTo>
                  <a:lnTo>
                    <a:pt x="26135" y="38291"/>
                  </a:lnTo>
                  <a:cubicBezTo>
                    <a:pt x="26230" y="38291"/>
                    <a:pt x="26337" y="38268"/>
                    <a:pt x="26432" y="38268"/>
                  </a:cubicBezTo>
                  <a:cubicBezTo>
                    <a:pt x="26694" y="38256"/>
                    <a:pt x="26956" y="38232"/>
                    <a:pt x="27206" y="38208"/>
                  </a:cubicBezTo>
                  <a:cubicBezTo>
                    <a:pt x="27254" y="38208"/>
                    <a:pt x="27302" y="38208"/>
                    <a:pt x="27349" y="38196"/>
                  </a:cubicBezTo>
                  <a:cubicBezTo>
                    <a:pt x="27456" y="38184"/>
                    <a:pt x="27552" y="38172"/>
                    <a:pt x="27647" y="38160"/>
                  </a:cubicBezTo>
                  <a:cubicBezTo>
                    <a:pt x="27885" y="38137"/>
                    <a:pt x="28123" y="38101"/>
                    <a:pt x="28361" y="38065"/>
                  </a:cubicBezTo>
                  <a:cubicBezTo>
                    <a:pt x="28433" y="38053"/>
                    <a:pt x="28504" y="38053"/>
                    <a:pt x="28564" y="38041"/>
                  </a:cubicBezTo>
                  <a:cubicBezTo>
                    <a:pt x="28635" y="38029"/>
                    <a:pt x="28730" y="38006"/>
                    <a:pt x="28814" y="37994"/>
                  </a:cubicBezTo>
                  <a:cubicBezTo>
                    <a:pt x="29052" y="37958"/>
                    <a:pt x="29302" y="37910"/>
                    <a:pt x="29540" y="37863"/>
                  </a:cubicBezTo>
                  <a:cubicBezTo>
                    <a:pt x="29635" y="37851"/>
                    <a:pt x="29719" y="37839"/>
                    <a:pt x="29802" y="37815"/>
                  </a:cubicBezTo>
                  <a:cubicBezTo>
                    <a:pt x="29861" y="37803"/>
                    <a:pt x="29921" y="37791"/>
                    <a:pt x="29969" y="37779"/>
                  </a:cubicBezTo>
                  <a:cubicBezTo>
                    <a:pt x="30254" y="37708"/>
                    <a:pt x="30540" y="37648"/>
                    <a:pt x="30814" y="37577"/>
                  </a:cubicBezTo>
                  <a:cubicBezTo>
                    <a:pt x="30897" y="37553"/>
                    <a:pt x="30981" y="37529"/>
                    <a:pt x="31064" y="37506"/>
                  </a:cubicBezTo>
                  <a:lnTo>
                    <a:pt x="31135" y="37482"/>
                  </a:lnTo>
                  <a:cubicBezTo>
                    <a:pt x="31540" y="37375"/>
                    <a:pt x="31933" y="37256"/>
                    <a:pt x="32314" y="37125"/>
                  </a:cubicBezTo>
                  <a:lnTo>
                    <a:pt x="32374" y="37101"/>
                  </a:lnTo>
                  <a:cubicBezTo>
                    <a:pt x="32648" y="37017"/>
                    <a:pt x="32909" y="36910"/>
                    <a:pt x="33171" y="36803"/>
                  </a:cubicBezTo>
                  <a:cubicBezTo>
                    <a:pt x="33243" y="36779"/>
                    <a:pt x="33314" y="36756"/>
                    <a:pt x="33374" y="36732"/>
                  </a:cubicBezTo>
                  <a:cubicBezTo>
                    <a:pt x="33505" y="36672"/>
                    <a:pt x="33636" y="36625"/>
                    <a:pt x="33755" y="36577"/>
                  </a:cubicBezTo>
                  <a:cubicBezTo>
                    <a:pt x="33850" y="36541"/>
                    <a:pt x="33945" y="36494"/>
                    <a:pt x="34041" y="36458"/>
                  </a:cubicBezTo>
                  <a:lnTo>
                    <a:pt x="34338" y="36315"/>
                  </a:lnTo>
                  <a:cubicBezTo>
                    <a:pt x="34553" y="36220"/>
                    <a:pt x="34767" y="36113"/>
                    <a:pt x="34981" y="36005"/>
                  </a:cubicBezTo>
                  <a:lnTo>
                    <a:pt x="35207" y="35886"/>
                  </a:lnTo>
                  <a:lnTo>
                    <a:pt x="35279" y="35851"/>
                  </a:lnTo>
                  <a:cubicBezTo>
                    <a:pt x="35410" y="35791"/>
                    <a:pt x="35529" y="35708"/>
                    <a:pt x="35660" y="35648"/>
                  </a:cubicBezTo>
                  <a:cubicBezTo>
                    <a:pt x="35827" y="35553"/>
                    <a:pt x="35993" y="35458"/>
                    <a:pt x="36160" y="35362"/>
                  </a:cubicBezTo>
                  <a:cubicBezTo>
                    <a:pt x="36315" y="35267"/>
                    <a:pt x="36434" y="35184"/>
                    <a:pt x="36577" y="35101"/>
                  </a:cubicBezTo>
                  <a:cubicBezTo>
                    <a:pt x="36719" y="35005"/>
                    <a:pt x="36898" y="34898"/>
                    <a:pt x="37065" y="34803"/>
                  </a:cubicBezTo>
                  <a:lnTo>
                    <a:pt x="37136" y="34755"/>
                  </a:lnTo>
                  <a:cubicBezTo>
                    <a:pt x="37374" y="34589"/>
                    <a:pt x="37624" y="34422"/>
                    <a:pt x="37862" y="34243"/>
                  </a:cubicBezTo>
                  <a:lnTo>
                    <a:pt x="41577" y="25980"/>
                  </a:lnTo>
                  <a:cubicBezTo>
                    <a:pt x="41327" y="26183"/>
                    <a:pt x="41065" y="26373"/>
                    <a:pt x="40791" y="26552"/>
                  </a:cubicBezTo>
                  <a:close/>
                </a:path>
              </a:pathLst>
            </a:custGeom>
            <a:gradFill>
              <a:gsLst>
                <a:gs pos="0">
                  <a:srgbClr val="FF62FF"/>
                </a:gs>
                <a:gs pos="100000">
                  <a:srgbClr val="A2B5FA"/>
                </a:gs>
              </a:gsLst>
              <a:lin ang="18900044"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 name="Google Shape;335;p16"/>
            <p:cNvSpPr/>
            <p:nvPr/>
          </p:nvSpPr>
          <p:spPr>
            <a:xfrm>
              <a:off x="4628250" y="3943775"/>
              <a:ext cx="227425" cy="351850"/>
            </a:xfrm>
            <a:custGeom>
              <a:rect b="b" l="l" r="r" t="t"/>
              <a:pathLst>
                <a:path extrusionOk="0" h="14074" w="9097">
                  <a:moveTo>
                    <a:pt x="9097" y="5811"/>
                  </a:moveTo>
                  <a:lnTo>
                    <a:pt x="5382" y="14073"/>
                  </a:lnTo>
                  <a:lnTo>
                    <a:pt x="0" y="8263"/>
                  </a:lnTo>
                  <a:lnTo>
                    <a:pt x="3703" y="0"/>
                  </a:lnTo>
                  <a:close/>
                </a:path>
              </a:pathLst>
            </a:custGeom>
            <a:gradFill>
              <a:gsLst>
                <a:gs pos="0">
                  <a:srgbClr val="F9F6EF"/>
                </a:gs>
                <a:gs pos="100000">
                  <a:srgbClr val="F148FF"/>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 name="Google Shape;336;p16"/>
            <p:cNvSpPr/>
            <p:nvPr/>
          </p:nvSpPr>
          <p:spPr>
            <a:xfrm>
              <a:off x="3534950" y="2972225"/>
              <a:ext cx="286075" cy="444425"/>
            </a:xfrm>
            <a:custGeom>
              <a:rect b="b" l="l" r="r" t="t"/>
              <a:pathLst>
                <a:path extrusionOk="0" h="17777" w="11443">
                  <a:moveTo>
                    <a:pt x="5525" y="6227"/>
                  </a:moveTo>
                  <a:cubicBezTo>
                    <a:pt x="4835" y="7275"/>
                    <a:pt x="4227" y="8382"/>
                    <a:pt x="3715" y="9525"/>
                  </a:cubicBezTo>
                  <a:lnTo>
                    <a:pt x="1" y="17776"/>
                  </a:lnTo>
                  <a:cubicBezTo>
                    <a:pt x="929" y="15705"/>
                    <a:pt x="2168" y="13776"/>
                    <a:pt x="3656" y="12049"/>
                  </a:cubicBezTo>
                  <a:cubicBezTo>
                    <a:pt x="4870" y="10633"/>
                    <a:pt x="6228" y="9371"/>
                    <a:pt x="7728" y="8263"/>
                  </a:cubicBezTo>
                  <a:lnTo>
                    <a:pt x="11443" y="0"/>
                  </a:lnTo>
                  <a:cubicBezTo>
                    <a:pt x="9121" y="1715"/>
                    <a:pt x="7109" y="3822"/>
                    <a:pt x="5525" y="6227"/>
                  </a:cubicBez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 name="Google Shape;337;p16"/>
            <p:cNvSpPr/>
            <p:nvPr/>
          </p:nvSpPr>
          <p:spPr>
            <a:xfrm>
              <a:off x="3728125" y="2972225"/>
              <a:ext cx="227450" cy="351850"/>
            </a:xfrm>
            <a:custGeom>
              <a:rect b="b" l="l" r="r" t="t"/>
              <a:pathLst>
                <a:path extrusionOk="0" h="14074" w="9098">
                  <a:moveTo>
                    <a:pt x="9097" y="5822"/>
                  </a:moveTo>
                  <a:lnTo>
                    <a:pt x="5382" y="14074"/>
                  </a:lnTo>
                  <a:lnTo>
                    <a:pt x="1" y="8263"/>
                  </a:lnTo>
                  <a:lnTo>
                    <a:pt x="3716" y="0"/>
                  </a:lnTo>
                  <a:close/>
                </a:path>
              </a:pathLst>
            </a:custGeom>
            <a:gradFill>
              <a:gsLst>
                <a:gs pos="0">
                  <a:srgbClr val="F9F6EF"/>
                </a:gs>
                <a:gs pos="100000">
                  <a:srgbClr val="F148FF"/>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 name="Google Shape;338;p16"/>
            <p:cNvSpPr/>
            <p:nvPr/>
          </p:nvSpPr>
          <p:spPr>
            <a:xfrm>
              <a:off x="3398625" y="3178800"/>
              <a:ext cx="1364175" cy="1346625"/>
            </a:xfrm>
            <a:custGeom>
              <a:rect b="b" l="l" r="r" t="t"/>
              <a:pathLst>
                <a:path extrusionOk="0" h="53865" w="54567">
                  <a:moveTo>
                    <a:pt x="13181" y="0"/>
                  </a:moveTo>
                  <a:lnTo>
                    <a:pt x="18562" y="5811"/>
                  </a:lnTo>
                  <a:cubicBezTo>
                    <a:pt x="9407" y="12621"/>
                    <a:pt x="8823" y="25563"/>
                    <a:pt x="17265" y="34671"/>
                  </a:cubicBezTo>
                  <a:cubicBezTo>
                    <a:pt x="25706" y="43779"/>
                    <a:pt x="40017" y="45661"/>
                    <a:pt x="49185" y="38850"/>
                  </a:cubicBezTo>
                  <a:lnTo>
                    <a:pt x="54567" y="44672"/>
                  </a:lnTo>
                  <a:cubicBezTo>
                    <a:pt x="42184" y="53864"/>
                    <a:pt x="22825" y="51328"/>
                    <a:pt x="11419" y="39017"/>
                  </a:cubicBezTo>
                  <a:cubicBezTo>
                    <a:pt x="1" y="26694"/>
                    <a:pt x="798" y="9204"/>
                    <a:pt x="13181" y="0"/>
                  </a:cubicBezTo>
                  <a:close/>
                </a:path>
              </a:pathLst>
            </a:custGeom>
            <a:gradFill>
              <a:gsLst>
                <a:gs pos="0">
                  <a:srgbClr val="CF65B0"/>
                </a:gs>
                <a:gs pos="100000">
                  <a:srgbClr val="FEFFB7"/>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39" name="Google Shape;339;p16"/>
          <p:cNvGrpSpPr/>
          <p:nvPr/>
        </p:nvGrpSpPr>
        <p:grpSpPr>
          <a:xfrm rot="439133">
            <a:off x="1059314" y="-463504"/>
            <a:ext cx="2654156" cy="2575344"/>
            <a:chOff x="2123475" y="1121100"/>
            <a:chExt cx="1683850" cy="1633850"/>
          </a:xfrm>
        </p:grpSpPr>
        <p:sp>
          <p:nvSpPr>
            <p:cNvPr id="340" name="Google Shape;340;p16"/>
            <p:cNvSpPr/>
            <p:nvPr/>
          </p:nvSpPr>
          <p:spPr>
            <a:xfrm>
              <a:off x="2390775" y="1509850"/>
              <a:ext cx="422100" cy="945975"/>
            </a:xfrm>
            <a:custGeom>
              <a:rect b="b" l="l" r="r" t="t"/>
              <a:pathLst>
                <a:path extrusionOk="0" h="37839" w="16884">
                  <a:moveTo>
                    <a:pt x="7406" y="0"/>
                  </a:moveTo>
                  <a:lnTo>
                    <a:pt x="3703" y="17038"/>
                  </a:lnTo>
                  <a:lnTo>
                    <a:pt x="0" y="34064"/>
                  </a:lnTo>
                  <a:lnTo>
                    <a:pt x="9465" y="37838"/>
                  </a:lnTo>
                  <a:lnTo>
                    <a:pt x="13180" y="20800"/>
                  </a:lnTo>
                  <a:lnTo>
                    <a:pt x="16883" y="3762"/>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 name="Google Shape;341;p16"/>
            <p:cNvSpPr/>
            <p:nvPr/>
          </p:nvSpPr>
          <p:spPr>
            <a:xfrm>
              <a:off x="2123475" y="2147725"/>
              <a:ext cx="1683850" cy="607225"/>
            </a:xfrm>
            <a:custGeom>
              <a:rect b="b" l="l" r="r" t="t"/>
              <a:pathLst>
                <a:path extrusionOk="0" h="24289" w="67354">
                  <a:moveTo>
                    <a:pt x="57888" y="0"/>
                  </a:moveTo>
                  <a:lnTo>
                    <a:pt x="28944" y="10263"/>
                  </a:lnTo>
                  <a:lnTo>
                    <a:pt x="0" y="20526"/>
                  </a:lnTo>
                  <a:lnTo>
                    <a:pt x="9466" y="24289"/>
                  </a:lnTo>
                  <a:lnTo>
                    <a:pt x="38410" y="14026"/>
                  </a:lnTo>
                  <a:lnTo>
                    <a:pt x="67354" y="3762"/>
                  </a:ln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 name="Google Shape;342;p16"/>
            <p:cNvSpPr/>
            <p:nvPr/>
          </p:nvSpPr>
          <p:spPr>
            <a:xfrm>
              <a:off x="2458025" y="1121100"/>
              <a:ext cx="1349300" cy="1120700"/>
            </a:xfrm>
            <a:custGeom>
              <a:rect b="b" l="l" r="r" t="t"/>
              <a:pathLst>
                <a:path extrusionOk="0" h="44828" w="53972">
                  <a:moveTo>
                    <a:pt x="31731" y="24289"/>
                  </a:moveTo>
                  <a:lnTo>
                    <a:pt x="9478" y="3763"/>
                  </a:lnTo>
                  <a:lnTo>
                    <a:pt x="1" y="1"/>
                  </a:lnTo>
                  <a:lnTo>
                    <a:pt x="22254" y="20527"/>
                  </a:lnTo>
                  <a:lnTo>
                    <a:pt x="44506" y="41065"/>
                  </a:lnTo>
                  <a:lnTo>
                    <a:pt x="53972" y="44827"/>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 name="Google Shape;343;p16"/>
            <p:cNvSpPr/>
            <p:nvPr/>
          </p:nvSpPr>
          <p:spPr>
            <a:xfrm>
              <a:off x="2123475" y="1121100"/>
              <a:ext cx="1447225" cy="1539800"/>
            </a:xfrm>
            <a:custGeom>
              <a:rect b="b" l="l" r="r" t="t"/>
              <a:pathLst>
                <a:path extrusionOk="0" h="61592" w="57889">
                  <a:moveTo>
                    <a:pt x="35636" y="20527"/>
                  </a:moveTo>
                  <a:lnTo>
                    <a:pt x="57888" y="41065"/>
                  </a:lnTo>
                  <a:lnTo>
                    <a:pt x="28944" y="51328"/>
                  </a:lnTo>
                  <a:lnTo>
                    <a:pt x="0" y="61591"/>
                  </a:lnTo>
                  <a:lnTo>
                    <a:pt x="6703" y="30790"/>
                  </a:lnTo>
                  <a:lnTo>
                    <a:pt x="13395" y="1"/>
                  </a:lnTo>
                  <a:close/>
                  <a:moveTo>
                    <a:pt x="10692" y="49614"/>
                  </a:moveTo>
                  <a:lnTo>
                    <a:pt x="26706" y="43946"/>
                  </a:lnTo>
                  <a:lnTo>
                    <a:pt x="42720" y="38267"/>
                  </a:lnTo>
                  <a:lnTo>
                    <a:pt x="30409" y="26909"/>
                  </a:lnTo>
                  <a:lnTo>
                    <a:pt x="18098" y="15550"/>
                  </a:lnTo>
                  <a:lnTo>
                    <a:pt x="14395" y="32588"/>
                  </a:lnTo>
                  <a:lnTo>
                    <a:pt x="10692" y="49614"/>
                  </a:lnTo>
                  <a:close/>
                </a:path>
              </a:pathLst>
            </a:custGeom>
            <a:gradFill>
              <a:gsLst>
                <a:gs pos="0">
                  <a:srgbClr val="CF65B0"/>
                </a:gs>
                <a:gs pos="100000">
                  <a:srgbClr val="FEFFB7"/>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44" name="Google Shape;344;p16"/>
          <p:cNvGrpSpPr/>
          <p:nvPr/>
        </p:nvGrpSpPr>
        <p:grpSpPr>
          <a:xfrm rot="-8554242">
            <a:off x="16924591" y="6251542"/>
            <a:ext cx="1984688" cy="2863516"/>
            <a:chOff x="625650" y="1152050"/>
            <a:chExt cx="1096000" cy="1581175"/>
          </a:xfrm>
        </p:grpSpPr>
        <p:sp>
          <p:nvSpPr>
            <p:cNvPr id="345" name="Google Shape;345;p16"/>
            <p:cNvSpPr/>
            <p:nvPr/>
          </p:nvSpPr>
          <p:spPr>
            <a:xfrm>
              <a:off x="625950" y="1152050"/>
              <a:ext cx="1077850" cy="1461825"/>
            </a:xfrm>
            <a:custGeom>
              <a:rect b="b" l="l" r="r" t="t"/>
              <a:pathLst>
                <a:path extrusionOk="0" h="58473" w="43114">
                  <a:moveTo>
                    <a:pt x="43113" y="45221"/>
                  </a:moveTo>
                  <a:cubicBezTo>
                    <a:pt x="43090" y="45197"/>
                    <a:pt x="43054" y="45161"/>
                    <a:pt x="43030" y="45137"/>
                  </a:cubicBezTo>
                  <a:cubicBezTo>
                    <a:pt x="42971" y="45066"/>
                    <a:pt x="42899" y="44994"/>
                    <a:pt x="42828" y="44923"/>
                  </a:cubicBezTo>
                  <a:cubicBezTo>
                    <a:pt x="42792" y="44887"/>
                    <a:pt x="42744" y="44840"/>
                    <a:pt x="42697" y="44792"/>
                  </a:cubicBezTo>
                  <a:cubicBezTo>
                    <a:pt x="42613" y="44732"/>
                    <a:pt x="42542" y="44661"/>
                    <a:pt x="42447" y="44602"/>
                  </a:cubicBezTo>
                  <a:cubicBezTo>
                    <a:pt x="42399" y="44566"/>
                    <a:pt x="42351" y="44518"/>
                    <a:pt x="42304" y="44482"/>
                  </a:cubicBezTo>
                  <a:cubicBezTo>
                    <a:pt x="42209" y="44411"/>
                    <a:pt x="42101" y="44340"/>
                    <a:pt x="41994" y="44280"/>
                  </a:cubicBezTo>
                  <a:lnTo>
                    <a:pt x="41851" y="44197"/>
                  </a:lnTo>
                  <a:cubicBezTo>
                    <a:pt x="41697" y="44101"/>
                    <a:pt x="41530" y="44006"/>
                    <a:pt x="41351" y="43923"/>
                  </a:cubicBezTo>
                  <a:cubicBezTo>
                    <a:pt x="41327" y="43923"/>
                    <a:pt x="41316" y="43911"/>
                    <a:pt x="41292" y="43899"/>
                  </a:cubicBezTo>
                  <a:cubicBezTo>
                    <a:pt x="41137" y="43828"/>
                    <a:pt x="40970" y="43744"/>
                    <a:pt x="40804" y="43685"/>
                  </a:cubicBezTo>
                  <a:cubicBezTo>
                    <a:pt x="40732" y="43661"/>
                    <a:pt x="40661" y="43637"/>
                    <a:pt x="40601" y="43613"/>
                  </a:cubicBezTo>
                  <a:cubicBezTo>
                    <a:pt x="40458" y="43566"/>
                    <a:pt x="40327" y="43518"/>
                    <a:pt x="40184" y="43470"/>
                  </a:cubicBezTo>
                  <a:cubicBezTo>
                    <a:pt x="40101" y="43447"/>
                    <a:pt x="40018" y="43411"/>
                    <a:pt x="39946" y="43399"/>
                  </a:cubicBezTo>
                  <a:cubicBezTo>
                    <a:pt x="39803" y="43351"/>
                    <a:pt x="39661" y="43316"/>
                    <a:pt x="39518" y="43280"/>
                  </a:cubicBezTo>
                  <a:cubicBezTo>
                    <a:pt x="39434" y="43256"/>
                    <a:pt x="39339" y="43232"/>
                    <a:pt x="39256" y="43208"/>
                  </a:cubicBezTo>
                  <a:lnTo>
                    <a:pt x="38791" y="43113"/>
                  </a:lnTo>
                  <a:cubicBezTo>
                    <a:pt x="38696" y="43089"/>
                    <a:pt x="38613" y="43078"/>
                    <a:pt x="38518" y="43054"/>
                  </a:cubicBezTo>
                  <a:cubicBezTo>
                    <a:pt x="38339" y="43018"/>
                    <a:pt x="38160" y="42994"/>
                    <a:pt x="37982" y="42970"/>
                  </a:cubicBezTo>
                  <a:lnTo>
                    <a:pt x="37732" y="42923"/>
                  </a:lnTo>
                  <a:cubicBezTo>
                    <a:pt x="37470" y="42887"/>
                    <a:pt x="37196" y="42863"/>
                    <a:pt x="36910" y="42827"/>
                  </a:cubicBezTo>
                  <a:lnTo>
                    <a:pt x="36851" y="42827"/>
                  </a:lnTo>
                  <a:cubicBezTo>
                    <a:pt x="36589" y="42804"/>
                    <a:pt x="36315" y="42792"/>
                    <a:pt x="36029" y="42768"/>
                  </a:cubicBezTo>
                  <a:cubicBezTo>
                    <a:pt x="35934" y="42768"/>
                    <a:pt x="35827" y="42756"/>
                    <a:pt x="35732" y="42756"/>
                  </a:cubicBezTo>
                  <a:cubicBezTo>
                    <a:pt x="35529" y="42744"/>
                    <a:pt x="35327" y="42732"/>
                    <a:pt x="35112" y="42732"/>
                  </a:cubicBezTo>
                  <a:lnTo>
                    <a:pt x="34743" y="42732"/>
                  </a:lnTo>
                  <a:lnTo>
                    <a:pt x="34136" y="42732"/>
                  </a:lnTo>
                  <a:lnTo>
                    <a:pt x="33743" y="42732"/>
                  </a:lnTo>
                  <a:cubicBezTo>
                    <a:pt x="33529" y="42732"/>
                    <a:pt x="33315" y="42744"/>
                    <a:pt x="33100" y="42744"/>
                  </a:cubicBezTo>
                  <a:cubicBezTo>
                    <a:pt x="32969" y="42744"/>
                    <a:pt x="32838" y="42756"/>
                    <a:pt x="32707" y="42768"/>
                  </a:cubicBezTo>
                  <a:cubicBezTo>
                    <a:pt x="32469" y="42780"/>
                    <a:pt x="32219" y="42792"/>
                    <a:pt x="31981" y="42804"/>
                  </a:cubicBezTo>
                  <a:lnTo>
                    <a:pt x="31624" y="42827"/>
                  </a:lnTo>
                  <a:cubicBezTo>
                    <a:pt x="31267" y="42851"/>
                    <a:pt x="30898" y="42887"/>
                    <a:pt x="30517" y="42923"/>
                  </a:cubicBezTo>
                  <a:cubicBezTo>
                    <a:pt x="19372" y="44042"/>
                    <a:pt x="6502" y="49459"/>
                    <a:pt x="1751" y="55008"/>
                  </a:cubicBezTo>
                  <a:cubicBezTo>
                    <a:pt x="1608" y="55174"/>
                    <a:pt x="1477" y="55341"/>
                    <a:pt x="1346" y="55508"/>
                  </a:cubicBezTo>
                  <a:cubicBezTo>
                    <a:pt x="1311" y="55555"/>
                    <a:pt x="1275" y="55615"/>
                    <a:pt x="1239" y="55662"/>
                  </a:cubicBezTo>
                  <a:cubicBezTo>
                    <a:pt x="1156" y="55770"/>
                    <a:pt x="1072" y="55877"/>
                    <a:pt x="1001" y="55984"/>
                  </a:cubicBezTo>
                  <a:cubicBezTo>
                    <a:pt x="965" y="56055"/>
                    <a:pt x="930" y="56115"/>
                    <a:pt x="882" y="56174"/>
                  </a:cubicBezTo>
                  <a:cubicBezTo>
                    <a:pt x="822" y="56270"/>
                    <a:pt x="763" y="56365"/>
                    <a:pt x="715" y="56460"/>
                  </a:cubicBezTo>
                  <a:cubicBezTo>
                    <a:pt x="680" y="56520"/>
                    <a:pt x="632" y="56591"/>
                    <a:pt x="608" y="56651"/>
                  </a:cubicBezTo>
                  <a:cubicBezTo>
                    <a:pt x="560" y="56746"/>
                    <a:pt x="501" y="56829"/>
                    <a:pt x="465" y="56913"/>
                  </a:cubicBezTo>
                  <a:cubicBezTo>
                    <a:pt x="429" y="56984"/>
                    <a:pt x="406" y="57044"/>
                    <a:pt x="382" y="57115"/>
                  </a:cubicBezTo>
                  <a:cubicBezTo>
                    <a:pt x="346" y="57174"/>
                    <a:pt x="310" y="57282"/>
                    <a:pt x="275" y="57365"/>
                  </a:cubicBezTo>
                  <a:cubicBezTo>
                    <a:pt x="239" y="57448"/>
                    <a:pt x="227" y="57496"/>
                    <a:pt x="203" y="57555"/>
                  </a:cubicBezTo>
                  <a:cubicBezTo>
                    <a:pt x="179" y="57627"/>
                    <a:pt x="156" y="57722"/>
                    <a:pt x="132" y="57806"/>
                  </a:cubicBezTo>
                  <a:cubicBezTo>
                    <a:pt x="108" y="57877"/>
                    <a:pt x="96" y="57925"/>
                    <a:pt x="84" y="57984"/>
                  </a:cubicBezTo>
                  <a:cubicBezTo>
                    <a:pt x="60" y="58067"/>
                    <a:pt x="48" y="58151"/>
                    <a:pt x="37" y="58222"/>
                  </a:cubicBezTo>
                  <a:cubicBezTo>
                    <a:pt x="25" y="58306"/>
                    <a:pt x="13" y="58341"/>
                    <a:pt x="13" y="58401"/>
                  </a:cubicBezTo>
                  <a:cubicBezTo>
                    <a:pt x="13" y="58425"/>
                    <a:pt x="13" y="58448"/>
                    <a:pt x="1" y="58472"/>
                  </a:cubicBezTo>
                  <a:cubicBezTo>
                    <a:pt x="1382" y="44078"/>
                    <a:pt x="2763" y="29695"/>
                    <a:pt x="4132" y="15312"/>
                  </a:cubicBezTo>
                  <a:cubicBezTo>
                    <a:pt x="4632" y="10204"/>
                    <a:pt x="5121" y="5109"/>
                    <a:pt x="5609" y="1"/>
                  </a:cubicBezTo>
                  <a:cubicBezTo>
                    <a:pt x="8752" y="3787"/>
                    <a:pt x="11895" y="7573"/>
                    <a:pt x="15038" y="11359"/>
                  </a:cubicBezTo>
                  <a:cubicBezTo>
                    <a:pt x="24385" y="22646"/>
                    <a:pt x="33743" y="33934"/>
                    <a:pt x="43113" y="45221"/>
                  </a:cubicBezTo>
                  <a:close/>
                </a:path>
              </a:pathLst>
            </a:custGeom>
            <a:gradFill>
              <a:gsLst>
                <a:gs pos="0">
                  <a:srgbClr val="FF62FF"/>
                </a:gs>
                <a:gs pos="100000">
                  <a:srgbClr val="A2B5FA"/>
                </a:gs>
              </a:gsLst>
              <a:lin ang="18900044"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 name="Google Shape;346;p16"/>
            <p:cNvSpPr/>
            <p:nvPr/>
          </p:nvSpPr>
          <p:spPr>
            <a:xfrm>
              <a:off x="625650" y="2220350"/>
              <a:ext cx="1096000" cy="512875"/>
            </a:xfrm>
            <a:custGeom>
              <a:rect b="b" l="l" r="r" t="t"/>
              <a:pathLst>
                <a:path extrusionOk="0" h="20515" w="43840">
                  <a:moveTo>
                    <a:pt x="43816" y="4156"/>
                  </a:moveTo>
                  <a:cubicBezTo>
                    <a:pt x="43816" y="4108"/>
                    <a:pt x="43816" y="4072"/>
                    <a:pt x="43804" y="4025"/>
                  </a:cubicBezTo>
                  <a:cubicBezTo>
                    <a:pt x="43792" y="3917"/>
                    <a:pt x="43768" y="3810"/>
                    <a:pt x="43745" y="3715"/>
                  </a:cubicBezTo>
                  <a:cubicBezTo>
                    <a:pt x="43745" y="3691"/>
                    <a:pt x="43745" y="3679"/>
                    <a:pt x="43745" y="3667"/>
                  </a:cubicBezTo>
                  <a:cubicBezTo>
                    <a:pt x="43709" y="3548"/>
                    <a:pt x="43673" y="3429"/>
                    <a:pt x="43625" y="3322"/>
                  </a:cubicBezTo>
                  <a:cubicBezTo>
                    <a:pt x="43614" y="3286"/>
                    <a:pt x="43590" y="3251"/>
                    <a:pt x="43578" y="3227"/>
                  </a:cubicBezTo>
                  <a:cubicBezTo>
                    <a:pt x="43542" y="3143"/>
                    <a:pt x="43506" y="3072"/>
                    <a:pt x="43459" y="2989"/>
                  </a:cubicBezTo>
                  <a:cubicBezTo>
                    <a:pt x="43447" y="2953"/>
                    <a:pt x="43423" y="2917"/>
                    <a:pt x="43399" y="2870"/>
                  </a:cubicBezTo>
                  <a:cubicBezTo>
                    <a:pt x="43352" y="2810"/>
                    <a:pt x="43304" y="2739"/>
                    <a:pt x="43256" y="2667"/>
                  </a:cubicBezTo>
                  <a:cubicBezTo>
                    <a:pt x="43233" y="2632"/>
                    <a:pt x="43197" y="2596"/>
                    <a:pt x="43173" y="2560"/>
                  </a:cubicBezTo>
                  <a:cubicBezTo>
                    <a:pt x="43149" y="2512"/>
                    <a:pt x="43090" y="2453"/>
                    <a:pt x="43042" y="2405"/>
                  </a:cubicBezTo>
                  <a:cubicBezTo>
                    <a:pt x="42994" y="2358"/>
                    <a:pt x="42911" y="2262"/>
                    <a:pt x="42840" y="2191"/>
                  </a:cubicBezTo>
                  <a:lnTo>
                    <a:pt x="42709" y="2060"/>
                  </a:lnTo>
                  <a:cubicBezTo>
                    <a:pt x="42625" y="2000"/>
                    <a:pt x="42554" y="1929"/>
                    <a:pt x="42459" y="1870"/>
                  </a:cubicBezTo>
                  <a:cubicBezTo>
                    <a:pt x="42411" y="1822"/>
                    <a:pt x="42363" y="1786"/>
                    <a:pt x="42316" y="1750"/>
                  </a:cubicBezTo>
                  <a:cubicBezTo>
                    <a:pt x="42221" y="1679"/>
                    <a:pt x="42113" y="1619"/>
                    <a:pt x="42006" y="1548"/>
                  </a:cubicBezTo>
                  <a:cubicBezTo>
                    <a:pt x="41959" y="1524"/>
                    <a:pt x="41923" y="1489"/>
                    <a:pt x="41863" y="1465"/>
                  </a:cubicBezTo>
                  <a:cubicBezTo>
                    <a:pt x="41709" y="1369"/>
                    <a:pt x="41542" y="1274"/>
                    <a:pt x="41375" y="1203"/>
                  </a:cubicBezTo>
                  <a:lnTo>
                    <a:pt x="41304" y="1167"/>
                  </a:lnTo>
                  <a:cubicBezTo>
                    <a:pt x="41149" y="1096"/>
                    <a:pt x="40982" y="1024"/>
                    <a:pt x="40816" y="953"/>
                  </a:cubicBezTo>
                  <a:cubicBezTo>
                    <a:pt x="40744" y="929"/>
                    <a:pt x="40673" y="905"/>
                    <a:pt x="40613" y="881"/>
                  </a:cubicBezTo>
                  <a:cubicBezTo>
                    <a:pt x="40482" y="834"/>
                    <a:pt x="40339" y="786"/>
                    <a:pt x="40208" y="738"/>
                  </a:cubicBezTo>
                  <a:lnTo>
                    <a:pt x="39958" y="667"/>
                  </a:lnTo>
                  <a:cubicBezTo>
                    <a:pt x="39815" y="631"/>
                    <a:pt x="39684" y="584"/>
                    <a:pt x="39542" y="548"/>
                  </a:cubicBezTo>
                  <a:cubicBezTo>
                    <a:pt x="39446" y="524"/>
                    <a:pt x="39351" y="500"/>
                    <a:pt x="39268" y="488"/>
                  </a:cubicBezTo>
                  <a:cubicBezTo>
                    <a:pt x="39113" y="453"/>
                    <a:pt x="38970" y="417"/>
                    <a:pt x="38815" y="381"/>
                  </a:cubicBezTo>
                  <a:lnTo>
                    <a:pt x="38530" y="334"/>
                  </a:lnTo>
                  <a:cubicBezTo>
                    <a:pt x="38351" y="298"/>
                    <a:pt x="38172" y="274"/>
                    <a:pt x="37994" y="238"/>
                  </a:cubicBezTo>
                  <a:lnTo>
                    <a:pt x="37744" y="203"/>
                  </a:lnTo>
                  <a:cubicBezTo>
                    <a:pt x="37482" y="167"/>
                    <a:pt x="37208" y="131"/>
                    <a:pt x="36922" y="107"/>
                  </a:cubicBezTo>
                  <a:lnTo>
                    <a:pt x="36863" y="107"/>
                  </a:lnTo>
                  <a:cubicBezTo>
                    <a:pt x="36589" y="84"/>
                    <a:pt x="36327" y="60"/>
                    <a:pt x="36041" y="36"/>
                  </a:cubicBezTo>
                  <a:lnTo>
                    <a:pt x="35744" y="24"/>
                  </a:lnTo>
                  <a:cubicBezTo>
                    <a:pt x="35541" y="12"/>
                    <a:pt x="35339" y="12"/>
                    <a:pt x="35124" y="0"/>
                  </a:cubicBezTo>
                  <a:lnTo>
                    <a:pt x="34755" y="0"/>
                  </a:lnTo>
                  <a:lnTo>
                    <a:pt x="34148" y="0"/>
                  </a:lnTo>
                  <a:lnTo>
                    <a:pt x="33755" y="0"/>
                  </a:lnTo>
                  <a:cubicBezTo>
                    <a:pt x="33541" y="0"/>
                    <a:pt x="33327" y="12"/>
                    <a:pt x="33112" y="24"/>
                  </a:cubicBezTo>
                  <a:lnTo>
                    <a:pt x="32707" y="36"/>
                  </a:lnTo>
                  <a:cubicBezTo>
                    <a:pt x="32481" y="48"/>
                    <a:pt x="32231" y="60"/>
                    <a:pt x="31993" y="84"/>
                  </a:cubicBezTo>
                  <a:lnTo>
                    <a:pt x="31636" y="107"/>
                  </a:lnTo>
                  <a:cubicBezTo>
                    <a:pt x="31267" y="131"/>
                    <a:pt x="30898" y="167"/>
                    <a:pt x="30517" y="203"/>
                  </a:cubicBezTo>
                  <a:cubicBezTo>
                    <a:pt x="19384" y="1310"/>
                    <a:pt x="6514" y="6727"/>
                    <a:pt x="1763" y="12276"/>
                  </a:cubicBezTo>
                  <a:cubicBezTo>
                    <a:pt x="1620" y="12442"/>
                    <a:pt x="1489" y="12609"/>
                    <a:pt x="1370" y="12776"/>
                  </a:cubicBezTo>
                  <a:cubicBezTo>
                    <a:pt x="1323" y="12823"/>
                    <a:pt x="1287" y="12883"/>
                    <a:pt x="1251" y="12930"/>
                  </a:cubicBezTo>
                  <a:cubicBezTo>
                    <a:pt x="1168" y="13038"/>
                    <a:pt x="1084" y="13145"/>
                    <a:pt x="1013" y="13252"/>
                  </a:cubicBezTo>
                  <a:cubicBezTo>
                    <a:pt x="977" y="13311"/>
                    <a:pt x="942" y="13383"/>
                    <a:pt x="894" y="13442"/>
                  </a:cubicBezTo>
                  <a:cubicBezTo>
                    <a:pt x="834" y="13538"/>
                    <a:pt x="775" y="13633"/>
                    <a:pt x="727" y="13728"/>
                  </a:cubicBezTo>
                  <a:cubicBezTo>
                    <a:pt x="692" y="13788"/>
                    <a:pt x="656" y="13859"/>
                    <a:pt x="620" y="13919"/>
                  </a:cubicBezTo>
                  <a:cubicBezTo>
                    <a:pt x="572" y="14014"/>
                    <a:pt x="525" y="14097"/>
                    <a:pt x="477" y="14181"/>
                  </a:cubicBezTo>
                  <a:cubicBezTo>
                    <a:pt x="430" y="14276"/>
                    <a:pt x="418" y="14312"/>
                    <a:pt x="394" y="14383"/>
                  </a:cubicBezTo>
                  <a:cubicBezTo>
                    <a:pt x="358" y="14442"/>
                    <a:pt x="322" y="14550"/>
                    <a:pt x="287" y="14633"/>
                  </a:cubicBezTo>
                  <a:cubicBezTo>
                    <a:pt x="251" y="14716"/>
                    <a:pt x="239" y="14764"/>
                    <a:pt x="215" y="14823"/>
                  </a:cubicBezTo>
                  <a:cubicBezTo>
                    <a:pt x="191" y="14883"/>
                    <a:pt x="168" y="14990"/>
                    <a:pt x="144" y="15074"/>
                  </a:cubicBezTo>
                  <a:cubicBezTo>
                    <a:pt x="120" y="15157"/>
                    <a:pt x="108" y="15193"/>
                    <a:pt x="96" y="15252"/>
                  </a:cubicBezTo>
                  <a:cubicBezTo>
                    <a:pt x="84" y="15335"/>
                    <a:pt x="60" y="15419"/>
                    <a:pt x="49" y="15490"/>
                  </a:cubicBezTo>
                  <a:cubicBezTo>
                    <a:pt x="37" y="15574"/>
                    <a:pt x="37" y="15609"/>
                    <a:pt x="25" y="15669"/>
                  </a:cubicBezTo>
                  <a:cubicBezTo>
                    <a:pt x="13" y="15764"/>
                    <a:pt x="1" y="15871"/>
                    <a:pt x="1" y="15978"/>
                  </a:cubicBezTo>
                  <a:lnTo>
                    <a:pt x="1" y="16050"/>
                  </a:lnTo>
                  <a:cubicBezTo>
                    <a:pt x="1" y="16169"/>
                    <a:pt x="13" y="16288"/>
                    <a:pt x="25" y="16407"/>
                  </a:cubicBezTo>
                  <a:cubicBezTo>
                    <a:pt x="25" y="16443"/>
                    <a:pt x="37" y="16478"/>
                    <a:pt x="37" y="16502"/>
                  </a:cubicBezTo>
                  <a:cubicBezTo>
                    <a:pt x="49" y="16598"/>
                    <a:pt x="60" y="16681"/>
                    <a:pt x="84" y="16764"/>
                  </a:cubicBezTo>
                  <a:cubicBezTo>
                    <a:pt x="96" y="16812"/>
                    <a:pt x="108" y="16848"/>
                    <a:pt x="120" y="16883"/>
                  </a:cubicBezTo>
                  <a:cubicBezTo>
                    <a:pt x="144" y="16967"/>
                    <a:pt x="168" y="17050"/>
                    <a:pt x="203" y="17133"/>
                  </a:cubicBezTo>
                  <a:cubicBezTo>
                    <a:pt x="215" y="17157"/>
                    <a:pt x="227" y="17193"/>
                    <a:pt x="239" y="17217"/>
                  </a:cubicBezTo>
                  <a:cubicBezTo>
                    <a:pt x="287" y="17336"/>
                    <a:pt x="334" y="17443"/>
                    <a:pt x="394" y="17538"/>
                  </a:cubicBezTo>
                  <a:cubicBezTo>
                    <a:pt x="406" y="17562"/>
                    <a:pt x="418" y="17586"/>
                    <a:pt x="430" y="17598"/>
                  </a:cubicBezTo>
                  <a:cubicBezTo>
                    <a:pt x="477" y="17681"/>
                    <a:pt x="537" y="17764"/>
                    <a:pt x="596" y="17848"/>
                  </a:cubicBezTo>
                  <a:lnTo>
                    <a:pt x="668" y="17943"/>
                  </a:lnTo>
                  <a:cubicBezTo>
                    <a:pt x="727" y="18014"/>
                    <a:pt x="787" y="18086"/>
                    <a:pt x="846" y="18157"/>
                  </a:cubicBezTo>
                  <a:cubicBezTo>
                    <a:pt x="870" y="18181"/>
                    <a:pt x="906" y="18217"/>
                    <a:pt x="930" y="18241"/>
                  </a:cubicBezTo>
                  <a:cubicBezTo>
                    <a:pt x="1013" y="18336"/>
                    <a:pt x="1108" y="18419"/>
                    <a:pt x="1203" y="18503"/>
                  </a:cubicBezTo>
                  <a:cubicBezTo>
                    <a:pt x="1215" y="18503"/>
                    <a:pt x="1215" y="18514"/>
                    <a:pt x="1215" y="18514"/>
                  </a:cubicBezTo>
                  <a:cubicBezTo>
                    <a:pt x="1323" y="18598"/>
                    <a:pt x="1442" y="18681"/>
                    <a:pt x="1549" y="18764"/>
                  </a:cubicBezTo>
                  <a:cubicBezTo>
                    <a:pt x="1584" y="18800"/>
                    <a:pt x="1620" y="18824"/>
                    <a:pt x="1656" y="18848"/>
                  </a:cubicBezTo>
                  <a:cubicBezTo>
                    <a:pt x="1751" y="18895"/>
                    <a:pt x="1835" y="18955"/>
                    <a:pt x="1930" y="19014"/>
                  </a:cubicBezTo>
                  <a:lnTo>
                    <a:pt x="2061" y="19086"/>
                  </a:lnTo>
                  <a:cubicBezTo>
                    <a:pt x="2168" y="19145"/>
                    <a:pt x="2275" y="19205"/>
                    <a:pt x="2394" y="19265"/>
                  </a:cubicBezTo>
                  <a:lnTo>
                    <a:pt x="2489" y="19312"/>
                  </a:lnTo>
                  <a:cubicBezTo>
                    <a:pt x="2632" y="19384"/>
                    <a:pt x="2787" y="19443"/>
                    <a:pt x="2942" y="19515"/>
                  </a:cubicBezTo>
                  <a:lnTo>
                    <a:pt x="3061" y="19550"/>
                  </a:lnTo>
                  <a:cubicBezTo>
                    <a:pt x="3180" y="19598"/>
                    <a:pt x="3311" y="19646"/>
                    <a:pt x="3442" y="19693"/>
                  </a:cubicBezTo>
                  <a:lnTo>
                    <a:pt x="3609" y="19753"/>
                  </a:lnTo>
                  <a:cubicBezTo>
                    <a:pt x="3740" y="19788"/>
                    <a:pt x="3870" y="19836"/>
                    <a:pt x="4001" y="19872"/>
                  </a:cubicBezTo>
                  <a:lnTo>
                    <a:pt x="4168" y="19919"/>
                  </a:lnTo>
                  <a:cubicBezTo>
                    <a:pt x="4347" y="19967"/>
                    <a:pt x="4537" y="20015"/>
                    <a:pt x="4740" y="20062"/>
                  </a:cubicBezTo>
                  <a:lnTo>
                    <a:pt x="4811" y="20074"/>
                  </a:lnTo>
                  <a:cubicBezTo>
                    <a:pt x="4990" y="20110"/>
                    <a:pt x="5168" y="20146"/>
                    <a:pt x="5359" y="20181"/>
                  </a:cubicBezTo>
                  <a:lnTo>
                    <a:pt x="5561" y="20217"/>
                  </a:lnTo>
                  <a:lnTo>
                    <a:pt x="6026" y="20288"/>
                  </a:lnTo>
                  <a:lnTo>
                    <a:pt x="6240" y="20324"/>
                  </a:lnTo>
                  <a:cubicBezTo>
                    <a:pt x="6430" y="20348"/>
                    <a:pt x="6621" y="20372"/>
                    <a:pt x="6835" y="20384"/>
                  </a:cubicBezTo>
                  <a:lnTo>
                    <a:pt x="6930" y="20396"/>
                  </a:lnTo>
                  <a:cubicBezTo>
                    <a:pt x="7169" y="20419"/>
                    <a:pt x="7407" y="20443"/>
                    <a:pt x="7657" y="20455"/>
                  </a:cubicBezTo>
                  <a:lnTo>
                    <a:pt x="7871" y="20467"/>
                  </a:lnTo>
                  <a:cubicBezTo>
                    <a:pt x="8050" y="20479"/>
                    <a:pt x="8240" y="20491"/>
                    <a:pt x="8431" y="20491"/>
                  </a:cubicBezTo>
                  <a:lnTo>
                    <a:pt x="8681" y="20503"/>
                  </a:lnTo>
                  <a:cubicBezTo>
                    <a:pt x="8883" y="20503"/>
                    <a:pt x="9074" y="20515"/>
                    <a:pt x="9276" y="20515"/>
                  </a:cubicBezTo>
                  <a:lnTo>
                    <a:pt x="9490" y="20515"/>
                  </a:lnTo>
                  <a:cubicBezTo>
                    <a:pt x="9752" y="20515"/>
                    <a:pt x="10026" y="20515"/>
                    <a:pt x="10312" y="20503"/>
                  </a:cubicBezTo>
                  <a:lnTo>
                    <a:pt x="10490" y="20503"/>
                  </a:lnTo>
                  <a:lnTo>
                    <a:pt x="11181" y="20479"/>
                  </a:lnTo>
                  <a:lnTo>
                    <a:pt x="11467" y="20455"/>
                  </a:lnTo>
                  <a:cubicBezTo>
                    <a:pt x="11681" y="20443"/>
                    <a:pt x="11895" y="20431"/>
                    <a:pt x="12110" y="20419"/>
                  </a:cubicBezTo>
                  <a:lnTo>
                    <a:pt x="12383" y="20396"/>
                  </a:lnTo>
                  <a:cubicBezTo>
                    <a:pt x="12693" y="20372"/>
                    <a:pt x="13003" y="20348"/>
                    <a:pt x="13324" y="20312"/>
                  </a:cubicBezTo>
                  <a:cubicBezTo>
                    <a:pt x="24444" y="19193"/>
                    <a:pt x="37327" y="13788"/>
                    <a:pt x="42078" y="8227"/>
                  </a:cubicBezTo>
                  <a:cubicBezTo>
                    <a:pt x="42209" y="8073"/>
                    <a:pt x="42340" y="7906"/>
                    <a:pt x="42459" y="7751"/>
                  </a:cubicBezTo>
                  <a:cubicBezTo>
                    <a:pt x="42506" y="7704"/>
                    <a:pt x="42530" y="7656"/>
                    <a:pt x="42578" y="7608"/>
                  </a:cubicBezTo>
                  <a:cubicBezTo>
                    <a:pt x="42649" y="7501"/>
                    <a:pt x="42732" y="7394"/>
                    <a:pt x="42804" y="7287"/>
                  </a:cubicBezTo>
                  <a:cubicBezTo>
                    <a:pt x="42840" y="7227"/>
                    <a:pt x="42875" y="7168"/>
                    <a:pt x="42911" y="7120"/>
                  </a:cubicBezTo>
                  <a:cubicBezTo>
                    <a:pt x="42971" y="7013"/>
                    <a:pt x="43042" y="6918"/>
                    <a:pt x="43090" y="6822"/>
                  </a:cubicBezTo>
                  <a:cubicBezTo>
                    <a:pt x="43125" y="6763"/>
                    <a:pt x="43161" y="6703"/>
                    <a:pt x="43185" y="6656"/>
                  </a:cubicBezTo>
                  <a:cubicBezTo>
                    <a:pt x="43244" y="6549"/>
                    <a:pt x="43292" y="6453"/>
                    <a:pt x="43340" y="6358"/>
                  </a:cubicBezTo>
                  <a:cubicBezTo>
                    <a:pt x="43364" y="6311"/>
                    <a:pt x="43387" y="6263"/>
                    <a:pt x="43411" y="6203"/>
                  </a:cubicBezTo>
                  <a:cubicBezTo>
                    <a:pt x="43471" y="6072"/>
                    <a:pt x="43530" y="5930"/>
                    <a:pt x="43578" y="5799"/>
                  </a:cubicBezTo>
                  <a:cubicBezTo>
                    <a:pt x="43590" y="5799"/>
                    <a:pt x="43590" y="5787"/>
                    <a:pt x="43590" y="5775"/>
                  </a:cubicBezTo>
                  <a:cubicBezTo>
                    <a:pt x="43637" y="5632"/>
                    <a:pt x="43685" y="5489"/>
                    <a:pt x="43721" y="5358"/>
                  </a:cubicBezTo>
                  <a:cubicBezTo>
                    <a:pt x="43733" y="5310"/>
                    <a:pt x="43733" y="5275"/>
                    <a:pt x="43745" y="5227"/>
                  </a:cubicBezTo>
                  <a:cubicBezTo>
                    <a:pt x="43768" y="5132"/>
                    <a:pt x="43780" y="5048"/>
                    <a:pt x="43804" y="4953"/>
                  </a:cubicBezTo>
                  <a:cubicBezTo>
                    <a:pt x="43804" y="4906"/>
                    <a:pt x="43816" y="4858"/>
                    <a:pt x="43816" y="4798"/>
                  </a:cubicBezTo>
                  <a:cubicBezTo>
                    <a:pt x="43828" y="4715"/>
                    <a:pt x="43828" y="4632"/>
                    <a:pt x="43840" y="4548"/>
                  </a:cubicBezTo>
                  <a:lnTo>
                    <a:pt x="43840" y="4406"/>
                  </a:lnTo>
                  <a:cubicBezTo>
                    <a:pt x="43828" y="4322"/>
                    <a:pt x="43828" y="4239"/>
                    <a:pt x="43816" y="4156"/>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47" name="Google Shape;347;p16"/>
          <p:cNvSpPr txBox="1"/>
          <p:nvPr>
            <p:ph type="title"/>
          </p:nvPr>
        </p:nvSpPr>
        <p:spPr>
          <a:xfrm>
            <a:off x="6898550" y="4586625"/>
            <a:ext cx="9145800" cy="2772600"/>
          </a:xfrm>
          <a:prstGeom prst="rect">
            <a:avLst/>
          </a:prstGeom>
        </p:spPr>
        <p:txBody>
          <a:bodyPr anchorCtr="0" anchor="ctr" bIns="182850" lIns="182850" spcFirstLastPara="1" rIns="182850" wrap="square" tIns="182850">
            <a:noAutofit/>
          </a:bodyPr>
          <a:lstStyle>
            <a:lvl1pPr lvl="0" rtl="0" algn="r">
              <a:spcBef>
                <a:spcPts val="0"/>
              </a:spcBef>
              <a:spcAft>
                <a:spcPts val="0"/>
              </a:spcAft>
              <a:buSzPts val="7200"/>
              <a:buNone/>
              <a:defRPr b="1" sz="7200">
                <a:solidFill>
                  <a:schemeClr val="dk2"/>
                </a:solidFill>
              </a:defRPr>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
        <p:nvSpPr>
          <p:cNvPr id="348" name="Google Shape;348;p16"/>
          <p:cNvSpPr txBox="1"/>
          <p:nvPr>
            <p:ph idx="1" type="subTitle"/>
          </p:nvPr>
        </p:nvSpPr>
        <p:spPr>
          <a:xfrm>
            <a:off x="8007950" y="7158501"/>
            <a:ext cx="8036400" cy="1045800"/>
          </a:xfrm>
          <a:prstGeom prst="rect">
            <a:avLst/>
          </a:prstGeom>
        </p:spPr>
        <p:txBody>
          <a:bodyPr anchorCtr="0" anchor="t" bIns="182850" lIns="182850" spcFirstLastPara="1" rIns="182850" wrap="square" tIns="182850">
            <a:noAutofit/>
          </a:bodyPr>
          <a:lstStyle>
            <a:lvl1pPr lvl="0" rtl="0" algn="r">
              <a:spcBef>
                <a:spcPts val="0"/>
              </a:spcBef>
              <a:spcAft>
                <a:spcPts val="0"/>
              </a:spcAft>
              <a:buSzPts val="2800"/>
              <a:buNone/>
              <a:defRPr sz="32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49" name="Google Shape;349;p16"/>
          <p:cNvSpPr txBox="1"/>
          <p:nvPr>
            <p:ph hasCustomPrompt="1" idx="2" type="title"/>
          </p:nvPr>
        </p:nvSpPr>
        <p:spPr>
          <a:xfrm>
            <a:off x="13103918" y="2270381"/>
            <a:ext cx="3141600" cy="2151600"/>
          </a:xfrm>
          <a:prstGeom prst="rect">
            <a:avLst/>
          </a:prstGeom>
        </p:spPr>
        <p:txBody>
          <a:bodyPr anchorCtr="0" anchor="ctr" bIns="182850" lIns="182850" spcFirstLastPara="1" rIns="182850" wrap="square" tIns="182850">
            <a:noAutofit/>
          </a:bodyPr>
          <a:lstStyle>
            <a:lvl1pPr lvl="0" rtl="0">
              <a:spcBef>
                <a:spcPts val="0"/>
              </a:spcBef>
              <a:spcAft>
                <a:spcPts val="0"/>
              </a:spcAft>
              <a:buSzPts val="6000"/>
              <a:buNone/>
              <a:defRPr sz="9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12_1_1">
    <p:spTree>
      <p:nvGrpSpPr>
        <p:cNvPr id="350" name="Shape 350"/>
        <p:cNvGrpSpPr/>
        <p:nvPr/>
      </p:nvGrpSpPr>
      <p:grpSpPr>
        <a:xfrm>
          <a:off x="0" y="0"/>
          <a:ext cx="0" cy="0"/>
          <a:chOff x="0" y="0"/>
          <a:chExt cx="0" cy="0"/>
        </a:xfrm>
      </p:grpSpPr>
      <p:grpSp>
        <p:nvGrpSpPr>
          <p:cNvPr id="351" name="Google Shape;351;p17"/>
          <p:cNvGrpSpPr/>
          <p:nvPr/>
        </p:nvGrpSpPr>
        <p:grpSpPr>
          <a:xfrm rot="10800000">
            <a:off x="-1913900" y="-1150200"/>
            <a:ext cx="21233800" cy="15064550"/>
            <a:chOff x="-230300" y="-859900"/>
            <a:chExt cx="10616900" cy="7532275"/>
          </a:xfrm>
        </p:grpSpPr>
        <p:sp>
          <p:nvSpPr>
            <p:cNvPr id="352" name="Google Shape;352;p17"/>
            <p:cNvSpPr/>
            <p:nvPr/>
          </p:nvSpPr>
          <p:spPr>
            <a:xfrm>
              <a:off x="6901500" y="24663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 name="Google Shape;353;p17"/>
            <p:cNvSpPr/>
            <p:nvPr/>
          </p:nvSpPr>
          <p:spPr>
            <a:xfrm>
              <a:off x="-89100" y="2225775"/>
              <a:ext cx="4446600" cy="44466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 name="Google Shape;354;p17"/>
            <p:cNvSpPr/>
            <p:nvPr/>
          </p:nvSpPr>
          <p:spPr>
            <a:xfrm>
              <a:off x="-230300" y="-8599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 name="Google Shape;355;p17"/>
            <p:cNvSpPr/>
            <p:nvPr/>
          </p:nvSpPr>
          <p:spPr>
            <a:xfrm>
              <a:off x="4931025" y="2192375"/>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56" name="Google Shape;356;p17"/>
          <p:cNvGrpSpPr/>
          <p:nvPr/>
        </p:nvGrpSpPr>
        <p:grpSpPr>
          <a:xfrm rot="922772">
            <a:off x="13095844" y="7628062"/>
            <a:ext cx="3590626" cy="2295213"/>
            <a:chOff x="3627825" y="3249050"/>
            <a:chExt cx="1702925" cy="1088550"/>
          </a:xfrm>
        </p:grpSpPr>
        <p:sp>
          <p:nvSpPr>
            <p:cNvPr id="357" name="Google Shape;357;p17"/>
            <p:cNvSpPr/>
            <p:nvPr/>
          </p:nvSpPr>
          <p:spPr>
            <a:xfrm>
              <a:off x="3627825" y="3249050"/>
              <a:ext cx="1642200" cy="966200"/>
            </a:xfrm>
            <a:custGeom>
              <a:rect b="b" l="l" r="r" t="t"/>
              <a:pathLst>
                <a:path extrusionOk="0" h="38648" w="65688">
                  <a:moveTo>
                    <a:pt x="65687" y="4691"/>
                  </a:moveTo>
                  <a:cubicBezTo>
                    <a:pt x="65687" y="4858"/>
                    <a:pt x="65675" y="5025"/>
                    <a:pt x="65663" y="5191"/>
                  </a:cubicBezTo>
                  <a:cubicBezTo>
                    <a:pt x="65651" y="5227"/>
                    <a:pt x="65651" y="5251"/>
                    <a:pt x="65651" y="5287"/>
                  </a:cubicBezTo>
                  <a:cubicBezTo>
                    <a:pt x="65628" y="5453"/>
                    <a:pt x="65604" y="5620"/>
                    <a:pt x="65568" y="5798"/>
                  </a:cubicBezTo>
                  <a:cubicBezTo>
                    <a:pt x="65568" y="5810"/>
                    <a:pt x="65556" y="5834"/>
                    <a:pt x="65544" y="5870"/>
                  </a:cubicBezTo>
                  <a:cubicBezTo>
                    <a:pt x="65509" y="6060"/>
                    <a:pt x="65449" y="6251"/>
                    <a:pt x="65390" y="6441"/>
                  </a:cubicBezTo>
                  <a:cubicBezTo>
                    <a:pt x="65366" y="6489"/>
                    <a:pt x="65366" y="6525"/>
                    <a:pt x="65342" y="6572"/>
                  </a:cubicBezTo>
                  <a:cubicBezTo>
                    <a:pt x="65270" y="6763"/>
                    <a:pt x="65199" y="6977"/>
                    <a:pt x="65104" y="7180"/>
                  </a:cubicBezTo>
                  <a:cubicBezTo>
                    <a:pt x="65104" y="7203"/>
                    <a:pt x="65080" y="7227"/>
                    <a:pt x="65068" y="7251"/>
                  </a:cubicBezTo>
                  <a:cubicBezTo>
                    <a:pt x="64997" y="7453"/>
                    <a:pt x="64889" y="7656"/>
                    <a:pt x="64782" y="7858"/>
                  </a:cubicBezTo>
                  <a:cubicBezTo>
                    <a:pt x="64770" y="7906"/>
                    <a:pt x="64747" y="7942"/>
                    <a:pt x="64723" y="7977"/>
                  </a:cubicBezTo>
                  <a:cubicBezTo>
                    <a:pt x="64616" y="8204"/>
                    <a:pt x="64485" y="8430"/>
                    <a:pt x="64342" y="8656"/>
                  </a:cubicBezTo>
                  <a:cubicBezTo>
                    <a:pt x="64318" y="8692"/>
                    <a:pt x="64294" y="8751"/>
                    <a:pt x="64258" y="8799"/>
                  </a:cubicBezTo>
                  <a:cubicBezTo>
                    <a:pt x="64104" y="9037"/>
                    <a:pt x="63961" y="9275"/>
                    <a:pt x="63794" y="9525"/>
                  </a:cubicBezTo>
                  <a:cubicBezTo>
                    <a:pt x="59817" y="15335"/>
                    <a:pt x="50411" y="22372"/>
                    <a:pt x="39601" y="28123"/>
                  </a:cubicBezTo>
                  <a:cubicBezTo>
                    <a:pt x="36803" y="29611"/>
                    <a:pt x="33909" y="31004"/>
                    <a:pt x="30992" y="32266"/>
                  </a:cubicBezTo>
                  <a:cubicBezTo>
                    <a:pt x="29206" y="33052"/>
                    <a:pt x="27397" y="33790"/>
                    <a:pt x="25611" y="34457"/>
                  </a:cubicBezTo>
                  <a:cubicBezTo>
                    <a:pt x="24432" y="34897"/>
                    <a:pt x="23265" y="35302"/>
                    <a:pt x="22110" y="35695"/>
                  </a:cubicBezTo>
                  <a:cubicBezTo>
                    <a:pt x="21634" y="35850"/>
                    <a:pt x="21170" y="35993"/>
                    <a:pt x="20717" y="36136"/>
                  </a:cubicBezTo>
                  <a:cubicBezTo>
                    <a:pt x="20586" y="36183"/>
                    <a:pt x="20467" y="36219"/>
                    <a:pt x="20348" y="36255"/>
                  </a:cubicBezTo>
                  <a:lnTo>
                    <a:pt x="19181" y="36600"/>
                  </a:lnTo>
                  <a:cubicBezTo>
                    <a:pt x="19110" y="36624"/>
                    <a:pt x="19050" y="36648"/>
                    <a:pt x="18967" y="36659"/>
                  </a:cubicBezTo>
                  <a:cubicBezTo>
                    <a:pt x="18562" y="36778"/>
                    <a:pt x="18169" y="36898"/>
                    <a:pt x="17776" y="36993"/>
                  </a:cubicBezTo>
                  <a:cubicBezTo>
                    <a:pt x="17741" y="37005"/>
                    <a:pt x="17717" y="37005"/>
                    <a:pt x="17681" y="37017"/>
                  </a:cubicBezTo>
                  <a:cubicBezTo>
                    <a:pt x="17562" y="37052"/>
                    <a:pt x="17467" y="37088"/>
                    <a:pt x="17360" y="37112"/>
                  </a:cubicBezTo>
                  <a:cubicBezTo>
                    <a:pt x="17003" y="37195"/>
                    <a:pt x="16669" y="37290"/>
                    <a:pt x="16336" y="37374"/>
                  </a:cubicBezTo>
                  <a:lnTo>
                    <a:pt x="16050" y="37433"/>
                  </a:lnTo>
                  <a:cubicBezTo>
                    <a:pt x="15645" y="37540"/>
                    <a:pt x="15240" y="37624"/>
                    <a:pt x="14847" y="37719"/>
                  </a:cubicBezTo>
                  <a:cubicBezTo>
                    <a:pt x="14764" y="37731"/>
                    <a:pt x="14681" y="37755"/>
                    <a:pt x="14597" y="37767"/>
                  </a:cubicBezTo>
                  <a:cubicBezTo>
                    <a:pt x="14276" y="37838"/>
                    <a:pt x="13955" y="37898"/>
                    <a:pt x="13633" y="37969"/>
                  </a:cubicBezTo>
                  <a:cubicBezTo>
                    <a:pt x="13538" y="37981"/>
                    <a:pt x="13443" y="38005"/>
                    <a:pt x="13347" y="38017"/>
                  </a:cubicBezTo>
                  <a:cubicBezTo>
                    <a:pt x="13204" y="38052"/>
                    <a:pt x="13050" y="38076"/>
                    <a:pt x="12907" y="38100"/>
                  </a:cubicBezTo>
                  <a:cubicBezTo>
                    <a:pt x="12681" y="38136"/>
                    <a:pt x="12454" y="38183"/>
                    <a:pt x="12240" y="38219"/>
                  </a:cubicBezTo>
                  <a:cubicBezTo>
                    <a:pt x="12192" y="38219"/>
                    <a:pt x="12145" y="38231"/>
                    <a:pt x="12097" y="38231"/>
                  </a:cubicBezTo>
                  <a:cubicBezTo>
                    <a:pt x="11776" y="38291"/>
                    <a:pt x="11466" y="38338"/>
                    <a:pt x="11157" y="38374"/>
                  </a:cubicBezTo>
                  <a:cubicBezTo>
                    <a:pt x="11073" y="38386"/>
                    <a:pt x="10978" y="38398"/>
                    <a:pt x="10883" y="38410"/>
                  </a:cubicBezTo>
                  <a:cubicBezTo>
                    <a:pt x="10549" y="38457"/>
                    <a:pt x="10216" y="38493"/>
                    <a:pt x="9883" y="38529"/>
                  </a:cubicBezTo>
                  <a:lnTo>
                    <a:pt x="9859" y="38529"/>
                  </a:lnTo>
                  <a:cubicBezTo>
                    <a:pt x="9537" y="38564"/>
                    <a:pt x="9216" y="38576"/>
                    <a:pt x="8894" y="38600"/>
                  </a:cubicBezTo>
                  <a:lnTo>
                    <a:pt x="8656" y="38612"/>
                  </a:lnTo>
                  <a:cubicBezTo>
                    <a:pt x="8382" y="38636"/>
                    <a:pt x="8120" y="38648"/>
                    <a:pt x="7870" y="38648"/>
                  </a:cubicBezTo>
                  <a:lnTo>
                    <a:pt x="7728" y="38648"/>
                  </a:lnTo>
                  <a:lnTo>
                    <a:pt x="6870" y="38648"/>
                  </a:lnTo>
                  <a:lnTo>
                    <a:pt x="6668" y="38648"/>
                  </a:lnTo>
                  <a:cubicBezTo>
                    <a:pt x="6454" y="38636"/>
                    <a:pt x="6239" y="38624"/>
                    <a:pt x="6037" y="38612"/>
                  </a:cubicBezTo>
                  <a:lnTo>
                    <a:pt x="6013" y="38612"/>
                  </a:lnTo>
                  <a:cubicBezTo>
                    <a:pt x="5954" y="38612"/>
                    <a:pt x="5894" y="38612"/>
                    <a:pt x="5834" y="38600"/>
                  </a:cubicBezTo>
                  <a:cubicBezTo>
                    <a:pt x="5584" y="38576"/>
                    <a:pt x="5334" y="38553"/>
                    <a:pt x="5096" y="38517"/>
                  </a:cubicBezTo>
                  <a:cubicBezTo>
                    <a:pt x="5049" y="38517"/>
                    <a:pt x="5001" y="38505"/>
                    <a:pt x="4941" y="38505"/>
                  </a:cubicBezTo>
                  <a:cubicBezTo>
                    <a:pt x="4751" y="38469"/>
                    <a:pt x="4572" y="38433"/>
                    <a:pt x="4382" y="38398"/>
                  </a:cubicBezTo>
                  <a:cubicBezTo>
                    <a:pt x="4322" y="38386"/>
                    <a:pt x="4275" y="38374"/>
                    <a:pt x="4215" y="38362"/>
                  </a:cubicBezTo>
                  <a:cubicBezTo>
                    <a:pt x="4001" y="38314"/>
                    <a:pt x="3787" y="38267"/>
                    <a:pt x="3596" y="38219"/>
                  </a:cubicBezTo>
                  <a:cubicBezTo>
                    <a:pt x="3572" y="38207"/>
                    <a:pt x="3537" y="38195"/>
                    <a:pt x="3513" y="38195"/>
                  </a:cubicBezTo>
                  <a:cubicBezTo>
                    <a:pt x="3346" y="38136"/>
                    <a:pt x="3179" y="38076"/>
                    <a:pt x="3013" y="38017"/>
                  </a:cubicBezTo>
                  <a:cubicBezTo>
                    <a:pt x="2965" y="38005"/>
                    <a:pt x="2917" y="37981"/>
                    <a:pt x="2870" y="37957"/>
                  </a:cubicBezTo>
                  <a:cubicBezTo>
                    <a:pt x="2703" y="37898"/>
                    <a:pt x="2536" y="37814"/>
                    <a:pt x="2382" y="37743"/>
                  </a:cubicBezTo>
                  <a:cubicBezTo>
                    <a:pt x="2382" y="37743"/>
                    <a:pt x="2370" y="37743"/>
                    <a:pt x="2370" y="37731"/>
                  </a:cubicBezTo>
                  <a:cubicBezTo>
                    <a:pt x="2215" y="37648"/>
                    <a:pt x="2060" y="37552"/>
                    <a:pt x="1917" y="37457"/>
                  </a:cubicBezTo>
                  <a:lnTo>
                    <a:pt x="1810" y="37386"/>
                  </a:lnTo>
                  <a:cubicBezTo>
                    <a:pt x="1703" y="37302"/>
                    <a:pt x="1596" y="37219"/>
                    <a:pt x="1489" y="37124"/>
                  </a:cubicBezTo>
                  <a:lnTo>
                    <a:pt x="1429" y="37064"/>
                  </a:lnTo>
                  <a:cubicBezTo>
                    <a:pt x="1310" y="36957"/>
                    <a:pt x="1215" y="36850"/>
                    <a:pt x="1120" y="36731"/>
                  </a:cubicBezTo>
                  <a:cubicBezTo>
                    <a:pt x="1084" y="36695"/>
                    <a:pt x="1072" y="36671"/>
                    <a:pt x="1048" y="36636"/>
                  </a:cubicBezTo>
                  <a:cubicBezTo>
                    <a:pt x="977" y="36540"/>
                    <a:pt x="905" y="36433"/>
                    <a:pt x="846" y="36338"/>
                  </a:cubicBezTo>
                  <a:cubicBezTo>
                    <a:pt x="822" y="36302"/>
                    <a:pt x="810" y="36267"/>
                    <a:pt x="786" y="36243"/>
                  </a:cubicBezTo>
                  <a:cubicBezTo>
                    <a:pt x="0" y="34754"/>
                    <a:pt x="441" y="32623"/>
                    <a:pt x="2310" y="29873"/>
                  </a:cubicBezTo>
                  <a:cubicBezTo>
                    <a:pt x="4941" y="26039"/>
                    <a:pt x="9954" y="21646"/>
                    <a:pt x="16181" y="17455"/>
                  </a:cubicBezTo>
                  <a:cubicBezTo>
                    <a:pt x="19062" y="15514"/>
                    <a:pt x="22206" y="13609"/>
                    <a:pt x="25492" y="11835"/>
                  </a:cubicBezTo>
                  <a:cubicBezTo>
                    <a:pt x="27373" y="10799"/>
                    <a:pt x="29290" y="9823"/>
                    <a:pt x="31242" y="8882"/>
                  </a:cubicBezTo>
                  <a:cubicBezTo>
                    <a:pt x="33993" y="7573"/>
                    <a:pt x="36791" y="6358"/>
                    <a:pt x="39577" y="5287"/>
                  </a:cubicBezTo>
                  <a:cubicBezTo>
                    <a:pt x="41053" y="4715"/>
                    <a:pt x="42530" y="4191"/>
                    <a:pt x="43982" y="3703"/>
                  </a:cubicBezTo>
                  <a:cubicBezTo>
                    <a:pt x="44268" y="3608"/>
                    <a:pt x="44542" y="3524"/>
                    <a:pt x="44816" y="3441"/>
                  </a:cubicBezTo>
                  <a:cubicBezTo>
                    <a:pt x="47292" y="2631"/>
                    <a:pt x="49816" y="1965"/>
                    <a:pt x="52376" y="1453"/>
                  </a:cubicBezTo>
                  <a:cubicBezTo>
                    <a:pt x="59770" y="0"/>
                    <a:pt x="64485" y="822"/>
                    <a:pt x="65473" y="3572"/>
                  </a:cubicBezTo>
                  <a:cubicBezTo>
                    <a:pt x="65485" y="3596"/>
                    <a:pt x="65497" y="3632"/>
                    <a:pt x="65497" y="3655"/>
                  </a:cubicBezTo>
                  <a:cubicBezTo>
                    <a:pt x="65544" y="3798"/>
                    <a:pt x="65592" y="3953"/>
                    <a:pt x="65616" y="4096"/>
                  </a:cubicBezTo>
                  <a:cubicBezTo>
                    <a:pt x="65616" y="4108"/>
                    <a:pt x="65616" y="4108"/>
                    <a:pt x="65616" y="4120"/>
                  </a:cubicBezTo>
                  <a:cubicBezTo>
                    <a:pt x="65640" y="4274"/>
                    <a:pt x="65651" y="4441"/>
                    <a:pt x="65663" y="4608"/>
                  </a:cubicBezTo>
                  <a:cubicBezTo>
                    <a:pt x="65675" y="4632"/>
                    <a:pt x="65675" y="4655"/>
                    <a:pt x="65687" y="4691"/>
                  </a:cubicBezTo>
                  <a:close/>
                </a:path>
              </a:pathLst>
            </a:custGeom>
            <a:gradFill>
              <a:gsLst>
                <a:gs pos="0">
                  <a:srgbClr val="CF65B0"/>
                </a:gs>
                <a:gs pos="100000">
                  <a:srgbClr val="FEFFB7"/>
                </a:gs>
              </a:gsLst>
              <a:lin ang="5400700"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 name="Google Shape;358;p17"/>
            <p:cNvSpPr/>
            <p:nvPr/>
          </p:nvSpPr>
          <p:spPr>
            <a:xfrm>
              <a:off x="3647175" y="3329100"/>
              <a:ext cx="1683575" cy="1008500"/>
            </a:xfrm>
            <a:custGeom>
              <a:rect b="b" l="l" r="r" t="t"/>
              <a:pathLst>
                <a:path extrusionOk="0" h="40340" w="67343">
                  <a:moveTo>
                    <a:pt x="66592" y="3966"/>
                  </a:moveTo>
                  <a:lnTo>
                    <a:pt x="64568" y="1"/>
                  </a:lnTo>
                  <a:cubicBezTo>
                    <a:pt x="64616" y="108"/>
                    <a:pt x="64675" y="227"/>
                    <a:pt x="64711" y="358"/>
                  </a:cubicBezTo>
                  <a:cubicBezTo>
                    <a:pt x="64723" y="382"/>
                    <a:pt x="64735" y="406"/>
                    <a:pt x="64746" y="441"/>
                  </a:cubicBezTo>
                  <a:cubicBezTo>
                    <a:pt x="64794" y="584"/>
                    <a:pt x="64830" y="727"/>
                    <a:pt x="64854" y="882"/>
                  </a:cubicBezTo>
                  <a:lnTo>
                    <a:pt x="64854" y="894"/>
                  </a:lnTo>
                  <a:cubicBezTo>
                    <a:pt x="64877" y="1049"/>
                    <a:pt x="64901" y="1215"/>
                    <a:pt x="64901" y="1382"/>
                  </a:cubicBezTo>
                  <a:lnTo>
                    <a:pt x="64901" y="1477"/>
                  </a:lnTo>
                  <a:cubicBezTo>
                    <a:pt x="64901" y="1656"/>
                    <a:pt x="64901" y="1823"/>
                    <a:pt x="64877" y="1989"/>
                  </a:cubicBezTo>
                  <a:cubicBezTo>
                    <a:pt x="64877" y="2025"/>
                    <a:pt x="64877" y="2049"/>
                    <a:pt x="64866" y="2085"/>
                  </a:cubicBezTo>
                  <a:cubicBezTo>
                    <a:pt x="64854" y="2251"/>
                    <a:pt x="64818" y="2418"/>
                    <a:pt x="64782" y="2585"/>
                  </a:cubicBezTo>
                  <a:cubicBezTo>
                    <a:pt x="64782" y="2608"/>
                    <a:pt x="64770" y="2632"/>
                    <a:pt x="64770" y="2656"/>
                  </a:cubicBezTo>
                  <a:cubicBezTo>
                    <a:pt x="64723" y="2847"/>
                    <a:pt x="64675" y="3037"/>
                    <a:pt x="64604" y="3239"/>
                  </a:cubicBezTo>
                  <a:cubicBezTo>
                    <a:pt x="64592" y="3287"/>
                    <a:pt x="64580" y="3323"/>
                    <a:pt x="64568" y="3370"/>
                  </a:cubicBezTo>
                  <a:cubicBezTo>
                    <a:pt x="64496" y="3573"/>
                    <a:pt x="64413" y="3775"/>
                    <a:pt x="64330" y="3978"/>
                  </a:cubicBezTo>
                  <a:lnTo>
                    <a:pt x="64294" y="4049"/>
                  </a:lnTo>
                  <a:cubicBezTo>
                    <a:pt x="64211" y="4251"/>
                    <a:pt x="64104" y="4454"/>
                    <a:pt x="63996" y="4656"/>
                  </a:cubicBezTo>
                  <a:cubicBezTo>
                    <a:pt x="63973" y="4704"/>
                    <a:pt x="63961" y="4740"/>
                    <a:pt x="63937" y="4775"/>
                  </a:cubicBezTo>
                  <a:cubicBezTo>
                    <a:pt x="63818" y="5002"/>
                    <a:pt x="63699" y="5228"/>
                    <a:pt x="63556" y="5454"/>
                  </a:cubicBezTo>
                  <a:cubicBezTo>
                    <a:pt x="63532" y="5502"/>
                    <a:pt x="63496" y="5549"/>
                    <a:pt x="63473" y="5597"/>
                  </a:cubicBezTo>
                  <a:cubicBezTo>
                    <a:pt x="63318" y="5835"/>
                    <a:pt x="63175" y="6073"/>
                    <a:pt x="62996" y="6323"/>
                  </a:cubicBezTo>
                  <a:cubicBezTo>
                    <a:pt x="56960" y="15158"/>
                    <a:pt x="38291" y="26873"/>
                    <a:pt x="21324" y="32493"/>
                  </a:cubicBezTo>
                  <a:cubicBezTo>
                    <a:pt x="20848" y="32636"/>
                    <a:pt x="20384" y="32791"/>
                    <a:pt x="19919" y="32934"/>
                  </a:cubicBezTo>
                  <a:lnTo>
                    <a:pt x="19550" y="33053"/>
                  </a:lnTo>
                  <a:cubicBezTo>
                    <a:pt x="19157" y="33172"/>
                    <a:pt x="18776" y="33291"/>
                    <a:pt x="18395" y="33398"/>
                  </a:cubicBezTo>
                  <a:lnTo>
                    <a:pt x="18181" y="33457"/>
                  </a:lnTo>
                  <a:cubicBezTo>
                    <a:pt x="17753" y="33588"/>
                    <a:pt x="17312" y="33707"/>
                    <a:pt x="16895" y="33827"/>
                  </a:cubicBezTo>
                  <a:lnTo>
                    <a:pt x="16562" y="33910"/>
                  </a:lnTo>
                  <a:cubicBezTo>
                    <a:pt x="16217" y="33993"/>
                    <a:pt x="15883" y="34088"/>
                    <a:pt x="15538" y="34172"/>
                  </a:cubicBezTo>
                  <a:lnTo>
                    <a:pt x="15264" y="34231"/>
                  </a:lnTo>
                  <a:cubicBezTo>
                    <a:pt x="14859" y="34338"/>
                    <a:pt x="14454" y="34422"/>
                    <a:pt x="14062" y="34517"/>
                  </a:cubicBezTo>
                  <a:lnTo>
                    <a:pt x="13812" y="34565"/>
                  </a:lnTo>
                  <a:cubicBezTo>
                    <a:pt x="13490" y="34636"/>
                    <a:pt x="13169" y="34696"/>
                    <a:pt x="12847" y="34755"/>
                  </a:cubicBezTo>
                  <a:lnTo>
                    <a:pt x="12549" y="34815"/>
                  </a:lnTo>
                  <a:cubicBezTo>
                    <a:pt x="12180" y="34886"/>
                    <a:pt x="11811" y="34958"/>
                    <a:pt x="11442" y="35017"/>
                  </a:cubicBezTo>
                  <a:lnTo>
                    <a:pt x="11299" y="35029"/>
                  </a:lnTo>
                  <a:cubicBezTo>
                    <a:pt x="10978" y="35089"/>
                    <a:pt x="10668" y="35124"/>
                    <a:pt x="10359" y="35172"/>
                  </a:cubicBezTo>
                  <a:lnTo>
                    <a:pt x="10085" y="35208"/>
                  </a:lnTo>
                  <a:cubicBezTo>
                    <a:pt x="9752" y="35255"/>
                    <a:pt x="9418" y="35291"/>
                    <a:pt x="9097" y="35327"/>
                  </a:cubicBezTo>
                  <a:lnTo>
                    <a:pt x="9061" y="35327"/>
                  </a:lnTo>
                  <a:cubicBezTo>
                    <a:pt x="8739" y="35351"/>
                    <a:pt x="8418" y="35374"/>
                    <a:pt x="8097" y="35398"/>
                  </a:cubicBezTo>
                  <a:lnTo>
                    <a:pt x="7858" y="35410"/>
                  </a:lnTo>
                  <a:cubicBezTo>
                    <a:pt x="7585" y="35422"/>
                    <a:pt x="7323" y="35434"/>
                    <a:pt x="7073" y="35446"/>
                  </a:cubicBezTo>
                  <a:lnTo>
                    <a:pt x="6930" y="35446"/>
                  </a:lnTo>
                  <a:lnTo>
                    <a:pt x="6072" y="35446"/>
                  </a:lnTo>
                  <a:lnTo>
                    <a:pt x="5870" y="35434"/>
                  </a:lnTo>
                  <a:cubicBezTo>
                    <a:pt x="5644" y="35434"/>
                    <a:pt x="5430" y="35422"/>
                    <a:pt x="5215" y="35398"/>
                  </a:cubicBezTo>
                  <a:lnTo>
                    <a:pt x="5037" y="35386"/>
                  </a:lnTo>
                  <a:cubicBezTo>
                    <a:pt x="4787" y="35362"/>
                    <a:pt x="4537" y="35339"/>
                    <a:pt x="4310" y="35315"/>
                  </a:cubicBezTo>
                  <a:lnTo>
                    <a:pt x="4156" y="35291"/>
                  </a:lnTo>
                  <a:cubicBezTo>
                    <a:pt x="3965" y="35255"/>
                    <a:pt x="3775" y="35231"/>
                    <a:pt x="3596" y="35184"/>
                  </a:cubicBezTo>
                  <a:lnTo>
                    <a:pt x="3429" y="35160"/>
                  </a:lnTo>
                  <a:cubicBezTo>
                    <a:pt x="3203" y="35112"/>
                    <a:pt x="3001" y="35053"/>
                    <a:pt x="2798" y="35005"/>
                  </a:cubicBezTo>
                  <a:lnTo>
                    <a:pt x="2727" y="34981"/>
                  </a:lnTo>
                  <a:cubicBezTo>
                    <a:pt x="2548" y="34934"/>
                    <a:pt x="2382" y="34874"/>
                    <a:pt x="2227" y="34815"/>
                  </a:cubicBezTo>
                  <a:lnTo>
                    <a:pt x="2072" y="34755"/>
                  </a:lnTo>
                  <a:cubicBezTo>
                    <a:pt x="1905" y="34684"/>
                    <a:pt x="1751" y="34600"/>
                    <a:pt x="1596" y="34529"/>
                  </a:cubicBezTo>
                  <a:lnTo>
                    <a:pt x="1572" y="34517"/>
                  </a:lnTo>
                  <a:cubicBezTo>
                    <a:pt x="1417" y="34434"/>
                    <a:pt x="1262" y="34350"/>
                    <a:pt x="1119" y="34255"/>
                  </a:cubicBezTo>
                  <a:lnTo>
                    <a:pt x="1012" y="34172"/>
                  </a:lnTo>
                  <a:cubicBezTo>
                    <a:pt x="917" y="34088"/>
                    <a:pt x="822" y="33993"/>
                    <a:pt x="727" y="33910"/>
                  </a:cubicBezTo>
                  <a:lnTo>
                    <a:pt x="655" y="33850"/>
                  </a:lnTo>
                  <a:cubicBezTo>
                    <a:pt x="548" y="33743"/>
                    <a:pt x="441" y="33624"/>
                    <a:pt x="346" y="33505"/>
                  </a:cubicBezTo>
                  <a:cubicBezTo>
                    <a:pt x="322" y="33481"/>
                    <a:pt x="298" y="33446"/>
                    <a:pt x="274" y="33422"/>
                  </a:cubicBezTo>
                  <a:cubicBezTo>
                    <a:pt x="203" y="33326"/>
                    <a:pt x="143" y="33219"/>
                    <a:pt x="72" y="33112"/>
                  </a:cubicBezTo>
                  <a:cubicBezTo>
                    <a:pt x="60" y="33088"/>
                    <a:pt x="36" y="33053"/>
                    <a:pt x="24" y="33017"/>
                  </a:cubicBezTo>
                  <a:lnTo>
                    <a:pt x="0" y="32969"/>
                  </a:lnTo>
                  <a:lnTo>
                    <a:pt x="2024" y="36934"/>
                  </a:lnTo>
                  <a:cubicBezTo>
                    <a:pt x="3727" y="40280"/>
                    <a:pt x="11597" y="40339"/>
                    <a:pt x="23360" y="36446"/>
                  </a:cubicBezTo>
                  <a:cubicBezTo>
                    <a:pt x="40327" y="30826"/>
                    <a:pt x="58996" y="19110"/>
                    <a:pt x="65032" y="10276"/>
                  </a:cubicBezTo>
                  <a:cubicBezTo>
                    <a:pt x="66890" y="7561"/>
                    <a:pt x="67342" y="5442"/>
                    <a:pt x="66592" y="3966"/>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59" name="Google Shape;359;p17"/>
          <p:cNvGrpSpPr/>
          <p:nvPr/>
        </p:nvGrpSpPr>
        <p:grpSpPr>
          <a:xfrm>
            <a:off x="13709218" y="489165"/>
            <a:ext cx="4469867" cy="4775649"/>
            <a:chOff x="6586934" y="-190543"/>
            <a:chExt cx="2234933" cy="2387824"/>
          </a:xfrm>
        </p:grpSpPr>
        <p:sp>
          <p:nvSpPr>
            <p:cNvPr id="360" name="Google Shape;360;p17"/>
            <p:cNvSpPr/>
            <p:nvPr/>
          </p:nvSpPr>
          <p:spPr>
            <a:xfrm rot="6268867">
              <a:off x="6623806" y="532013"/>
              <a:ext cx="1896253" cy="1195907"/>
            </a:xfrm>
            <a:prstGeom prst="triangle">
              <a:avLst>
                <a:gd fmla="val 50000" name="adj"/>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rPr lang="en" sz="2800"/>
                <a:t> </a:t>
              </a:r>
              <a:endParaRPr sz="2800"/>
            </a:p>
          </p:txBody>
        </p:sp>
        <p:grpSp>
          <p:nvGrpSpPr>
            <p:cNvPr id="361" name="Google Shape;361;p17"/>
            <p:cNvGrpSpPr/>
            <p:nvPr/>
          </p:nvGrpSpPr>
          <p:grpSpPr>
            <a:xfrm rot="1887794">
              <a:off x="6933135" y="82560"/>
              <a:ext cx="1542530" cy="1761071"/>
              <a:chOff x="742950" y="1124975"/>
              <a:chExt cx="1327850" cy="1515975"/>
            </a:xfrm>
          </p:grpSpPr>
          <p:sp>
            <p:nvSpPr>
              <p:cNvPr id="362" name="Google Shape;362;p17"/>
              <p:cNvSpPr/>
              <p:nvPr/>
            </p:nvSpPr>
            <p:spPr>
              <a:xfrm>
                <a:off x="742950" y="1124975"/>
                <a:ext cx="304525" cy="1515975"/>
              </a:xfrm>
              <a:custGeom>
                <a:rect b="b" l="l" r="r" t="t"/>
                <a:pathLst>
                  <a:path extrusionOk="0" h="60639" w="12181">
                    <a:moveTo>
                      <a:pt x="0" y="60639"/>
                    </a:moveTo>
                    <a:lnTo>
                      <a:pt x="6263" y="0"/>
                    </a:lnTo>
                    <a:lnTo>
                      <a:pt x="12180" y="46911"/>
                    </a:lnTo>
                    <a:close/>
                  </a:path>
                </a:pathLst>
              </a:custGeom>
              <a:gradFill>
                <a:gsLst>
                  <a:gs pos="0">
                    <a:srgbClr val="FF62FF"/>
                  </a:gs>
                  <a:gs pos="100000">
                    <a:srgbClr val="A2B5F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 name="Google Shape;363;p17"/>
              <p:cNvSpPr/>
              <p:nvPr/>
            </p:nvSpPr>
            <p:spPr>
              <a:xfrm>
                <a:off x="899500" y="1124975"/>
                <a:ext cx="1171300" cy="1172775"/>
              </a:xfrm>
              <a:custGeom>
                <a:rect b="b" l="l" r="r" t="t"/>
                <a:pathLst>
                  <a:path extrusionOk="0" h="46911" w="46852">
                    <a:moveTo>
                      <a:pt x="46852" y="37576"/>
                    </a:moveTo>
                    <a:lnTo>
                      <a:pt x="5918" y="46911"/>
                    </a:lnTo>
                    <a:lnTo>
                      <a:pt x="1" y="0"/>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 name="Google Shape;364;p17"/>
              <p:cNvSpPr/>
              <p:nvPr/>
            </p:nvSpPr>
            <p:spPr>
              <a:xfrm>
                <a:off x="742950" y="2064375"/>
                <a:ext cx="1327850" cy="576575"/>
              </a:xfrm>
              <a:custGeom>
                <a:rect b="b" l="l" r="r" t="t"/>
                <a:pathLst>
                  <a:path extrusionOk="0" h="23063" w="53114">
                    <a:moveTo>
                      <a:pt x="53114" y="0"/>
                    </a:moveTo>
                    <a:lnTo>
                      <a:pt x="0" y="23063"/>
                    </a:lnTo>
                    <a:lnTo>
                      <a:pt x="12180" y="9335"/>
                    </a:lnTo>
                    <a:close/>
                  </a:path>
                </a:pathLst>
              </a:custGeom>
              <a:gradFill>
                <a:gsLst>
                  <a:gs pos="0">
                    <a:srgbClr val="F9F6EF"/>
                  </a:gs>
                  <a:gs pos="100000">
                    <a:srgbClr val="F148FF"/>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65" name="Google Shape;365;p17"/>
            <p:cNvSpPr/>
            <p:nvPr/>
          </p:nvSpPr>
          <p:spPr>
            <a:xfrm rot="2848338">
              <a:off x="6836777" y="568336"/>
              <a:ext cx="1343989" cy="748917"/>
            </a:xfrm>
            <a:custGeom>
              <a:rect b="b" l="l" r="r" t="t"/>
              <a:pathLst>
                <a:path extrusionOk="0" h="40452" w="72604">
                  <a:moveTo>
                    <a:pt x="61873" y="40452"/>
                  </a:moveTo>
                  <a:lnTo>
                    <a:pt x="72604" y="6871"/>
                  </a:lnTo>
                  <a:lnTo>
                    <a:pt x="0" y="0"/>
                  </a:lnTo>
                </a:path>
              </a:pathLst>
            </a:custGeom>
            <a:noFill/>
            <a:ln cap="flat" cmpd="sng" w="28575">
              <a:solidFill>
                <a:schemeClr val="lt1"/>
              </a:solidFill>
              <a:prstDash val="solid"/>
              <a:round/>
              <a:headEnd len="med" w="med" type="none"/>
              <a:tailEnd len="med" w="med" type="none"/>
            </a:ln>
          </p:spPr>
        </p:sp>
      </p:grpSp>
      <p:grpSp>
        <p:nvGrpSpPr>
          <p:cNvPr id="366" name="Google Shape;366;p17"/>
          <p:cNvGrpSpPr/>
          <p:nvPr/>
        </p:nvGrpSpPr>
        <p:grpSpPr>
          <a:xfrm rot="540603">
            <a:off x="1909424" y="-753800"/>
            <a:ext cx="4011804" cy="4276541"/>
            <a:chOff x="3398625" y="2972225"/>
            <a:chExt cx="1457050" cy="1553200"/>
          </a:xfrm>
        </p:grpSpPr>
        <p:sp>
          <p:nvSpPr>
            <p:cNvPr id="367" name="Google Shape;367;p17"/>
            <p:cNvSpPr/>
            <p:nvPr/>
          </p:nvSpPr>
          <p:spPr>
            <a:xfrm>
              <a:off x="3681100" y="3293975"/>
              <a:ext cx="1039450" cy="957900"/>
            </a:xfrm>
            <a:custGeom>
              <a:rect b="b" l="l" r="r" t="t"/>
              <a:pathLst>
                <a:path extrusionOk="0" h="38316" w="41578">
                  <a:moveTo>
                    <a:pt x="40791" y="26552"/>
                  </a:moveTo>
                  <a:cubicBezTo>
                    <a:pt x="40625" y="26659"/>
                    <a:pt x="40470" y="26754"/>
                    <a:pt x="40303" y="26861"/>
                  </a:cubicBezTo>
                  <a:cubicBezTo>
                    <a:pt x="40148" y="26957"/>
                    <a:pt x="40029" y="27040"/>
                    <a:pt x="39887" y="27123"/>
                  </a:cubicBezTo>
                  <a:cubicBezTo>
                    <a:pt x="39744" y="27207"/>
                    <a:pt x="39553" y="27314"/>
                    <a:pt x="39386" y="27409"/>
                  </a:cubicBezTo>
                  <a:cubicBezTo>
                    <a:pt x="39220" y="27492"/>
                    <a:pt x="39089" y="27576"/>
                    <a:pt x="38934" y="27647"/>
                  </a:cubicBezTo>
                  <a:lnTo>
                    <a:pt x="38708" y="27766"/>
                  </a:lnTo>
                  <a:cubicBezTo>
                    <a:pt x="38494" y="27873"/>
                    <a:pt x="38279" y="27981"/>
                    <a:pt x="38065" y="28076"/>
                  </a:cubicBezTo>
                  <a:cubicBezTo>
                    <a:pt x="37958" y="28123"/>
                    <a:pt x="37862" y="28171"/>
                    <a:pt x="37767" y="28207"/>
                  </a:cubicBezTo>
                  <a:cubicBezTo>
                    <a:pt x="37541" y="28314"/>
                    <a:pt x="37327" y="28409"/>
                    <a:pt x="37100" y="28493"/>
                  </a:cubicBezTo>
                  <a:lnTo>
                    <a:pt x="36898" y="28576"/>
                  </a:lnTo>
                  <a:cubicBezTo>
                    <a:pt x="36612" y="28683"/>
                    <a:pt x="36327" y="28790"/>
                    <a:pt x="36041" y="28885"/>
                  </a:cubicBezTo>
                  <a:cubicBezTo>
                    <a:pt x="35660" y="29016"/>
                    <a:pt x="35255" y="29136"/>
                    <a:pt x="34862" y="29243"/>
                  </a:cubicBezTo>
                  <a:cubicBezTo>
                    <a:pt x="34755" y="29278"/>
                    <a:pt x="34648" y="29302"/>
                    <a:pt x="34541" y="29338"/>
                  </a:cubicBezTo>
                  <a:cubicBezTo>
                    <a:pt x="34255" y="29409"/>
                    <a:pt x="33981" y="29481"/>
                    <a:pt x="33695" y="29540"/>
                  </a:cubicBezTo>
                  <a:cubicBezTo>
                    <a:pt x="33552" y="29564"/>
                    <a:pt x="33410" y="29600"/>
                    <a:pt x="33267" y="29624"/>
                  </a:cubicBezTo>
                  <a:cubicBezTo>
                    <a:pt x="33029" y="29671"/>
                    <a:pt x="32779" y="29719"/>
                    <a:pt x="32540" y="29755"/>
                  </a:cubicBezTo>
                  <a:cubicBezTo>
                    <a:pt x="32386" y="29778"/>
                    <a:pt x="32243" y="29814"/>
                    <a:pt x="32088" y="29826"/>
                  </a:cubicBezTo>
                  <a:cubicBezTo>
                    <a:pt x="31850" y="29862"/>
                    <a:pt x="31612" y="29898"/>
                    <a:pt x="31374" y="29921"/>
                  </a:cubicBezTo>
                  <a:lnTo>
                    <a:pt x="30933" y="29969"/>
                  </a:lnTo>
                  <a:cubicBezTo>
                    <a:pt x="30671" y="29993"/>
                    <a:pt x="30409" y="30017"/>
                    <a:pt x="30147" y="30028"/>
                  </a:cubicBezTo>
                  <a:cubicBezTo>
                    <a:pt x="30028" y="30040"/>
                    <a:pt x="29897" y="30052"/>
                    <a:pt x="29778" y="30052"/>
                  </a:cubicBezTo>
                  <a:cubicBezTo>
                    <a:pt x="29385" y="30076"/>
                    <a:pt x="29004" y="30088"/>
                    <a:pt x="28611" y="30088"/>
                  </a:cubicBezTo>
                  <a:lnTo>
                    <a:pt x="28588" y="30088"/>
                  </a:lnTo>
                  <a:cubicBezTo>
                    <a:pt x="28207" y="30088"/>
                    <a:pt x="27814" y="30076"/>
                    <a:pt x="27433" y="30052"/>
                  </a:cubicBezTo>
                  <a:cubicBezTo>
                    <a:pt x="27314" y="30052"/>
                    <a:pt x="27194" y="30040"/>
                    <a:pt x="27075" y="30028"/>
                  </a:cubicBezTo>
                  <a:cubicBezTo>
                    <a:pt x="26790" y="30017"/>
                    <a:pt x="26504" y="29993"/>
                    <a:pt x="26230" y="29957"/>
                  </a:cubicBezTo>
                  <a:cubicBezTo>
                    <a:pt x="26075" y="29945"/>
                    <a:pt x="25932" y="29933"/>
                    <a:pt x="25790" y="29921"/>
                  </a:cubicBezTo>
                  <a:cubicBezTo>
                    <a:pt x="25516" y="29886"/>
                    <a:pt x="25242" y="29850"/>
                    <a:pt x="24956" y="29802"/>
                  </a:cubicBezTo>
                  <a:lnTo>
                    <a:pt x="24539" y="29743"/>
                  </a:lnTo>
                  <a:cubicBezTo>
                    <a:pt x="24182" y="29683"/>
                    <a:pt x="23837" y="29624"/>
                    <a:pt x="23480" y="29540"/>
                  </a:cubicBezTo>
                  <a:lnTo>
                    <a:pt x="23242" y="29505"/>
                  </a:lnTo>
                  <a:lnTo>
                    <a:pt x="23075" y="29457"/>
                  </a:lnTo>
                  <a:cubicBezTo>
                    <a:pt x="22813" y="29397"/>
                    <a:pt x="22539" y="29338"/>
                    <a:pt x="22265" y="29266"/>
                  </a:cubicBezTo>
                  <a:lnTo>
                    <a:pt x="22003" y="29195"/>
                  </a:lnTo>
                  <a:cubicBezTo>
                    <a:pt x="21753" y="29136"/>
                    <a:pt x="21503" y="29064"/>
                    <a:pt x="21265" y="28981"/>
                  </a:cubicBezTo>
                  <a:cubicBezTo>
                    <a:pt x="21182" y="28957"/>
                    <a:pt x="21098" y="28933"/>
                    <a:pt x="21015" y="28909"/>
                  </a:cubicBezTo>
                  <a:cubicBezTo>
                    <a:pt x="20694" y="28814"/>
                    <a:pt x="20372" y="28707"/>
                    <a:pt x="20051" y="28600"/>
                  </a:cubicBezTo>
                  <a:cubicBezTo>
                    <a:pt x="19908" y="28540"/>
                    <a:pt x="19753" y="28481"/>
                    <a:pt x="19598" y="28421"/>
                  </a:cubicBezTo>
                  <a:cubicBezTo>
                    <a:pt x="19408" y="28350"/>
                    <a:pt x="19217" y="28278"/>
                    <a:pt x="19027" y="28207"/>
                  </a:cubicBezTo>
                  <a:cubicBezTo>
                    <a:pt x="18872" y="28147"/>
                    <a:pt x="18717" y="28076"/>
                    <a:pt x="18562" y="28016"/>
                  </a:cubicBezTo>
                  <a:cubicBezTo>
                    <a:pt x="18372" y="27933"/>
                    <a:pt x="18181" y="27850"/>
                    <a:pt x="17991" y="27766"/>
                  </a:cubicBezTo>
                  <a:lnTo>
                    <a:pt x="17789" y="27671"/>
                  </a:lnTo>
                  <a:cubicBezTo>
                    <a:pt x="17550" y="27564"/>
                    <a:pt x="17312" y="27445"/>
                    <a:pt x="17074" y="27326"/>
                  </a:cubicBezTo>
                  <a:lnTo>
                    <a:pt x="16800" y="27195"/>
                  </a:lnTo>
                  <a:cubicBezTo>
                    <a:pt x="16550" y="27064"/>
                    <a:pt x="16312" y="26933"/>
                    <a:pt x="16074" y="26802"/>
                  </a:cubicBezTo>
                  <a:lnTo>
                    <a:pt x="15895" y="26707"/>
                  </a:lnTo>
                  <a:cubicBezTo>
                    <a:pt x="15610" y="26552"/>
                    <a:pt x="15336" y="26385"/>
                    <a:pt x="15050" y="26207"/>
                  </a:cubicBezTo>
                  <a:cubicBezTo>
                    <a:pt x="14693" y="25992"/>
                    <a:pt x="14348" y="25766"/>
                    <a:pt x="14002" y="25528"/>
                  </a:cubicBezTo>
                  <a:cubicBezTo>
                    <a:pt x="13955" y="25504"/>
                    <a:pt x="13907" y="25468"/>
                    <a:pt x="13871" y="25433"/>
                  </a:cubicBezTo>
                  <a:cubicBezTo>
                    <a:pt x="13574" y="25230"/>
                    <a:pt x="13276" y="25016"/>
                    <a:pt x="12978" y="24790"/>
                  </a:cubicBezTo>
                  <a:cubicBezTo>
                    <a:pt x="12859" y="24706"/>
                    <a:pt x="12752" y="24623"/>
                    <a:pt x="12645" y="24528"/>
                  </a:cubicBezTo>
                  <a:cubicBezTo>
                    <a:pt x="12419" y="24361"/>
                    <a:pt x="12193" y="24183"/>
                    <a:pt x="11978" y="23992"/>
                  </a:cubicBezTo>
                  <a:cubicBezTo>
                    <a:pt x="11859" y="23897"/>
                    <a:pt x="11740" y="23790"/>
                    <a:pt x="11621" y="23682"/>
                  </a:cubicBezTo>
                  <a:cubicBezTo>
                    <a:pt x="11407" y="23504"/>
                    <a:pt x="11204" y="23325"/>
                    <a:pt x="11002" y="23135"/>
                  </a:cubicBezTo>
                  <a:cubicBezTo>
                    <a:pt x="10895" y="23040"/>
                    <a:pt x="10788" y="22932"/>
                    <a:pt x="10681" y="22825"/>
                  </a:cubicBezTo>
                  <a:cubicBezTo>
                    <a:pt x="10335" y="22492"/>
                    <a:pt x="10002" y="22158"/>
                    <a:pt x="9668" y="21813"/>
                  </a:cubicBezTo>
                  <a:cubicBezTo>
                    <a:pt x="9478" y="21599"/>
                    <a:pt x="9287" y="21385"/>
                    <a:pt x="9109" y="21170"/>
                  </a:cubicBezTo>
                  <a:cubicBezTo>
                    <a:pt x="9037" y="21099"/>
                    <a:pt x="8990" y="21027"/>
                    <a:pt x="8930" y="20956"/>
                  </a:cubicBezTo>
                  <a:cubicBezTo>
                    <a:pt x="8799" y="20813"/>
                    <a:pt x="8680" y="20670"/>
                    <a:pt x="8561" y="20527"/>
                  </a:cubicBezTo>
                  <a:lnTo>
                    <a:pt x="8442" y="20373"/>
                  </a:lnTo>
                  <a:cubicBezTo>
                    <a:pt x="8287" y="20182"/>
                    <a:pt x="8133" y="19980"/>
                    <a:pt x="7978" y="19777"/>
                  </a:cubicBezTo>
                  <a:cubicBezTo>
                    <a:pt x="7918" y="19706"/>
                    <a:pt x="7859" y="19622"/>
                    <a:pt x="7799" y="19539"/>
                  </a:cubicBezTo>
                  <a:cubicBezTo>
                    <a:pt x="7668" y="19361"/>
                    <a:pt x="7537" y="19170"/>
                    <a:pt x="7418" y="18991"/>
                  </a:cubicBezTo>
                  <a:cubicBezTo>
                    <a:pt x="7359" y="18908"/>
                    <a:pt x="7299" y="18825"/>
                    <a:pt x="7252" y="18741"/>
                  </a:cubicBezTo>
                  <a:cubicBezTo>
                    <a:pt x="7168" y="18610"/>
                    <a:pt x="7085" y="18479"/>
                    <a:pt x="7001" y="18348"/>
                  </a:cubicBezTo>
                  <a:cubicBezTo>
                    <a:pt x="6930" y="18253"/>
                    <a:pt x="6871" y="18146"/>
                    <a:pt x="6811" y="18051"/>
                  </a:cubicBezTo>
                  <a:cubicBezTo>
                    <a:pt x="6728" y="17920"/>
                    <a:pt x="6644" y="17777"/>
                    <a:pt x="6573" y="17646"/>
                  </a:cubicBezTo>
                  <a:cubicBezTo>
                    <a:pt x="6513" y="17551"/>
                    <a:pt x="6454" y="17456"/>
                    <a:pt x="6394" y="17348"/>
                  </a:cubicBezTo>
                  <a:cubicBezTo>
                    <a:pt x="6347" y="17241"/>
                    <a:pt x="6299" y="17158"/>
                    <a:pt x="6239" y="17063"/>
                  </a:cubicBezTo>
                  <a:cubicBezTo>
                    <a:pt x="6180" y="16932"/>
                    <a:pt x="6109" y="16813"/>
                    <a:pt x="6037" y="16682"/>
                  </a:cubicBezTo>
                  <a:cubicBezTo>
                    <a:pt x="5989" y="16586"/>
                    <a:pt x="5942" y="16491"/>
                    <a:pt x="5894" y="16384"/>
                  </a:cubicBezTo>
                  <a:cubicBezTo>
                    <a:pt x="5847" y="16289"/>
                    <a:pt x="5787" y="16170"/>
                    <a:pt x="5728" y="16051"/>
                  </a:cubicBezTo>
                  <a:cubicBezTo>
                    <a:pt x="5561" y="15705"/>
                    <a:pt x="5406" y="15348"/>
                    <a:pt x="5263" y="14991"/>
                  </a:cubicBezTo>
                  <a:cubicBezTo>
                    <a:pt x="5227" y="14931"/>
                    <a:pt x="5204" y="14860"/>
                    <a:pt x="5180" y="14789"/>
                  </a:cubicBezTo>
                  <a:cubicBezTo>
                    <a:pt x="5037" y="14455"/>
                    <a:pt x="4906" y="14110"/>
                    <a:pt x="4787" y="13765"/>
                  </a:cubicBezTo>
                  <a:cubicBezTo>
                    <a:pt x="4775" y="13717"/>
                    <a:pt x="4763" y="13669"/>
                    <a:pt x="4739" y="13622"/>
                  </a:cubicBezTo>
                  <a:cubicBezTo>
                    <a:pt x="4644" y="13312"/>
                    <a:pt x="4537" y="12991"/>
                    <a:pt x="4442" y="12681"/>
                  </a:cubicBezTo>
                  <a:cubicBezTo>
                    <a:pt x="4430" y="12622"/>
                    <a:pt x="4418" y="12574"/>
                    <a:pt x="4406" y="12514"/>
                  </a:cubicBezTo>
                  <a:cubicBezTo>
                    <a:pt x="4311" y="12193"/>
                    <a:pt x="4227" y="11860"/>
                    <a:pt x="4156" y="11526"/>
                  </a:cubicBezTo>
                  <a:cubicBezTo>
                    <a:pt x="4144" y="11455"/>
                    <a:pt x="4132" y="11383"/>
                    <a:pt x="4108" y="11312"/>
                  </a:cubicBezTo>
                  <a:cubicBezTo>
                    <a:pt x="4037" y="10979"/>
                    <a:pt x="3977" y="10645"/>
                    <a:pt x="3930" y="10312"/>
                  </a:cubicBezTo>
                  <a:lnTo>
                    <a:pt x="3930" y="10300"/>
                  </a:lnTo>
                  <a:cubicBezTo>
                    <a:pt x="3870" y="9955"/>
                    <a:pt x="3834" y="9621"/>
                    <a:pt x="3799" y="9276"/>
                  </a:cubicBezTo>
                  <a:cubicBezTo>
                    <a:pt x="3799" y="9204"/>
                    <a:pt x="3787" y="9133"/>
                    <a:pt x="3775" y="9062"/>
                  </a:cubicBezTo>
                  <a:cubicBezTo>
                    <a:pt x="3751" y="8728"/>
                    <a:pt x="3727" y="8395"/>
                    <a:pt x="3715" y="8062"/>
                  </a:cubicBezTo>
                  <a:lnTo>
                    <a:pt x="3715" y="7895"/>
                  </a:lnTo>
                  <a:cubicBezTo>
                    <a:pt x="3703" y="7561"/>
                    <a:pt x="3703" y="7228"/>
                    <a:pt x="3715" y="6895"/>
                  </a:cubicBezTo>
                  <a:lnTo>
                    <a:pt x="3715" y="6799"/>
                  </a:lnTo>
                  <a:cubicBezTo>
                    <a:pt x="3727" y="6430"/>
                    <a:pt x="3751" y="6061"/>
                    <a:pt x="3787" y="5692"/>
                  </a:cubicBezTo>
                  <a:cubicBezTo>
                    <a:pt x="3787" y="5621"/>
                    <a:pt x="3799" y="5549"/>
                    <a:pt x="3811" y="5466"/>
                  </a:cubicBezTo>
                  <a:cubicBezTo>
                    <a:pt x="3811" y="5371"/>
                    <a:pt x="3823" y="5264"/>
                    <a:pt x="3834" y="5168"/>
                  </a:cubicBezTo>
                  <a:cubicBezTo>
                    <a:pt x="3858" y="5037"/>
                    <a:pt x="3870" y="4918"/>
                    <a:pt x="3894" y="4799"/>
                  </a:cubicBezTo>
                  <a:cubicBezTo>
                    <a:pt x="3906" y="4692"/>
                    <a:pt x="3918" y="4597"/>
                    <a:pt x="3930" y="4502"/>
                  </a:cubicBezTo>
                  <a:cubicBezTo>
                    <a:pt x="3953" y="4394"/>
                    <a:pt x="3977" y="4263"/>
                    <a:pt x="3989" y="4144"/>
                  </a:cubicBezTo>
                  <a:cubicBezTo>
                    <a:pt x="4013" y="4025"/>
                    <a:pt x="4037" y="3906"/>
                    <a:pt x="4061" y="3787"/>
                  </a:cubicBezTo>
                  <a:cubicBezTo>
                    <a:pt x="4084" y="3668"/>
                    <a:pt x="4108" y="3561"/>
                    <a:pt x="4132" y="3454"/>
                  </a:cubicBezTo>
                  <a:cubicBezTo>
                    <a:pt x="4156" y="3335"/>
                    <a:pt x="4180" y="3216"/>
                    <a:pt x="4215" y="3097"/>
                  </a:cubicBezTo>
                  <a:cubicBezTo>
                    <a:pt x="4239" y="2978"/>
                    <a:pt x="4263" y="2882"/>
                    <a:pt x="4287" y="2787"/>
                  </a:cubicBezTo>
                  <a:cubicBezTo>
                    <a:pt x="4334" y="2620"/>
                    <a:pt x="4370" y="2466"/>
                    <a:pt x="4418" y="2311"/>
                  </a:cubicBezTo>
                  <a:cubicBezTo>
                    <a:pt x="4442" y="2227"/>
                    <a:pt x="4465" y="2132"/>
                    <a:pt x="4501" y="2049"/>
                  </a:cubicBezTo>
                  <a:cubicBezTo>
                    <a:pt x="4549" y="1870"/>
                    <a:pt x="4608" y="1680"/>
                    <a:pt x="4680" y="1501"/>
                  </a:cubicBezTo>
                  <a:cubicBezTo>
                    <a:pt x="4692" y="1442"/>
                    <a:pt x="4715" y="1382"/>
                    <a:pt x="4739" y="1323"/>
                  </a:cubicBezTo>
                  <a:cubicBezTo>
                    <a:pt x="4787" y="1180"/>
                    <a:pt x="4846" y="1025"/>
                    <a:pt x="4906" y="882"/>
                  </a:cubicBezTo>
                  <a:cubicBezTo>
                    <a:pt x="4930" y="799"/>
                    <a:pt x="4954" y="727"/>
                    <a:pt x="4989" y="656"/>
                  </a:cubicBezTo>
                  <a:cubicBezTo>
                    <a:pt x="5073" y="442"/>
                    <a:pt x="5168" y="215"/>
                    <a:pt x="5263" y="1"/>
                  </a:cubicBezTo>
                  <a:lnTo>
                    <a:pt x="1560" y="8264"/>
                  </a:lnTo>
                  <a:cubicBezTo>
                    <a:pt x="1453" y="8478"/>
                    <a:pt x="1358" y="8693"/>
                    <a:pt x="1275" y="8919"/>
                  </a:cubicBezTo>
                  <a:cubicBezTo>
                    <a:pt x="1251" y="8990"/>
                    <a:pt x="1215" y="9062"/>
                    <a:pt x="1191" y="9133"/>
                  </a:cubicBezTo>
                  <a:cubicBezTo>
                    <a:pt x="1132" y="9288"/>
                    <a:pt x="1072" y="9431"/>
                    <a:pt x="1025" y="9585"/>
                  </a:cubicBezTo>
                  <a:lnTo>
                    <a:pt x="1013" y="9609"/>
                  </a:lnTo>
                  <a:cubicBezTo>
                    <a:pt x="1001" y="9657"/>
                    <a:pt x="977" y="9705"/>
                    <a:pt x="965" y="9752"/>
                  </a:cubicBezTo>
                  <a:cubicBezTo>
                    <a:pt x="905" y="9943"/>
                    <a:pt x="846" y="10121"/>
                    <a:pt x="786" y="10300"/>
                  </a:cubicBezTo>
                  <a:cubicBezTo>
                    <a:pt x="763" y="10395"/>
                    <a:pt x="739" y="10478"/>
                    <a:pt x="715" y="10562"/>
                  </a:cubicBezTo>
                  <a:cubicBezTo>
                    <a:pt x="667" y="10728"/>
                    <a:pt x="620" y="10883"/>
                    <a:pt x="584" y="11038"/>
                  </a:cubicBezTo>
                  <a:cubicBezTo>
                    <a:pt x="572" y="11074"/>
                    <a:pt x="560" y="11121"/>
                    <a:pt x="548" y="11157"/>
                  </a:cubicBezTo>
                  <a:cubicBezTo>
                    <a:pt x="524" y="11229"/>
                    <a:pt x="513" y="11288"/>
                    <a:pt x="501" y="11348"/>
                  </a:cubicBezTo>
                  <a:cubicBezTo>
                    <a:pt x="477" y="11467"/>
                    <a:pt x="441" y="11586"/>
                    <a:pt x="417" y="11705"/>
                  </a:cubicBezTo>
                  <a:cubicBezTo>
                    <a:pt x="394" y="11824"/>
                    <a:pt x="370" y="11931"/>
                    <a:pt x="346" y="12038"/>
                  </a:cubicBezTo>
                  <a:cubicBezTo>
                    <a:pt x="322" y="12145"/>
                    <a:pt x="298" y="12276"/>
                    <a:pt x="286" y="12395"/>
                  </a:cubicBezTo>
                  <a:lnTo>
                    <a:pt x="251" y="12550"/>
                  </a:lnTo>
                  <a:cubicBezTo>
                    <a:pt x="239" y="12586"/>
                    <a:pt x="239" y="12681"/>
                    <a:pt x="227" y="12741"/>
                  </a:cubicBezTo>
                  <a:cubicBezTo>
                    <a:pt x="203" y="12848"/>
                    <a:pt x="191" y="12943"/>
                    <a:pt x="179" y="13038"/>
                  </a:cubicBezTo>
                  <a:cubicBezTo>
                    <a:pt x="155" y="13169"/>
                    <a:pt x="143" y="13288"/>
                    <a:pt x="132" y="13419"/>
                  </a:cubicBezTo>
                  <a:cubicBezTo>
                    <a:pt x="120" y="13515"/>
                    <a:pt x="108" y="13610"/>
                    <a:pt x="96" y="13717"/>
                  </a:cubicBezTo>
                  <a:cubicBezTo>
                    <a:pt x="96" y="13753"/>
                    <a:pt x="84" y="13800"/>
                    <a:pt x="84" y="13836"/>
                  </a:cubicBezTo>
                  <a:cubicBezTo>
                    <a:pt x="72" y="13884"/>
                    <a:pt x="84" y="13907"/>
                    <a:pt x="84" y="13943"/>
                  </a:cubicBezTo>
                  <a:cubicBezTo>
                    <a:pt x="48" y="14312"/>
                    <a:pt x="24" y="14681"/>
                    <a:pt x="13" y="15050"/>
                  </a:cubicBezTo>
                  <a:cubicBezTo>
                    <a:pt x="13" y="15062"/>
                    <a:pt x="13" y="15062"/>
                    <a:pt x="13" y="15074"/>
                  </a:cubicBezTo>
                  <a:lnTo>
                    <a:pt x="13" y="15146"/>
                  </a:lnTo>
                  <a:cubicBezTo>
                    <a:pt x="1" y="15479"/>
                    <a:pt x="13" y="15812"/>
                    <a:pt x="13" y="16146"/>
                  </a:cubicBezTo>
                  <a:lnTo>
                    <a:pt x="13" y="16265"/>
                  </a:lnTo>
                  <a:lnTo>
                    <a:pt x="13" y="16313"/>
                  </a:lnTo>
                  <a:cubicBezTo>
                    <a:pt x="24" y="16646"/>
                    <a:pt x="48" y="16979"/>
                    <a:pt x="72" y="17313"/>
                  </a:cubicBezTo>
                  <a:lnTo>
                    <a:pt x="72" y="17408"/>
                  </a:lnTo>
                  <a:cubicBezTo>
                    <a:pt x="72" y="17444"/>
                    <a:pt x="84" y="17491"/>
                    <a:pt x="96" y="17527"/>
                  </a:cubicBezTo>
                  <a:cubicBezTo>
                    <a:pt x="120" y="17872"/>
                    <a:pt x="167" y="18206"/>
                    <a:pt x="215" y="18551"/>
                  </a:cubicBezTo>
                  <a:lnTo>
                    <a:pt x="215" y="18551"/>
                  </a:lnTo>
                  <a:lnTo>
                    <a:pt x="215" y="18563"/>
                  </a:lnTo>
                  <a:cubicBezTo>
                    <a:pt x="274" y="18896"/>
                    <a:pt x="334" y="19230"/>
                    <a:pt x="405" y="19563"/>
                  </a:cubicBezTo>
                  <a:cubicBezTo>
                    <a:pt x="405" y="19599"/>
                    <a:pt x="417" y="19646"/>
                    <a:pt x="429" y="19682"/>
                  </a:cubicBezTo>
                  <a:cubicBezTo>
                    <a:pt x="429" y="19730"/>
                    <a:pt x="441" y="19742"/>
                    <a:pt x="453" y="19777"/>
                  </a:cubicBezTo>
                  <a:cubicBezTo>
                    <a:pt x="524" y="20111"/>
                    <a:pt x="596" y="20432"/>
                    <a:pt x="691" y="20765"/>
                  </a:cubicBezTo>
                  <a:cubicBezTo>
                    <a:pt x="691" y="20777"/>
                    <a:pt x="703" y="20801"/>
                    <a:pt x="703" y="20813"/>
                  </a:cubicBezTo>
                  <a:cubicBezTo>
                    <a:pt x="715" y="20849"/>
                    <a:pt x="727" y="20885"/>
                    <a:pt x="739" y="20932"/>
                  </a:cubicBezTo>
                  <a:cubicBezTo>
                    <a:pt x="822" y="21242"/>
                    <a:pt x="929" y="21563"/>
                    <a:pt x="1036" y="21873"/>
                  </a:cubicBezTo>
                  <a:cubicBezTo>
                    <a:pt x="1048" y="21908"/>
                    <a:pt x="1048" y="21932"/>
                    <a:pt x="1060" y="21968"/>
                  </a:cubicBezTo>
                  <a:lnTo>
                    <a:pt x="1084" y="22016"/>
                  </a:lnTo>
                  <a:cubicBezTo>
                    <a:pt x="1203" y="22361"/>
                    <a:pt x="1322" y="22694"/>
                    <a:pt x="1465" y="23040"/>
                  </a:cubicBezTo>
                  <a:cubicBezTo>
                    <a:pt x="1477" y="23075"/>
                    <a:pt x="1489" y="23111"/>
                    <a:pt x="1501" y="23147"/>
                  </a:cubicBezTo>
                  <a:cubicBezTo>
                    <a:pt x="1513" y="23182"/>
                    <a:pt x="1537" y="23206"/>
                    <a:pt x="1548" y="23242"/>
                  </a:cubicBezTo>
                  <a:cubicBezTo>
                    <a:pt x="1691" y="23599"/>
                    <a:pt x="1846" y="23944"/>
                    <a:pt x="2013" y="24302"/>
                  </a:cubicBezTo>
                  <a:cubicBezTo>
                    <a:pt x="2025" y="24325"/>
                    <a:pt x="2037" y="24337"/>
                    <a:pt x="2048" y="24361"/>
                  </a:cubicBezTo>
                  <a:cubicBezTo>
                    <a:pt x="2084" y="24456"/>
                    <a:pt x="2132" y="24540"/>
                    <a:pt x="2179" y="24635"/>
                  </a:cubicBezTo>
                  <a:cubicBezTo>
                    <a:pt x="2227" y="24718"/>
                    <a:pt x="2275" y="24837"/>
                    <a:pt x="2334" y="24933"/>
                  </a:cubicBezTo>
                  <a:cubicBezTo>
                    <a:pt x="2394" y="25052"/>
                    <a:pt x="2465" y="25183"/>
                    <a:pt x="2525" y="25302"/>
                  </a:cubicBezTo>
                  <a:cubicBezTo>
                    <a:pt x="2584" y="25397"/>
                    <a:pt x="2632" y="25492"/>
                    <a:pt x="2691" y="25587"/>
                  </a:cubicBezTo>
                  <a:cubicBezTo>
                    <a:pt x="2703" y="25611"/>
                    <a:pt x="2715" y="25635"/>
                    <a:pt x="2715" y="25659"/>
                  </a:cubicBezTo>
                  <a:cubicBezTo>
                    <a:pt x="2763" y="25730"/>
                    <a:pt x="2810" y="25802"/>
                    <a:pt x="2858" y="25885"/>
                  </a:cubicBezTo>
                  <a:cubicBezTo>
                    <a:pt x="2941" y="26016"/>
                    <a:pt x="3013" y="26159"/>
                    <a:pt x="3096" y="26290"/>
                  </a:cubicBezTo>
                  <a:cubicBezTo>
                    <a:pt x="3156" y="26397"/>
                    <a:pt x="3227" y="26492"/>
                    <a:pt x="3287" y="26588"/>
                  </a:cubicBezTo>
                  <a:cubicBezTo>
                    <a:pt x="3370" y="26719"/>
                    <a:pt x="3453" y="26850"/>
                    <a:pt x="3537" y="26980"/>
                  </a:cubicBezTo>
                  <a:lnTo>
                    <a:pt x="3596" y="27076"/>
                  </a:lnTo>
                  <a:lnTo>
                    <a:pt x="3703" y="27231"/>
                  </a:lnTo>
                  <a:cubicBezTo>
                    <a:pt x="3834" y="27409"/>
                    <a:pt x="3953" y="27600"/>
                    <a:pt x="4084" y="27778"/>
                  </a:cubicBezTo>
                  <a:lnTo>
                    <a:pt x="4263" y="28016"/>
                  </a:lnTo>
                  <a:cubicBezTo>
                    <a:pt x="4418" y="28219"/>
                    <a:pt x="4561" y="28421"/>
                    <a:pt x="4727" y="28612"/>
                  </a:cubicBezTo>
                  <a:cubicBezTo>
                    <a:pt x="4763" y="28659"/>
                    <a:pt x="4787" y="28695"/>
                    <a:pt x="4823" y="28743"/>
                  </a:cubicBezTo>
                  <a:cubicBezTo>
                    <a:pt x="4835" y="28755"/>
                    <a:pt x="4846" y="28755"/>
                    <a:pt x="4846" y="28766"/>
                  </a:cubicBezTo>
                  <a:cubicBezTo>
                    <a:pt x="4966" y="28921"/>
                    <a:pt x="5085" y="29064"/>
                    <a:pt x="5216" y="29207"/>
                  </a:cubicBezTo>
                  <a:cubicBezTo>
                    <a:pt x="5275" y="29278"/>
                    <a:pt x="5335" y="29350"/>
                    <a:pt x="5394" y="29421"/>
                  </a:cubicBezTo>
                  <a:cubicBezTo>
                    <a:pt x="5573" y="29636"/>
                    <a:pt x="5763" y="29850"/>
                    <a:pt x="5954" y="30052"/>
                  </a:cubicBezTo>
                  <a:cubicBezTo>
                    <a:pt x="6287" y="30409"/>
                    <a:pt x="6620" y="30743"/>
                    <a:pt x="6966" y="31076"/>
                  </a:cubicBezTo>
                  <a:cubicBezTo>
                    <a:pt x="7001" y="31112"/>
                    <a:pt x="7037" y="31148"/>
                    <a:pt x="7085" y="31195"/>
                  </a:cubicBezTo>
                  <a:cubicBezTo>
                    <a:pt x="7156" y="31255"/>
                    <a:pt x="7228" y="31314"/>
                    <a:pt x="7299" y="31386"/>
                  </a:cubicBezTo>
                  <a:cubicBezTo>
                    <a:pt x="7490" y="31564"/>
                    <a:pt x="7692" y="31755"/>
                    <a:pt x="7906" y="31933"/>
                  </a:cubicBezTo>
                  <a:cubicBezTo>
                    <a:pt x="8025" y="32041"/>
                    <a:pt x="8144" y="32136"/>
                    <a:pt x="8264" y="32243"/>
                  </a:cubicBezTo>
                  <a:cubicBezTo>
                    <a:pt x="8490" y="32422"/>
                    <a:pt x="8716" y="32600"/>
                    <a:pt x="8930" y="32779"/>
                  </a:cubicBezTo>
                  <a:cubicBezTo>
                    <a:pt x="9037" y="32862"/>
                    <a:pt x="9157" y="32957"/>
                    <a:pt x="9264" y="33041"/>
                  </a:cubicBezTo>
                  <a:cubicBezTo>
                    <a:pt x="9561" y="33255"/>
                    <a:pt x="9859" y="33469"/>
                    <a:pt x="10157" y="33684"/>
                  </a:cubicBezTo>
                  <a:cubicBezTo>
                    <a:pt x="10204" y="33708"/>
                    <a:pt x="10240" y="33743"/>
                    <a:pt x="10288" y="33779"/>
                  </a:cubicBezTo>
                  <a:cubicBezTo>
                    <a:pt x="10633" y="34017"/>
                    <a:pt x="10990" y="34243"/>
                    <a:pt x="11347" y="34458"/>
                  </a:cubicBezTo>
                  <a:lnTo>
                    <a:pt x="11407" y="34505"/>
                  </a:lnTo>
                  <a:cubicBezTo>
                    <a:pt x="11669" y="34660"/>
                    <a:pt x="11931" y="34803"/>
                    <a:pt x="12193" y="34958"/>
                  </a:cubicBezTo>
                  <a:lnTo>
                    <a:pt x="12371" y="35053"/>
                  </a:lnTo>
                  <a:cubicBezTo>
                    <a:pt x="12609" y="35184"/>
                    <a:pt x="12847" y="35315"/>
                    <a:pt x="13086" y="35434"/>
                  </a:cubicBezTo>
                  <a:lnTo>
                    <a:pt x="13359" y="35577"/>
                  </a:lnTo>
                  <a:cubicBezTo>
                    <a:pt x="13598" y="35696"/>
                    <a:pt x="13848" y="35815"/>
                    <a:pt x="14086" y="35922"/>
                  </a:cubicBezTo>
                  <a:cubicBezTo>
                    <a:pt x="14145" y="35946"/>
                    <a:pt x="14217" y="35982"/>
                    <a:pt x="14288" y="36017"/>
                  </a:cubicBezTo>
                  <a:lnTo>
                    <a:pt x="14360" y="36041"/>
                  </a:lnTo>
                  <a:cubicBezTo>
                    <a:pt x="14514" y="36124"/>
                    <a:pt x="14681" y="36184"/>
                    <a:pt x="14848" y="36255"/>
                  </a:cubicBezTo>
                  <a:cubicBezTo>
                    <a:pt x="15014" y="36327"/>
                    <a:pt x="15157" y="36386"/>
                    <a:pt x="15312" y="36446"/>
                  </a:cubicBezTo>
                  <a:cubicBezTo>
                    <a:pt x="15503" y="36529"/>
                    <a:pt x="15693" y="36601"/>
                    <a:pt x="15884" y="36672"/>
                  </a:cubicBezTo>
                  <a:cubicBezTo>
                    <a:pt x="16038" y="36720"/>
                    <a:pt x="16181" y="36791"/>
                    <a:pt x="16348" y="36839"/>
                  </a:cubicBezTo>
                  <a:lnTo>
                    <a:pt x="16384" y="36851"/>
                  </a:lnTo>
                  <a:cubicBezTo>
                    <a:pt x="16693" y="36958"/>
                    <a:pt x="16991" y="37065"/>
                    <a:pt x="17300" y="37148"/>
                  </a:cubicBezTo>
                  <a:cubicBezTo>
                    <a:pt x="17384" y="37184"/>
                    <a:pt x="17467" y="37208"/>
                    <a:pt x="17550" y="37232"/>
                  </a:cubicBezTo>
                  <a:cubicBezTo>
                    <a:pt x="17729" y="37279"/>
                    <a:pt x="17896" y="37339"/>
                    <a:pt x="18074" y="37375"/>
                  </a:cubicBezTo>
                  <a:lnTo>
                    <a:pt x="18301" y="37434"/>
                  </a:lnTo>
                  <a:lnTo>
                    <a:pt x="18562" y="37506"/>
                  </a:lnTo>
                  <a:cubicBezTo>
                    <a:pt x="18824" y="37577"/>
                    <a:pt x="19098" y="37637"/>
                    <a:pt x="19360" y="37696"/>
                  </a:cubicBezTo>
                  <a:lnTo>
                    <a:pt x="19527" y="37732"/>
                  </a:lnTo>
                  <a:lnTo>
                    <a:pt x="19586" y="37744"/>
                  </a:lnTo>
                  <a:lnTo>
                    <a:pt x="19765" y="37779"/>
                  </a:lnTo>
                  <a:cubicBezTo>
                    <a:pt x="20122" y="37851"/>
                    <a:pt x="20479" y="37922"/>
                    <a:pt x="20825" y="37982"/>
                  </a:cubicBezTo>
                  <a:cubicBezTo>
                    <a:pt x="20884" y="37994"/>
                    <a:pt x="20944" y="38006"/>
                    <a:pt x="21003" y="38006"/>
                  </a:cubicBezTo>
                  <a:cubicBezTo>
                    <a:pt x="21087" y="38029"/>
                    <a:pt x="21170" y="38029"/>
                    <a:pt x="21253" y="38041"/>
                  </a:cubicBezTo>
                  <a:cubicBezTo>
                    <a:pt x="21527" y="38089"/>
                    <a:pt x="21801" y="38125"/>
                    <a:pt x="22087" y="38149"/>
                  </a:cubicBezTo>
                  <a:cubicBezTo>
                    <a:pt x="22170" y="38160"/>
                    <a:pt x="22253" y="38172"/>
                    <a:pt x="22349" y="38184"/>
                  </a:cubicBezTo>
                  <a:lnTo>
                    <a:pt x="22515" y="38196"/>
                  </a:lnTo>
                  <a:cubicBezTo>
                    <a:pt x="22801" y="38232"/>
                    <a:pt x="23075" y="38244"/>
                    <a:pt x="23361" y="38268"/>
                  </a:cubicBezTo>
                  <a:cubicBezTo>
                    <a:pt x="23456" y="38268"/>
                    <a:pt x="23551" y="38279"/>
                    <a:pt x="23646" y="38291"/>
                  </a:cubicBezTo>
                  <a:lnTo>
                    <a:pt x="23718" y="38291"/>
                  </a:lnTo>
                  <a:cubicBezTo>
                    <a:pt x="24111" y="38303"/>
                    <a:pt x="24492" y="38315"/>
                    <a:pt x="24873" y="38315"/>
                  </a:cubicBezTo>
                  <a:lnTo>
                    <a:pt x="24897" y="38315"/>
                  </a:lnTo>
                  <a:cubicBezTo>
                    <a:pt x="25289" y="38315"/>
                    <a:pt x="25670" y="38303"/>
                    <a:pt x="26063" y="38291"/>
                  </a:cubicBezTo>
                  <a:lnTo>
                    <a:pt x="26135" y="38291"/>
                  </a:lnTo>
                  <a:cubicBezTo>
                    <a:pt x="26230" y="38291"/>
                    <a:pt x="26337" y="38268"/>
                    <a:pt x="26432" y="38268"/>
                  </a:cubicBezTo>
                  <a:cubicBezTo>
                    <a:pt x="26694" y="38256"/>
                    <a:pt x="26956" y="38232"/>
                    <a:pt x="27206" y="38208"/>
                  </a:cubicBezTo>
                  <a:cubicBezTo>
                    <a:pt x="27254" y="38208"/>
                    <a:pt x="27302" y="38208"/>
                    <a:pt x="27349" y="38196"/>
                  </a:cubicBezTo>
                  <a:cubicBezTo>
                    <a:pt x="27456" y="38184"/>
                    <a:pt x="27552" y="38172"/>
                    <a:pt x="27647" y="38160"/>
                  </a:cubicBezTo>
                  <a:cubicBezTo>
                    <a:pt x="27885" y="38137"/>
                    <a:pt x="28123" y="38101"/>
                    <a:pt x="28361" y="38065"/>
                  </a:cubicBezTo>
                  <a:cubicBezTo>
                    <a:pt x="28433" y="38053"/>
                    <a:pt x="28504" y="38053"/>
                    <a:pt x="28564" y="38041"/>
                  </a:cubicBezTo>
                  <a:cubicBezTo>
                    <a:pt x="28635" y="38029"/>
                    <a:pt x="28730" y="38006"/>
                    <a:pt x="28814" y="37994"/>
                  </a:cubicBezTo>
                  <a:cubicBezTo>
                    <a:pt x="29052" y="37958"/>
                    <a:pt x="29302" y="37910"/>
                    <a:pt x="29540" y="37863"/>
                  </a:cubicBezTo>
                  <a:cubicBezTo>
                    <a:pt x="29635" y="37851"/>
                    <a:pt x="29719" y="37839"/>
                    <a:pt x="29802" y="37815"/>
                  </a:cubicBezTo>
                  <a:cubicBezTo>
                    <a:pt x="29861" y="37803"/>
                    <a:pt x="29921" y="37791"/>
                    <a:pt x="29969" y="37779"/>
                  </a:cubicBezTo>
                  <a:cubicBezTo>
                    <a:pt x="30254" y="37708"/>
                    <a:pt x="30540" y="37648"/>
                    <a:pt x="30814" y="37577"/>
                  </a:cubicBezTo>
                  <a:cubicBezTo>
                    <a:pt x="30897" y="37553"/>
                    <a:pt x="30981" y="37529"/>
                    <a:pt x="31064" y="37506"/>
                  </a:cubicBezTo>
                  <a:lnTo>
                    <a:pt x="31135" y="37482"/>
                  </a:lnTo>
                  <a:cubicBezTo>
                    <a:pt x="31540" y="37375"/>
                    <a:pt x="31933" y="37256"/>
                    <a:pt x="32314" y="37125"/>
                  </a:cubicBezTo>
                  <a:lnTo>
                    <a:pt x="32374" y="37101"/>
                  </a:lnTo>
                  <a:cubicBezTo>
                    <a:pt x="32648" y="37017"/>
                    <a:pt x="32909" y="36910"/>
                    <a:pt x="33171" y="36803"/>
                  </a:cubicBezTo>
                  <a:cubicBezTo>
                    <a:pt x="33243" y="36779"/>
                    <a:pt x="33314" y="36756"/>
                    <a:pt x="33374" y="36732"/>
                  </a:cubicBezTo>
                  <a:cubicBezTo>
                    <a:pt x="33505" y="36672"/>
                    <a:pt x="33636" y="36625"/>
                    <a:pt x="33755" y="36577"/>
                  </a:cubicBezTo>
                  <a:cubicBezTo>
                    <a:pt x="33850" y="36541"/>
                    <a:pt x="33945" y="36494"/>
                    <a:pt x="34041" y="36458"/>
                  </a:cubicBezTo>
                  <a:lnTo>
                    <a:pt x="34338" y="36315"/>
                  </a:lnTo>
                  <a:cubicBezTo>
                    <a:pt x="34553" y="36220"/>
                    <a:pt x="34767" y="36113"/>
                    <a:pt x="34981" y="36005"/>
                  </a:cubicBezTo>
                  <a:lnTo>
                    <a:pt x="35207" y="35886"/>
                  </a:lnTo>
                  <a:lnTo>
                    <a:pt x="35279" y="35851"/>
                  </a:lnTo>
                  <a:cubicBezTo>
                    <a:pt x="35410" y="35791"/>
                    <a:pt x="35529" y="35708"/>
                    <a:pt x="35660" y="35648"/>
                  </a:cubicBezTo>
                  <a:cubicBezTo>
                    <a:pt x="35827" y="35553"/>
                    <a:pt x="35993" y="35458"/>
                    <a:pt x="36160" y="35362"/>
                  </a:cubicBezTo>
                  <a:cubicBezTo>
                    <a:pt x="36315" y="35267"/>
                    <a:pt x="36434" y="35184"/>
                    <a:pt x="36577" y="35101"/>
                  </a:cubicBezTo>
                  <a:cubicBezTo>
                    <a:pt x="36719" y="35005"/>
                    <a:pt x="36898" y="34898"/>
                    <a:pt x="37065" y="34803"/>
                  </a:cubicBezTo>
                  <a:lnTo>
                    <a:pt x="37136" y="34755"/>
                  </a:lnTo>
                  <a:cubicBezTo>
                    <a:pt x="37374" y="34589"/>
                    <a:pt x="37624" y="34422"/>
                    <a:pt x="37862" y="34243"/>
                  </a:cubicBezTo>
                  <a:lnTo>
                    <a:pt x="41577" y="25980"/>
                  </a:lnTo>
                  <a:cubicBezTo>
                    <a:pt x="41327" y="26183"/>
                    <a:pt x="41065" y="26373"/>
                    <a:pt x="40791" y="26552"/>
                  </a:cubicBezTo>
                  <a:close/>
                </a:path>
              </a:pathLst>
            </a:custGeom>
            <a:gradFill>
              <a:gsLst>
                <a:gs pos="0">
                  <a:srgbClr val="FF62FF"/>
                </a:gs>
                <a:gs pos="100000">
                  <a:srgbClr val="A2B5FA"/>
                </a:gs>
              </a:gsLst>
              <a:lin ang="18900044"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 name="Google Shape;368;p17"/>
            <p:cNvSpPr/>
            <p:nvPr/>
          </p:nvSpPr>
          <p:spPr>
            <a:xfrm>
              <a:off x="4628250" y="3943775"/>
              <a:ext cx="227425" cy="351850"/>
            </a:xfrm>
            <a:custGeom>
              <a:rect b="b" l="l" r="r" t="t"/>
              <a:pathLst>
                <a:path extrusionOk="0" h="14074" w="9097">
                  <a:moveTo>
                    <a:pt x="9097" y="5811"/>
                  </a:moveTo>
                  <a:lnTo>
                    <a:pt x="5382" y="14073"/>
                  </a:lnTo>
                  <a:lnTo>
                    <a:pt x="0" y="8263"/>
                  </a:lnTo>
                  <a:lnTo>
                    <a:pt x="3703" y="0"/>
                  </a:lnTo>
                  <a:close/>
                </a:path>
              </a:pathLst>
            </a:custGeom>
            <a:gradFill>
              <a:gsLst>
                <a:gs pos="0">
                  <a:srgbClr val="F9F6EF"/>
                </a:gs>
                <a:gs pos="100000">
                  <a:srgbClr val="F148FF"/>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 name="Google Shape;369;p17"/>
            <p:cNvSpPr/>
            <p:nvPr/>
          </p:nvSpPr>
          <p:spPr>
            <a:xfrm>
              <a:off x="3534950" y="2972225"/>
              <a:ext cx="286075" cy="444425"/>
            </a:xfrm>
            <a:custGeom>
              <a:rect b="b" l="l" r="r" t="t"/>
              <a:pathLst>
                <a:path extrusionOk="0" h="17777" w="11443">
                  <a:moveTo>
                    <a:pt x="5525" y="6227"/>
                  </a:moveTo>
                  <a:cubicBezTo>
                    <a:pt x="4835" y="7275"/>
                    <a:pt x="4227" y="8382"/>
                    <a:pt x="3715" y="9525"/>
                  </a:cubicBezTo>
                  <a:lnTo>
                    <a:pt x="1" y="17776"/>
                  </a:lnTo>
                  <a:cubicBezTo>
                    <a:pt x="929" y="15705"/>
                    <a:pt x="2168" y="13776"/>
                    <a:pt x="3656" y="12049"/>
                  </a:cubicBezTo>
                  <a:cubicBezTo>
                    <a:pt x="4870" y="10633"/>
                    <a:pt x="6228" y="9371"/>
                    <a:pt x="7728" y="8263"/>
                  </a:cubicBezTo>
                  <a:lnTo>
                    <a:pt x="11443" y="0"/>
                  </a:lnTo>
                  <a:cubicBezTo>
                    <a:pt x="9121" y="1715"/>
                    <a:pt x="7109" y="3822"/>
                    <a:pt x="5525" y="6227"/>
                  </a:cubicBez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 name="Google Shape;370;p17"/>
            <p:cNvSpPr/>
            <p:nvPr/>
          </p:nvSpPr>
          <p:spPr>
            <a:xfrm>
              <a:off x="3728125" y="2972225"/>
              <a:ext cx="227450" cy="351850"/>
            </a:xfrm>
            <a:custGeom>
              <a:rect b="b" l="l" r="r" t="t"/>
              <a:pathLst>
                <a:path extrusionOk="0" h="14074" w="9098">
                  <a:moveTo>
                    <a:pt x="9097" y="5822"/>
                  </a:moveTo>
                  <a:lnTo>
                    <a:pt x="5382" y="14074"/>
                  </a:lnTo>
                  <a:lnTo>
                    <a:pt x="1" y="8263"/>
                  </a:lnTo>
                  <a:lnTo>
                    <a:pt x="3716" y="0"/>
                  </a:lnTo>
                  <a:close/>
                </a:path>
              </a:pathLst>
            </a:custGeom>
            <a:gradFill>
              <a:gsLst>
                <a:gs pos="0">
                  <a:srgbClr val="F9F6EF"/>
                </a:gs>
                <a:gs pos="100000">
                  <a:srgbClr val="F148FF"/>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 name="Google Shape;371;p17"/>
            <p:cNvSpPr/>
            <p:nvPr/>
          </p:nvSpPr>
          <p:spPr>
            <a:xfrm>
              <a:off x="3398625" y="3178800"/>
              <a:ext cx="1364175" cy="1346625"/>
            </a:xfrm>
            <a:custGeom>
              <a:rect b="b" l="l" r="r" t="t"/>
              <a:pathLst>
                <a:path extrusionOk="0" h="53865" w="54567">
                  <a:moveTo>
                    <a:pt x="13181" y="0"/>
                  </a:moveTo>
                  <a:lnTo>
                    <a:pt x="18562" y="5811"/>
                  </a:lnTo>
                  <a:cubicBezTo>
                    <a:pt x="9407" y="12621"/>
                    <a:pt x="8823" y="25563"/>
                    <a:pt x="17265" y="34671"/>
                  </a:cubicBezTo>
                  <a:cubicBezTo>
                    <a:pt x="25706" y="43779"/>
                    <a:pt x="40017" y="45661"/>
                    <a:pt x="49185" y="38850"/>
                  </a:cubicBezTo>
                  <a:lnTo>
                    <a:pt x="54567" y="44672"/>
                  </a:lnTo>
                  <a:cubicBezTo>
                    <a:pt x="42184" y="53864"/>
                    <a:pt x="22825" y="51328"/>
                    <a:pt x="11419" y="39017"/>
                  </a:cubicBezTo>
                  <a:cubicBezTo>
                    <a:pt x="1" y="26694"/>
                    <a:pt x="798" y="9204"/>
                    <a:pt x="13181" y="0"/>
                  </a:cubicBezTo>
                  <a:close/>
                </a:path>
              </a:pathLst>
            </a:custGeom>
            <a:gradFill>
              <a:gsLst>
                <a:gs pos="0">
                  <a:srgbClr val="CF65B0"/>
                </a:gs>
                <a:gs pos="100000">
                  <a:srgbClr val="FEFFB7"/>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72" name="Google Shape;372;p17"/>
          <p:cNvSpPr txBox="1"/>
          <p:nvPr>
            <p:ph type="title"/>
          </p:nvPr>
        </p:nvSpPr>
        <p:spPr>
          <a:xfrm>
            <a:off x="3252200" y="5362525"/>
            <a:ext cx="11783400" cy="1732800"/>
          </a:xfrm>
          <a:prstGeom prst="rect">
            <a:avLst/>
          </a:prstGeom>
        </p:spPr>
        <p:txBody>
          <a:bodyPr anchorCtr="0" anchor="ctr" bIns="182850" lIns="182850" spcFirstLastPara="1" rIns="182850" wrap="square" tIns="182850">
            <a:noAutofit/>
          </a:bodyPr>
          <a:lstStyle>
            <a:lvl1pPr lvl="0" rtl="0">
              <a:spcBef>
                <a:spcPts val="0"/>
              </a:spcBef>
              <a:spcAft>
                <a:spcPts val="0"/>
              </a:spcAft>
              <a:buSzPts val="7200"/>
              <a:buNone/>
              <a:defRPr b="1" sz="7200">
                <a:solidFill>
                  <a:schemeClr val="dk2"/>
                </a:solidFill>
              </a:defRPr>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
        <p:nvSpPr>
          <p:cNvPr id="373" name="Google Shape;373;p17"/>
          <p:cNvSpPr txBox="1"/>
          <p:nvPr>
            <p:ph idx="1" type="subTitle"/>
          </p:nvPr>
        </p:nvSpPr>
        <p:spPr>
          <a:xfrm>
            <a:off x="5125734" y="7032151"/>
            <a:ext cx="8036400" cy="10458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2800"/>
              <a:buNone/>
              <a:defRPr sz="32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74" name="Google Shape;374;p17"/>
          <p:cNvSpPr txBox="1"/>
          <p:nvPr>
            <p:ph hasCustomPrompt="1" idx="2" type="title"/>
          </p:nvPr>
        </p:nvSpPr>
        <p:spPr>
          <a:xfrm>
            <a:off x="7573134" y="2797235"/>
            <a:ext cx="3141600" cy="2151600"/>
          </a:xfrm>
          <a:prstGeom prst="rect">
            <a:avLst/>
          </a:prstGeom>
        </p:spPr>
        <p:txBody>
          <a:bodyPr anchorCtr="0" anchor="ctr" bIns="182850" lIns="182850" spcFirstLastPara="1" rIns="182850" wrap="square" tIns="182850">
            <a:noAutofit/>
          </a:bodyPr>
          <a:lstStyle>
            <a:lvl1pPr lvl="0" rtl="0">
              <a:spcBef>
                <a:spcPts val="0"/>
              </a:spcBef>
              <a:spcAft>
                <a:spcPts val="0"/>
              </a:spcAft>
              <a:buSzPts val="6000"/>
              <a:buNone/>
              <a:defRPr sz="9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75" name="Google Shape;375;p17"/>
          <p:cNvSpPr/>
          <p:nvPr/>
        </p:nvSpPr>
        <p:spPr>
          <a:xfrm>
            <a:off x="490955" y="8880643"/>
            <a:ext cx="5279650" cy="257054"/>
          </a:xfrm>
          <a:custGeom>
            <a:rect b="b" l="l" r="r" t="t"/>
            <a:pathLst>
              <a:path extrusionOk="0" h="2989" w="61377">
                <a:moveTo>
                  <a:pt x="6144" y="0"/>
                </a:moveTo>
                <a:cubicBezTo>
                  <a:pt x="4536" y="0"/>
                  <a:pt x="3727" y="679"/>
                  <a:pt x="2941" y="1334"/>
                </a:cubicBezTo>
                <a:cubicBezTo>
                  <a:pt x="2179" y="1965"/>
                  <a:pt x="1465" y="2560"/>
                  <a:pt x="0" y="2560"/>
                </a:cubicBezTo>
                <a:lnTo>
                  <a:pt x="0" y="2989"/>
                </a:lnTo>
                <a:cubicBezTo>
                  <a:pt x="1619" y="2989"/>
                  <a:pt x="2429" y="2310"/>
                  <a:pt x="3215" y="1655"/>
                </a:cubicBezTo>
                <a:cubicBezTo>
                  <a:pt x="3965" y="1024"/>
                  <a:pt x="4691" y="429"/>
                  <a:pt x="6144" y="429"/>
                </a:cubicBezTo>
                <a:cubicBezTo>
                  <a:pt x="7608" y="429"/>
                  <a:pt x="8323" y="1024"/>
                  <a:pt x="9085" y="1655"/>
                </a:cubicBezTo>
                <a:cubicBezTo>
                  <a:pt x="9859" y="2310"/>
                  <a:pt x="10668" y="2989"/>
                  <a:pt x="12287" y="2989"/>
                </a:cubicBezTo>
                <a:cubicBezTo>
                  <a:pt x="13895" y="2989"/>
                  <a:pt x="14704" y="2310"/>
                  <a:pt x="15490" y="1655"/>
                </a:cubicBezTo>
                <a:cubicBezTo>
                  <a:pt x="16252" y="1024"/>
                  <a:pt x="16967" y="429"/>
                  <a:pt x="18419" y="429"/>
                </a:cubicBezTo>
                <a:cubicBezTo>
                  <a:pt x="19884" y="429"/>
                  <a:pt x="20598" y="1024"/>
                  <a:pt x="21360" y="1655"/>
                </a:cubicBezTo>
                <a:cubicBezTo>
                  <a:pt x="22134" y="2310"/>
                  <a:pt x="22944" y="2989"/>
                  <a:pt x="24563" y="2989"/>
                </a:cubicBezTo>
                <a:cubicBezTo>
                  <a:pt x="26170" y="2989"/>
                  <a:pt x="26980" y="2310"/>
                  <a:pt x="27766" y="1655"/>
                </a:cubicBezTo>
                <a:cubicBezTo>
                  <a:pt x="28528" y="1024"/>
                  <a:pt x="29242" y="429"/>
                  <a:pt x="30694" y="429"/>
                </a:cubicBezTo>
                <a:cubicBezTo>
                  <a:pt x="32159" y="429"/>
                  <a:pt x="32873" y="1024"/>
                  <a:pt x="33623" y="1655"/>
                </a:cubicBezTo>
                <a:cubicBezTo>
                  <a:pt x="34409" y="2310"/>
                  <a:pt x="35219" y="2989"/>
                  <a:pt x="36838" y="2989"/>
                </a:cubicBezTo>
                <a:cubicBezTo>
                  <a:pt x="38445" y="2989"/>
                  <a:pt x="39255" y="2310"/>
                  <a:pt x="40041" y="1655"/>
                </a:cubicBezTo>
                <a:cubicBezTo>
                  <a:pt x="40803" y="1024"/>
                  <a:pt x="41517" y="429"/>
                  <a:pt x="42970" y="429"/>
                </a:cubicBezTo>
                <a:cubicBezTo>
                  <a:pt x="44434" y="429"/>
                  <a:pt x="45149" y="1024"/>
                  <a:pt x="45899" y="1655"/>
                </a:cubicBezTo>
                <a:cubicBezTo>
                  <a:pt x="46685" y="2310"/>
                  <a:pt x="47494" y="2989"/>
                  <a:pt x="49113" y="2989"/>
                </a:cubicBezTo>
                <a:cubicBezTo>
                  <a:pt x="50721" y="2989"/>
                  <a:pt x="51530" y="2310"/>
                  <a:pt x="52316" y="1655"/>
                </a:cubicBezTo>
                <a:cubicBezTo>
                  <a:pt x="53066" y="1024"/>
                  <a:pt x="53793" y="429"/>
                  <a:pt x="55245" y="429"/>
                </a:cubicBezTo>
                <a:cubicBezTo>
                  <a:pt x="56698" y="429"/>
                  <a:pt x="57424" y="1024"/>
                  <a:pt x="58174" y="1655"/>
                </a:cubicBezTo>
                <a:cubicBezTo>
                  <a:pt x="58960" y="2310"/>
                  <a:pt x="59770" y="2989"/>
                  <a:pt x="61377" y="2989"/>
                </a:cubicBezTo>
                <a:lnTo>
                  <a:pt x="61377" y="2560"/>
                </a:lnTo>
                <a:cubicBezTo>
                  <a:pt x="59924" y="2560"/>
                  <a:pt x="59210" y="1965"/>
                  <a:pt x="58448" y="1334"/>
                </a:cubicBezTo>
                <a:cubicBezTo>
                  <a:pt x="57662" y="679"/>
                  <a:pt x="56853" y="0"/>
                  <a:pt x="55245" y="0"/>
                </a:cubicBezTo>
                <a:cubicBezTo>
                  <a:pt x="53638" y="0"/>
                  <a:pt x="52828" y="679"/>
                  <a:pt x="52042" y="1334"/>
                </a:cubicBezTo>
                <a:cubicBezTo>
                  <a:pt x="51280" y="1965"/>
                  <a:pt x="50566" y="2560"/>
                  <a:pt x="49113" y="2560"/>
                </a:cubicBezTo>
                <a:cubicBezTo>
                  <a:pt x="47649" y="2560"/>
                  <a:pt x="46935" y="1965"/>
                  <a:pt x="46173" y="1334"/>
                </a:cubicBezTo>
                <a:cubicBezTo>
                  <a:pt x="45399" y="679"/>
                  <a:pt x="44589" y="0"/>
                  <a:pt x="42970" y="0"/>
                </a:cubicBezTo>
                <a:cubicBezTo>
                  <a:pt x="41362" y="0"/>
                  <a:pt x="40553" y="679"/>
                  <a:pt x="39767" y="1334"/>
                </a:cubicBezTo>
                <a:cubicBezTo>
                  <a:pt x="39005" y="1965"/>
                  <a:pt x="38291" y="2560"/>
                  <a:pt x="36838" y="2560"/>
                </a:cubicBezTo>
                <a:cubicBezTo>
                  <a:pt x="35374" y="2560"/>
                  <a:pt x="34659" y="1965"/>
                  <a:pt x="33897" y="1334"/>
                </a:cubicBezTo>
                <a:cubicBezTo>
                  <a:pt x="33123" y="679"/>
                  <a:pt x="32314" y="0"/>
                  <a:pt x="30694" y="0"/>
                </a:cubicBezTo>
                <a:cubicBezTo>
                  <a:pt x="29087" y="0"/>
                  <a:pt x="28278" y="679"/>
                  <a:pt x="27492" y="1334"/>
                </a:cubicBezTo>
                <a:cubicBezTo>
                  <a:pt x="26730" y="1965"/>
                  <a:pt x="26015" y="2560"/>
                  <a:pt x="24563" y="2560"/>
                </a:cubicBezTo>
                <a:cubicBezTo>
                  <a:pt x="23098" y="2560"/>
                  <a:pt x="22384" y="1965"/>
                  <a:pt x="21634" y="1334"/>
                </a:cubicBezTo>
                <a:cubicBezTo>
                  <a:pt x="20848" y="679"/>
                  <a:pt x="20038" y="0"/>
                  <a:pt x="18419" y="0"/>
                </a:cubicBezTo>
                <a:cubicBezTo>
                  <a:pt x="16812" y="0"/>
                  <a:pt x="16002" y="679"/>
                  <a:pt x="15216" y="1334"/>
                </a:cubicBezTo>
                <a:cubicBezTo>
                  <a:pt x="14454" y="1965"/>
                  <a:pt x="13740" y="2560"/>
                  <a:pt x="12287" y="2560"/>
                </a:cubicBezTo>
                <a:cubicBezTo>
                  <a:pt x="10823" y="2560"/>
                  <a:pt x="10109" y="1965"/>
                  <a:pt x="9347" y="1334"/>
                </a:cubicBezTo>
                <a:cubicBezTo>
                  <a:pt x="8573" y="679"/>
                  <a:pt x="7763" y="0"/>
                  <a:pt x="6144" y="0"/>
                </a:cubicBezTo>
                <a:close/>
              </a:path>
            </a:pathLst>
          </a:custGeom>
          <a:solidFill>
            <a:schemeClr val="accent4"/>
          </a:solidFill>
          <a:ln>
            <a:noFill/>
          </a:ln>
          <a:effectLst>
            <a:outerShdw blurRad="228600" rotWithShape="0" algn="bl" dir="3600000" dist="9525">
              <a:schemeClr val="accent4">
                <a:alpha val="74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76" name="Google Shape;376;p17"/>
          <p:cNvGrpSpPr/>
          <p:nvPr/>
        </p:nvGrpSpPr>
        <p:grpSpPr>
          <a:xfrm rot="-636182">
            <a:off x="859323" y="6158306"/>
            <a:ext cx="3281615" cy="3184171"/>
            <a:chOff x="2123475" y="1121100"/>
            <a:chExt cx="1683850" cy="1633850"/>
          </a:xfrm>
        </p:grpSpPr>
        <p:sp>
          <p:nvSpPr>
            <p:cNvPr id="377" name="Google Shape;377;p17"/>
            <p:cNvSpPr/>
            <p:nvPr/>
          </p:nvSpPr>
          <p:spPr>
            <a:xfrm>
              <a:off x="2390775" y="1509850"/>
              <a:ext cx="422100" cy="945975"/>
            </a:xfrm>
            <a:custGeom>
              <a:rect b="b" l="l" r="r" t="t"/>
              <a:pathLst>
                <a:path extrusionOk="0" h="37839" w="16884">
                  <a:moveTo>
                    <a:pt x="7406" y="0"/>
                  </a:moveTo>
                  <a:lnTo>
                    <a:pt x="3703" y="17038"/>
                  </a:lnTo>
                  <a:lnTo>
                    <a:pt x="0" y="34064"/>
                  </a:lnTo>
                  <a:lnTo>
                    <a:pt x="9465" y="37838"/>
                  </a:lnTo>
                  <a:lnTo>
                    <a:pt x="13180" y="20800"/>
                  </a:lnTo>
                  <a:lnTo>
                    <a:pt x="16883" y="3762"/>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 name="Google Shape;378;p17"/>
            <p:cNvSpPr/>
            <p:nvPr/>
          </p:nvSpPr>
          <p:spPr>
            <a:xfrm>
              <a:off x="2123475" y="2147725"/>
              <a:ext cx="1683850" cy="607225"/>
            </a:xfrm>
            <a:custGeom>
              <a:rect b="b" l="l" r="r" t="t"/>
              <a:pathLst>
                <a:path extrusionOk="0" h="24289" w="67354">
                  <a:moveTo>
                    <a:pt x="57888" y="0"/>
                  </a:moveTo>
                  <a:lnTo>
                    <a:pt x="28944" y="10263"/>
                  </a:lnTo>
                  <a:lnTo>
                    <a:pt x="0" y="20526"/>
                  </a:lnTo>
                  <a:lnTo>
                    <a:pt x="9466" y="24289"/>
                  </a:lnTo>
                  <a:lnTo>
                    <a:pt x="38410" y="14026"/>
                  </a:lnTo>
                  <a:lnTo>
                    <a:pt x="67354" y="3762"/>
                  </a:ln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 name="Google Shape;379;p17"/>
            <p:cNvSpPr/>
            <p:nvPr/>
          </p:nvSpPr>
          <p:spPr>
            <a:xfrm>
              <a:off x="2458025" y="1121100"/>
              <a:ext cx="1349300" cy="1120700"/>
            </a:xfrm>
            <a:custGeom>
              <a:rect b="b" l="l" r="r" t="t"/>
              <a:pathLst>
                <a:path extrusionOk="0" h="44828" w="53972">
                  <a:moveTo>
                    <a:pt x="31731" y="24289"/>
                  </a:moveTo>
                  <a:lnTo>
                    <a:pt x="9478" y="3763"/>
                  </a:lnTo>
                  <a:lnTo>
                    <a:pt x="1" y="1"/>
                  </a:lnTo>
                  <a:lnTo>
                    <a:pt x="22254" y="20527"/>
                  </a:lnTo>
                  <a:lnTo>
                    <a:pt x="44506" y="41065"/>
                  </a:lnTo>
                  <a:lnTo>
                    <a:pt x="53972" y="44827"/>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 name="Google Shape;380;p17"/>
            <p:cNvSpPr/>
            <p:nvPr/>
          </p:nvSpPr>
          <p:spPr>
            <a:xfrm>
              <a:off x="2123475" y="1121100"/>
              <a:ext cx="1447225" cy="1539800"/>
            </a:xfrm>
            <a:custGeom>
              <a:rect b="b" l="l" r="r" t="t"/>
              <a:pathLst>
                <a:path extrusionOk="0" h="61592" w="57889">
                  <a:moveTo>
                    <a:pt x="35636" y="20527"/>
                  </a:moveTo>
                  <a:lnTo>
                    <a:pt x="57888" y="41065"/>
                  </a:lnTo>
                  <a:lnTo>
                    <a:pt x="28944" y="51328"/>
                  </a:lnTo>
                  <a:lnTo>
                    <a:pt x="0" y="61591"/>
                  </a:lnTo>
                  <a:lnTo>
                    <a:pt x="6703" y="30790"/>
                  </a:lnTo>
                  <a:lnTo>
                    <a:pt x="13395" y="1"/>
                  </a:lnTo>
                  <a:close/>
                  <a:moveTo>
                    <a:pt x="10692" y="49614"/>
                  </a:moveTo>
                  <a:lnTo>
                    <a:pt x="26706" y="43946"/>
                  </a:lnTo>
                  <a:lnTo>
                    <a:pt x="42720" y="38267"/>
                  </a:lnTo>
                  <a:lnTo>
                    <a:pt x="30409" y="26909"/>
                  </a:lnTo>
                  <a:lnTo>
                    <a:pt x="18098" y="15550"/>
                  </a:lnTo>
                  <a:lnTo>
                    <a:pt x="14395" y="32588"/>
                  </a:lnTo>
                  <a:lnTo>
                    <a:pt x="10692" y="49614"/>
                  </a:lnTo>
                  <a:close/>
                </a:path>
              </a:pathLst>
            </a:custGeom>
            <a:gradFill>
              <a:gsLst>
                <a:gs pos="0">
                  <a:srgbClr val="CF65B0"/>
                </a:gs>
                <a:gs pos="100000">
                  <a:srgbClr val="FEFFB7"/>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2">
  <p:cSld name="CUSTOM_11">
    <p:spTree>
      <p:nvGrpSpPr>
        <p:cNvPr id="381" name="Shape 381"/>
        <p:cNvGrpSpPr/>
        <p:nvPr/>
      </p:nvGrpSpPr>
      <p:grpSpPr>
        <a:xfrm>
          <a:off x="0" y="0"/>
          <a:ext cx="0" cy="0"/>
          <a:chOff x="0" y="0"/>
          <a:chExt cx="0" cy="0"/>
        </a:xfrm>
      </p:grpSpPr>
      <p:grpSp>
        <p:nvGrpSpPr>
          <p:cNvPr id="382" name="Google Shape;382;p18"/>
          <p:cNvGrpSpPr/>
          <p:nvPr/>
        </p:nvGrpSpPr>
        <p:grpSpPr>
          <a:xfrm rot="10800000">
            <a:off x="-745000" y="-1739500"/>
            <a:ext cx="21229850" cy="13261450"/>
            <a:chOff x="-228325" y="-120850"/>
            <a:chExt cx="10614925" cy="6630725"/>
          </a:xfrm>
        </p:grpSpPr>
        <p:sp>
          <p:nvSpPr>
            <p:cNvPr id="383" name="Google Shape;383;p18"/>
            <p:cNvSpPr/>
            <p:nvPr/>
          </p:nvSpPr>
          <p:spPr>
            <a:xfrm>
              <a:off x="6901500" y="24663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 name="Google Shape;384;p18"/>
            <p:cNvSpPr/>
            <p:nvPr/>
          </p:nvSpPr>
          <p:spPr>
            <a:xfrm>
              <a:off x="-228325" y="-120850"/>
              <a:ext cx="2822100" cy="2822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 name="Google Shape;385;p18"/>
            <p:cNvSpPr/>
            <p:nvPr/>
          </p:nvSpPr>
          <p:spPr>
            <a:xfrm>
              <a:off x="4682600" y="1816975"/>
              <a:ext cx="4692900" cy="46929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 name="Google Shape;386;p18"/>
            <p:cNvSpPr/>
            <p:nvPr/>
          </p:nvSpPr>
          <p:spPr>
            <a:xfrm>
              <a:off x="6284213" y="5723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87" name="Google Shape;387;p18"/>
          <p:cNvSpPr txBox="1"/>
          <p:nvPr>
            <p:ph type="title"/>
          </p:nvPr>
        </p:nvSpPr>
        <p:spPr>
          <a:xfrm>
            <a:off x="9056000" y="2512900"/>
            <a:ext cx="6807000" cy="3257400"/>
          </a:xfrm>
          <a:prstGeom prst="rect">
            <a:avLst/>
          </a:prstGeom>
        </p:spPr>
        <p:txBody>
          <a:bodyPr anchorCtr="0" anchor="b" bIns="182850" lIns="182850" spcFirstLastPara="1" rIns="182850" wrap="square" tIns="182850">
            <a:noAutofit/>
          </a:bodyPr>
          <a:lstStyle>
            <a:lvl1pPr lvl="0" rtl="0" algn="l">
              <a:spcBef>
                <a:spcPts val="0"/>
              </a:spcBef>
              <a:spcAft>
                <a:spcPts val="0"/>
              </a:spcAft>
              <a:buSzPts val="8400"/>
              <a:buNone/>
              <a:defRPr sz="6000">
                <a:solidFill>
                  <a:schemeClr val="dk2"/>
                </a:solidFill>
              </a:defRPr>
            </a:lvl1pPr>
            <a:lvl2pPr lvl="1" rtl="0" algn="ctr">
              <a:spcBef>
                <a:spcPts val="0"/>
              </a:spcBef>
              <a:spcAft>
                <a:spcPts val="0"/>
              </a:spcAft>
              <a:buSzPts val="8400"/>
              <a:buNone/>
              <a:defRPr sz="8400"/>
            </a:lvl2pPr>
            <a:lvl3pPr lvl="2" rtl="0" algn="ctr">
              <a:spcBef>
                <a:spcPts val="0"/>
              </a:spcBef>
              <a:spcAft>
                <a:spcPts val="0"/>
              </a:spcAft>
              <a:buSzPts val="8400"/>
              <a:buNone/>
              <a:defRPr sz="8400"/>
            </a:lvl3pPr>
            <a:lvl4pPr lvl="3" rtl="0" algn="ctr">
              <a:spcBef>
                <a:spcPts val="0"/>
              </a:spcBef>
              <a:spcAft>
                <a:spcPts val="0"/>
              </a:spcAft>
              <a:buSzPts val="8400"/>
              <a:buNone/>
              <a:defRPr sz="8400"/>
            </a:lvl4pPr>
            <a:lvl5pPr lvl="4" rtl="0" algn="ctr">
              <a:spcBef>
                <a:spcPts val="0"/>
              </a:spcBef>
              <a:spcAft>
                <a:spcPts val="0"/>
              </a:spcAft>
              <a:buSzPts val="8400"/>
              <a:buNone/>
              <a:defRPr sz="8400"/>
            </a:lvl5pPr>
            <a:lvl6pPr lvl="5" rtl="0" algn="ctr">
              <a:spcBef>
                <a:spcPts val="0"/>
              </a:spcBef>
              <a:spcAft>
                <a:spcPts val="0"/>
              </a:spcAft>
              <a:buSzPts val="8400"/>
              <a:buNone/>
              <a:defRPr sz="8400"/>
            </a:lvl6pPr>
            <a:lvl7pPr lvl="6" rtl="0" algn="ctr">
              <a:spcBef>
                <a:spcPts val="0"/>
              </a:spcBef>
              <a:spcAft>
                <a:spcPts val="0"/>
              </a:spcAft>
              <a:buSzPts val="8400"/>
              <a:buNone/>
              <a:defRPr sz="8400"/>
            </a:lvl7pPr>
            <a:lvl8pPr lvl="7" rtl="0" algn="ctr">
              <a:spcBef>
                <a:spcPts val="0"/>
              </a:spcBef>
              <a:spcAft>
                <a:spcPts val="0"/>
              </a:spcAft>
              <a:buSzPts val="8400"/>
              <a:buNone/>
              <a:defRPr sz="8400"/>
            </a:lvl8pPr>
            <a:lvl9pPr lvl="8" rtl="0" algn="ctr">
              <a:spcBef>
                <a:spcPts val="0"/>
              </a:spcBef>
              <a:spcAft>
                <a:spcPts val="0"/>
              </a:spcAft>
              <a:buSzPts val="8400"/>
              <a:buNone/>
              <a:defRPr sz="8400"/>
            </a:lvl9pPr>
          </a:lstStyle>
          <a:p/>
        </p:txBody>
      </p:sp>
      <p:sp>
        <p:nvSpPr>
          <p:cNvPr id="388" name="Google Shape;388;p18"/>
          <p:cNvSpPr txBox="1"/>
          <p:nvPr>
            <p:ph idx="1" type="subTitle"/>
          </p:nvPr>
        </p:nvSpPr>
        <p:spPr>
          <a:xfrm>
            <a:off x="9056000" y="5641100"/>
            <a:ext cx="6183000" cy="21330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SzPts val="4200"/>
              <a:buNone/>
              <a:defRPr/>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389" name="Google Shape;389;p18"/>
          <p:cNvSpPr/>
          <p:nvPr/>
        </p:nvSpPr>
        <p:spPr>
          <a:xfrm>
            <a:off x="12116700" y="-2689000"/>
            <a:ext cx="6970200" cy="69702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90" name="Google Shape;390;p18"/>
          <p:cNvGrpSpPr/>
          <p:nvPr/>
        </p:nvGrpSpPr>
        <p:grpSpPr>
          <a:xfrm>
            <a:off x="-2204841" y="7264872"/>
            <a:ext cx="4177071" cy="4170354"/>
            <a:chOff x="7526426" y="3074700"/>
            <a:chExt cx="2326800" cy="2323058"/>
          </a:xfrm>
        </p:grpSpPr>
        <p:sp>
          <p:nvSpPr>
            <p:cNvPr id="391" name="Google Shape;391;p18"/>
            <p:cNvSpPr/>
            <p:nvPr/>
          </p:nvSpPr>
          <p:spPr>
            <a:xfrm rot="2097229">
              <a:off x="7805141" y="3443597"/>
              <a:ext cx="1769369" cy="1530506"/>
            </a:xfrm>
            <a:prstGeom prst="triangle">
              <a:avLst>
                <a:gd fmla="val 50000" name="adj"/>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92" name="Google Shape;392;p18"/>
            <p:cNvGrpSpPr/>
            <p:nvPr/>
          </p:nvGrpSpPr>
          <p:grpSpPr>
            <a:xfrm>
              <a:off x="7783373" y="3676410"/>
              <a:ext cx="1721348" cy="1721348"/>
              <a:chOff x="2276175" y="1183600"/>
              <a:chExt cx="1504675" cy="1504675"/>
            </a:xfrm>
          </p:grpSpPr>
          <p:sp>
            <p:nvSpPr>
              <p:cNvPr id="393" name="Google Shape;393;p18"/>
              <p:cNvSpPr/>
              <p:nvPr/>
            </p:nvSpPr>
            <p:spPr>
              <a:xfrm>
                <a:off x="2276175" y="1183600"/>
                <a:ext cx="1504675" cy="1504675"/>
              </a:xfrm>
              <a:custGeom>
                <a:rect b="b" l="l" r="r" t="t"/>
                <a:pathLst>
                  <a:path extrusionOk="0" h="60187" w="60187">
                    <a:moveTo>
                      <a:pt x="49482" y="10716"/>
                    </a:moveTo>
                    <a:cubicBezTo>
                      <a:pt x="60186" y="21420"/>
                      <a:pt x="60186" y="38768"/>
                      <a:pt x="49482" y="49483"/>
                    </a:cubicBezTo>
                    <a:cubicBezTo>
                      <a:pt x="38767" y="60187"/>
                      <a:pt x="21419" y="60187"/>
                      <a:pt x="10704" y="49483"/>
                    </a:cubicBezTo>
                    <a:cubicBezTo>
                      <a:pt x="0" y="38768"/>
                      <a:pt x="0" y="21420"/>
                      <a:pt x="10704" y="10716"/>
                    </a:cubicBezTo>
                    <a:cubicBezTo>
                      <a:pt x="21419" y="1"/>
                      <a:pt x="38767" y="1"/>
                      <a:pt x="49482" y="10716"/>
                    </a:cubicBezTo>
                    <a:close/>
                  </a:path>
                </a:pathLst>
              </a:custGeom>
              <a:gradFill>
                <a:gsLst>
                  <a:gs pos="0">
                    <a:srgbClr val="FEFFB7"/>
                  </a:gs>
                  <a:gs pos="58999">
                    <a:srgbClr val="F7B0B6"/>
                  </a:gs>
                  <a:gs pos="92000">
                    <a:srgbClr val="CF65B0"/>
                  </a:gs>
                  <a:gs pos="100000">
                    <a:srgbClr val="FEFFB7"/>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 name="Google Shape;394;p18"/>
              <p:cNvSpPr/>
              <p:nvPr/>
            </p:nvSpPr>
            <p:spPr>
              <a:xfrm>
                <a:off x="2541671" y="1370841"/>
                <a:ext cx="600399" cy="626921"/>
              </a:xfrm>
              <a:custGeom>
                <a:rect b="b" l="l" r="r" t="t"/>
                <a:pathLst>
                  <a:path extrusionOk="0" h="19147" w="18337">
                    <a:moveTo>
                      <a:pt x="17253" y="7073"/>
                    </a:moveTo>
                    <a:cubicBezTo>
                      <a:pt x="18336" y="10431"/>
                      <a:pt x="17312" y="14110"/>
                      <a:pt x="14633" y="16396"/>
                    </a:cubicBezTo>
                    <a:cubicBezTo>
                      <a:pt x="11954" y="18694"/>
                      <a:pt x="8156" y="19146"/>
                      <a:pt x="5013" y="17551"/>
                    </a:cubicBezTo>
                    <a:cubicBezTo>
                      <a:pt x="1870" y="15955"/>
                      <a:pt x="0" y="12621"/>
                      <a:pt x="274" y="9109"/>
                    </a:cubicBezTo>
                    <a:cubicBezTo>
                      <a:pt x="536" y="5597"/>
                      <a:pt x="2906" y="2585"/>
                      <a:pt x="6251" y="1489"/>
                    </a:cubicBezTo>
                    <a:cubicBezTo>
                      <a:pt x="10835" y="1"/>
                      <a:pt x="15752" y="2501"/>
                      <a:pt x="17253" y="7073"/>
                    </a:cubicBezTo>
                    <a:close/>
                  </a:path>
                </a:pathLst>
              </a:custGeom>
              <a:gradFill>
                <a:gsLst>
                  <a:gs pos="0">
                    <a:srgbClr val="FFFFFF">
                      <a:alpha val="5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cxnSp>
          <p:nvCxnSpPr>
            <p:cNvPr id="395" name="Google Shape;395;p18"/>
            <p:cNvCxnSpPr>
              <a:stCxn id="391" idx="0"/>
              <a:endCxn id="391" idx="4"/>
            </p:cNvCxnSpPr>
            <p:nvPr/>
          </p:nvCxnSpPr>
          <p:spPr>
            <a:xfrm flipH="1">
              <a:off x="8976626" y="3581550"/>
              <a:ext cx="151500" cy="1761300"/>
            </a:xfrm>
            <a:prstGeom prst="straightConnector1">
              <a:avLst/>
            </a:prstGeom>
            <a:noFill/>
            <a:ln cap="flat" cmpd="sng" w="28575">
              <a:solidFill>
                <a:schemeClr val="lt1"/>
              </a:solidFill>
              <a:prstDash val="solid"/>
              <a:round/>
              <a:headEnd len="med" w="med" type="none"/>
              <a:tailEnd len="med" w="med" type="none"/>
            </a:ln>
          </p:spPr>
        </p:cxnSp>
        <p:cxnSp>
          <p:nvCxnSpPr>
            <p:cNvPr id="396" name="Google Shape;396;p18"/>
            <p:cNvCxnSpPr>
              <a:stCxn id="391" idx="2"/>
              <a:endCxn id="391" idx="4"/>
            </p:cNvCxnSpPr>
            <p:nvPr/>
          </p:nvCxnSpPr>
          <p:spPr>
            <a:xfrm>
              <a:off x="7526426" y="4329300"/>
              <a:ext cx="1450200" cy="1013700"/>
            </a:xfrm>
            <a:prstGeom prst="straightConnector1">
              <a:avLst/>
            </a:prstGeom>
            <a:noFill/>
            <a:ln cap="flat" cmpd="sng" w="28575">
              <a:solidFill>
                <a:schemeClr val="lt1"/>
              </a:solidFill>
              <a:prstDash val="solid"/>
              <a:round/>
              <a:headEnd len="med" w="med" type="none"/>
              <a:tailEnd len="med" w="med" type="none"/>
            </a:ln>
          </p:spPr>
        </p:cxnSp>
      </p:grpSp>
      <p:grpSp>
        <p:nvGrpSpPr>
          <p:cNvPr id="397" name="Google Shape;397;p18"/>
          <p:cNvGrpSpPr/>
          <p:nvPr/>
        </p:nvGrpSpPr>
        <p:grpSpPr>
          <a:xfrm rot="1972279">
            <a:off x="-2254298" y="-742156"/>
            <a:ext cx="4749736" cy="3643139"/>
            <a:chOff x="-1162707" y="-935923"/>
            <a:chExt cx="3847669" cy="2951237"/>
          </a:xfrm>
        </p:grpSpPr>
        <p:sp>
          <p:nvSpPr>
            <p:cNvPr id="398" name="Google Shape;398;p18"/>
            <p:cNvSpPr/>
            <p:nvPr/>
          </p:nvSpPr>
          <p:spPr>
            <a:xfrm rot="2097264">
              <a:off x="901933" y="-467612"/>
              <a:ext cx="1534758" cy="1327771"/>
            </a:xfrm>
            <a:prstGeom prst="triangle">
              <a:avLst>
                <a:gd fmla="val 50000" name="adj"/>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99" name="Google Shape;399;p18"/>
            <p:cNvGrpSpPr/>
            <p:nvPr/>
          </p:nvGrpSpPr>
          <p:grpSpPr>
            <a:xfrm rot="1441188">
              <a:off x="-896393" y="-425161"/>
              <a:ext cx="2920085" cy="1929713"/>
              <a:chOff x="759000" y="1141650"/>
              <a:chExt cx="4566375" cy="3017650"/>
            </a:xfrm>
          </p:grpSpPr>
          <p:sp>
            <p:nvSpPr>
              <p:cNvPr id="400" name="Google Shape;400;p18"/>
              <p:cNvSpPr/>
              <p:nvPr/>
            </p:nvSpPr>
            <p:spPr>
              <a:xfrm>
                <a:off x="779250" y="1141650"/>
                <a:ext cx="4522325" cy="2935500"/>
              </a:xfrm>
              <a:custGeom>
                <a:rect b="b" l="l" r="r" t="t"/>
                <a:pathLst>
                  <a:path extrusionOk="0" h="117420" w="180893">
                    <a:moveTo>
                      <a:pt x="46459" y="111526"/>
                    </a:moveTo>
                    <a:cubicBezTo>
                      <a:pt x="48423" y="110966"/>
                      <a:pt x="50459" y="110752"/>
                      <a:pt x="52495" y="110895"/>
                    </a:cubicBezTo>
                    <a:cubicBezTo>
                      <a:pt x="56341" y="111168"/>
                      <a:pt x="59782" y="112562"/>
                      <a:pt x="63116" y="113931"/>
                    </a:cubicBezTo>
                    <a:cubicBezTo>
                      <a:pt x="65354" y="114848"/>
                      <a:pt x="67521" y="115752"/>
                      <a:pt x="69712" y="116348"/>
                    </a:cubicBezTo>
                    <a:cubicBezTo>
                      <a:pt x="72629" y="117145"/>
                      <a:pt x="75534" y="117419"/>
                      <a:pt x="78665" y="116550"/>
                    </a:cubicBezTo>
                    <a:cubicBezTo>
                      <a:pt x="80463" y="116050"/>
                      <a:pt x="82344" y="115181"/>
                      <a:pt x="84380" y="113776"/>
                    </a:cubicBezTo>
                    <a:cubicBezTo>
                      <a:pt x="85535" y="112978"/>
                      <a:pt x="86619" y="112085"/>
                      <a:pt x="87619" y="111097"/>
                    </a:cubicBezTo>
                    <a:cubicBezTo>
                      <a:pt x="89047" y="109668"/>
                      <a:pt x="90286" y="108049"/>
                      <a:pt x="91286" y="106299"/>
                    </a:cubicBezTo>
                    <a:cubicBezTo>
                      <a:pt x="92274" y="104572"/>
                      <a:pt x="93084" y="102751"/>
                      <a:pt x="93715" y="100870"/>
                    </a:cubicBezTo>
                    <a:cubicBezTo>
                      <a:pt x="95036" y="97048"/>
                      <a:pt x="95846" y="92845"/>
                      <a:pt x="96822" y="88594"/>
                    </a:cubicBezTo>
                    <a:cubicBezTo>
                      <a:pt x="97477" y="85761"/>
                      <a:pt x="98227" y="82891"/>
                      <a:pt x="99299" y="80081"/>
                    </a:cubicBezTo>
                    <a:cubicBezTo>
                      <a:pt x="100727" y="76343"/>
                      <a:pt x="102775" y="72699"/>
                      <a:pt x="105930" y="69568"/>
                    </a:cubicBezTo>
                    <a:cubicBezTo>
                      <a:pt x="107097" y="68413"/>
                      <a:pt x="108359" y="67377"/>
                      <a:pt x="109705" y="66449"/>
                    </a:cubicBezTo>
                    <a:cubicBezTo>
                      <a:pt x="111991" y="64865"/>
                      <a:pt x="114193" y="63817"/>
                      <a:pt x="116313" y="63222"/>
                    </a:cubicBezTo>
                    <a:cubicBezTo>
                      <a:pt x="118265" y="62663"/>
                      <a:pt x="120313" y="62460"/>
                      <a:pt x="122349" y="62603"/>
                    </a:cubicBezTo>
                    <a:cubicBezTo>
                      <a:pt x="126183" y="62865"/>
                      <a:pt x="129624" y="64270"/>
                      <a:pt x="132970" y="65627"/>
                    </a:cubicBezTo>
                    <a:cubicBezTo>
                      <a:pt x="135184" y="66544"/>
                      <a:pt x="137363" y="67449"/>
                      <a:pt x="139554" y="68044"/>
                    </a:cubicBezTo>
                    <a:cubicBezTo>
                      <a:pt x="142471" y="68854"/>
                      <a:pt x="145376" y="69116"/>
                      <a:pt x="148519" y="68247"/>
                    </a:cubicBezTo>
                    <a:cubicBezTo>
                      <a:pt x="150305" y="67746"/>
                      <a:pt x="152186" y="66877"/>
                      <a:pt x="154222" y="65460"/>
                    </a:cubicBezTo>
                    <a:cubicBezTo>
                      <a:pt x="155389" y="64675"/>
                      <a:pt x="156473" y="63770"/>
                      <a:pt x="157461" y="62782"/>
                    </a:cubicBezTo>
                    <a:cubicBezTo>
                      <a:pt x="158901" y="61353"/>
                      <a:pt x="160140" y="59746"/>
                      <a:pt x="161140" y="57995"/>
                    </a:cubicBezTo>
                    <a:cubicBezTo>
                      <a:pt x="162116" y="56257"/>
                      <a:pt x="162926" y="54435"/>
                      <a:pt x="163557" y="52554"/>
                    </a:cubicBezTo>
                    <a:cubicBezTo>
                      <a:pt x="164878" y="48732"/>
                      <a:pt x="165688" y="44541"/>
                      <a:pt x="166676" y="40291"/>
                    </a:cubicBezTo>
                    <a:cubicBezTo>
                      <a:pt x="167331" y="37445"/>
                      <a:pt x="168081" y="34588"/>
                      <a:pt x="169153" y="31778"/>
                    </a:cubicBezTo>
                    <a:cubicBezTo>
                      <a:pt x="170581" y="28039"/>
                      <a:pt x="172629" y="24396"/>
                      <a:pt x="175784" y="21265"/>
                    </a:cubicBezTo>
                    <a:cubicBezTo>
                      <a:pt x="176939" y="20110"/>
                      <a:pt x="178201" y="19062"/>
                      <a:pt x="179547" y="18133"/>
                    </a:cubicBezTo>
                    <a:cubicBezTo>
                      <a:pt x="179654" y="18074"/>
                      <a:pt x="179761" y="18014"/>
                      <a:pt x="179868" y="17967"/>
                    </a:cubicBezTo>
                    <a:cubicBezTo>
                      <a:pt x="179904" y="17955"/>
                      <a:pt x="179940" y="17943"/>
                      <a:pt x="179975" y="17931"/>
                    </a:cubicBezTo>
                    <a:cubicBezTo>
                      <a:pt x="180047" y="17907"/>
                      <a:pt x="180118" y="17883"/>
                      <a:pt x="180190" y="17883"/>
                    </a:cubicBezTo>
                    <a:cubicBezTo>
                      <a:pt x="180237" y="17871"/>
                      <a:pt x="180273" y="17871"/>
                      <a:pt x="180321" y="17871"/>
                    </a:cubicBezTo>
                    <a:cubicBezTo>
                      <a:pt x="180380" y="17859"/>
                      <a:pt x="180452" y="17859"/>
                      <a:pt x="180511" y="17871"/>
                    </a:cubicBezTo>
                    <a:cubicBezTo>
                      <a:pt x="180559" y="17871"/>
                      <a:pt x="180595" y="17871"/>
                      <a:pt x="180630" y="17883"/>
                    </a:cubicBezTo>
                    <a:cubicBezTo>
                      <a:pt x="180702" y="17895"/>
                      <a:pt x="180761" y="17907"/>
                      <a:pt x="180821" y="17943"/>
                    </a:cubicBezTo>
                    <a:cubicBezTo>
                      <a:pt x="180845" y="17943"/>
                      <a:pt x="180868" y="17943"/>
                      <a:pt x="180892" y="17955"/>
                    </a:cubicBezTo>
                    <a:lnTo>
                      <a:pt x="141304" y="179"/>
                    </a:lnTo>
                    <a:cubicBezTo>
                      <a:pt x="140852" y="0"/>
                      <a:pt x="140340" y="72"/>
                      <a:pt x="139959" y="369"/>
                    </a:cubicBezTo>
                    <a:cubicBezTo>
                      <a:pt x="138613" y="1286"/>
                      <a:pt x="137351" y="2334"/>
                      <a:pt x="136184" y="3489"/>
                    </a:cubicBezTo>
                    <a:cubicBezTo>
                      <a:pt x="133029" y="6620"/>
                      <a:pt x="130981" y="10263"/>
                      <a:pt x="129552" y="14002"/>
                    </a:cubicBezTo>
                    <a:cubicBezTo>
                      <a:pt x="128481" y="16812"/>
                      <a:pt x="127743" y="19669"/>
                      <a:pt x="127076" y="22515"/>
                    </a:cubicBezTo>
                    <a:cubicBezTo>
                      <a:pt x="126088" y="26765"/>
                      <a:pt x="125290" y="30956"/>
                      <a:pt x="123968" y="34778"/>
                    </a:cubicBezTo>
                    <a:cubicBezTo>
                      <a:pt x="123337" y="36659"/>
                      <a:pt x="122528" y="38481"/>
                      <a:pt x="121551" y="40219"/>
                    </a:cubicBezTo>
                    <a:cubicBezTo>
                      <a:pt x="120539" y="41970"/>
                      <a:pt x="119301" y="43577"/>
                      <a:pt x="117872" y="45006"/>
                    </a:cubicBezTo>
                    <a:cubicBezTo>
                      <a:pt x="116872" y="45994"/>
                      <a:pt x="115789" y="46899"/>
                      <a:pt x="114634" y="47685"/>
                    </a:cubicBezTo>
                    <a:cubicBezTo>
                      <a:pt x="112598" y="49101"/>
                      <a:pt x="110717" y="49970"/>
                      <a:pt x="108919" y="50471"/>
                    </a:cubicBezTo>
                    <a:cubicBezTo>
                      <a:pt x="105788" y="51340"/>
                      <a:pt x="102882" y="51078"/>
                      <a:pt x="99954" y="50268"/>
                    </a:cubicBezTo>
                    <a:cubicBezTo>
                      <a:pt x="97763" y="49673"/>
                      <a:pt x="95584" y="48768"/>
                      <a:pt x="93369" y="47851"/>
                    </a:cubicBezTo>
                    <a:cubicBezTo>
                      <a:pt x="90036" y="46494"/>
                      <a:pt x="86583" y="45089"/>
                      <a:pt x="82749" y="44827"/>
                    </a:cubicBezTo>
                    <a:cubicBezTo>
                      <a:pt x="80713" y="44684"/>
                      <a:pt x="78677" y="44887"/>
                      <a:pt x="76713" y="45446"/>
                    </a:cubicBezTo>
                    <a:cubicBezTo>
                      <a:pt x="74605" y="46041"/>
                      <a:pt x="72391" y="47089"/>
                      <a:pt x="70105" y="48673"/>
                    </a:cubicBezTo>
                    <a:cubicBezTo>
                      <a:pt x="68759" y="49601"/>
                      <a:pt x="67497" y="50649"/>
                      <a:pt x="66342" y="51792"/>
                    </a:cubicBezTo>
                    <a:cubicBezTo>
                      <a:pt x="63187" y="54923"/>
                      <a:pt x="61127" y="58579"/>
                      <a:pt x="59710" y="62305"/>
                    </a:cubicBezTo>
                    <a:cubicBezTo>
                      <a:pt x="58639" y="65115"/>
                      <a:pt x="57889" y="67973"/>
                      <a:pt x="57234" y="70818"/>
                    </a:cubicBezTo>
                    <a:cubicBezTo>
                      <a:pt x="56258" y="75069"/>
                      <a:pt x="55448" y="79260"/>
                      <a:pt x="54126" y="83082"/>
                    </a:cubicBezTo>
                    <a:cubicBezTo>
                      <a:pt x="53495" y="84975"/>
                      <a:pt x="52686" y="86785"/>
                      <a:pt x="51709" y="88523"/>
                    </a:cubicBezTo>
                    <a:cubicBezTo>
                      <a:pt x="50697" y="90273"/>
                      <a:pt x="49459" y="91892"/>
                      <a:pt x="48030" y="93309"/>
                    </a:cubicBezTo>
                    <a:cubicBezTo>
                      <a:pt x="47030" y="94297"/>
                      <a:pt x="45947" y="95202"/>
                      <a:pt x="44792" y="95988"/>
                    </a:cubicBezTo>
                    <a:cubicBezTo>
                      <a:pt x="42756" y="97405"/>
                      <a:pt x="40863" y="98274"/>
                      <a:pt x="39077" y="98786"/>
                    </a:cubicBezTo>
                    <a:cubicBezTo>
                      <a:pt x="35946" y="99643"/>
                      <a:pt x="33040" y="99381"/>
                      <a:pt x="30123" y="98572"/>
                    </a:cubicBezTo>
                    <a:cubicBezTo>
                      <a:pt x="27933" y="97976"/>
                      <a:pt x="25754" y="97072"/>
                      <a:pt x="23527" y="96167"/>
                    </a:cubicBezTo>
                    <a:cubicBezTo>
                      <a:pt x="20194" y="94797"/>
                      <a:pt x="16753" y="93404"/>
                      <a:pt x="12907" y="93131"/>
                    </a:cubicBezTo>
                    <a:cubicBezTo>
                      <a:pt x="10871" y="92988"/>
                      <a:pt x="8835" y="93202"/>
                      <a:pt x="6870" y="93762"/>
                    </a:cubicBezTo>
                    <a:cubicBezTo>
                      <a:pt x="4763" y="94357"/>
                      <a:pt x="2549" y="95393"/>
                      <a:pt x="1" y="97202"/>
                    </a:cubicBezTo>
                    <a:lnTo>
                      <a:pt x="39589" y="114978"/>
                    </a:lnTo>
                    <a:cubicBezTo>
                      <a:pt x="42149" y="113157"/>
                      <a:pt x="44351" y="112121"/>
                      <a:pt x="46459" y="111526"/>
                    </a:cubicBezTo>
                    <a:close/>
                  </a:path>
                </a:pathLst>
              </a:custGeom>
              <a:gradFill>
                <a:gsLst>
                  <a:gs pos="0">
                    <a:srgbClr val="FFE2FF"/>
                  </a:gs>
                  <a:gs pos="8000">
                    <a:srgbClr val="D3A3EE"/>
                  </a:gs>
                  <a:gs pos="21000">
                    <a:srgbClr val="7B76D6"/>
                  </a:gs>
                  <a:gs pos="35000">
                    <a:srgbClr val="D3A3EE"/>
                  </a:gs>
                  <a:gs pos="46000">
                    <a:srgbClr val="FFE2FF"/>
                  </a:gs>
                  <a:gs pos="58000">
                    <a:srgbClr val="D3A3EE"/>
                  </a:gs>
                  <a:gs pos="69000">
                    <a:srgbClr val="7B76D6"/>
                  </a:gs>
                  <a:gs pos="85000">
                    <a:srgbClr val="D3A3EE"/>
                  </a:gs>
                  <a:gs pos="94000">
                    <a:srgbClr val="FFE2FF"/>
                  </a:gs>
                  <a:gs pos="100000">
                    <a:srgbClr val="D3A3EE"/>
                  </a:gs>
                </a:gsLst>
                <a:lin ang="8100019"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 name="Google Shape;401;p18"/>
              <p:cNvSpPr/>
              <p:nvPr/>
            </p:nvSpPr>
            <p:spPr>
              <a:xfrm>
                <a:off x="1748725" y="1588125"/>
                <a:ext cx="3576650" cy="2571175"/>
              </a:xfrm>
              <a:custGeom>
                <a:rect b="b" l="l" r="r" t="t"/>
                <a:pathLst>
                  <a:path extrusionOk="0" h="102847" w="143066">
                    <a:moveTo>
                      <a:pt x="142768" y="798"/>
                    </a:moveTo>
                    <a:cubicBezTo>
                      <a:pt x="142637" y="465"/>
                      <a:pt x="142375" y="203"/>
                      <a:pt x="142054" y="84"/>
                    </a:cubicBezTo>
                    <a:cubicBezTo>
                      <a:pt x="141982" y="60"/>
                      <a:pt x="141923" y="36"/>
                      <a:pt x="141863" y="24"/>
                    </a:cubicBezTo>
                    <a:cubicBezTo>
                      <a:pt x="141816" y="24"/>
                      <a:pt x="141780" y="12"/>
                      <a:pt x="141744" y="12"/>
                    </a:cubicBezTo>
                    <a:cubicBezTo>
                      <a:pt x="141673" y="0"/>
                      <a:pt x="141613" y="0"/>
                      <a:pt x="141542" y="12"/>
                    </a:cubicBezTo>
                    <a:cubicBezTo>
                      <a:pt x="141506" y="12"/>
                      <a:pt x="141458" y="12"/>
                      <a:pt x="141423" y="24"/>
                    </a:cubicBezTo>
                    <a:cubicBezTo>
                      <a:pt x="141339" y="36"/>
                      <a:pt x="141268" y="48"/>
                      <a:pt x="141196" y="84"/>
                    </a:cubicBezTo>
                    <a:cubicBezTo>
                      <a:pt x="141161" y="96"/>
                      <a:pt x="141125" y="96"/>
                      <a:pt x="141101" y="108"/>
                    </a:cubicBezTo>
                    <a:cubicBezTo>
                      <a:pt x="140982" y="155"/>
                      <a:pt x="140875" y="215"/>
                      <a:pt x="140768" y="286"/>
                    </a:cubicBezTo>
                    <a:cubicBezTo>
                      <a:pt x="139422" y="1215"/>
                      <a:pt x="138160" y="2263"/>
                      <a:pt x="137005" y="3406"/>
                    </a:cubicBezTo>
                    <a:cubicBezTo>
                      <a:pt x="133850" y="6537"/>
                      <a:pt x="131791" y="10192"/>
                      <a:pt x="130374" y="13919"/>
                    </a:cubicBezTo>
                    <a:cubicBezTo>
                      <a:pt x="129302" y="16729"/>
                      <a:pt x="128552" y="19598"/>
                      <a:pt x="127897" y="22432"/>
                    </a:cubicBezTo>
                    <a:cubicBezTo>
                      <a:pt x="126909" y="26682"/>
                      <a:pt x="126111" y="30873"/>
                      <a:pt x="124778" y="34707"/>
                    </a:cubicBezTo>
                    <a:cubicBezTo>
                      <a:pt x="124147" y="36588"/>
                      <a:pt x="123337" y="38410"/>
                      <a:pt x="122361" y="40136"/>
                    </a:cubicBezTo>
                    <a:cubicBezTo>
                      <a:pt x="121361" y="41898"/>
                      <a:pt x="120122" y="43506"/>
                      <a:pt x="118682" y="44935"/>
                    </a:cubicBezTo>
                    <a:cubicBezTo>
                      <a:pt x="117694" y="45923"/>
                      <a:pt x="116610" y="46816"/>
                      <a:pt x="115443" y="47613"/>
                    </a:cubicBezTo>
                    <a:cubicBezTo>
                      <a:pt x="113407" y="49018"/>
                      <a:pt x="111526" y="49899"/>
                      <a:pt x="109740" y="50388"/>
                    </a:cubicBezTo>
                    <a:cubicBezTo>
                      <a:pt x="106597" y="51269"/>
                      <a:pt x="103692" y="50983"/>
                      <a:pt x="100775" y="50197"/>
                    </a:cubicBezTo>
                    <a:cubicBezTo>
                      <a:pt x="98584" y="49602"/>
                      <a:pt x="96405" y="48685"/>
                      <a:pt x="94191" y="47780"/>
                    </a:cubicBezTo>
                    <a:cubicBezTo>
                      <a:pt x="90845" y="46411"/>
                      <a:pt x="87404" y="45018"/>
                      <a:pt x="83570" y="44744"/>
                    </a:cubicBezTo>
                    <a:cubicBezTo>
                      <a:pt x="81534" y="44601"/>
                      <a:pt x="79486" y="44815"/>
                      <a:pt x="77534" y="45363"/>
                    </a:cubicBezTo>
                    <a:cubicBezTo>
                      <a:pt x="75414" y="45958"/>
                      <a:pt x="73212" y="47006"/>
                      <a:pt x="70926" y="48590"/>
                    </a:cubicBezTo>
                    <a:cubicBezTo>
                      <a:pt x="69580" y="49518"/>
                      <a:pt x="68318" y="50566"/>
                      <a:pt x="67151" y="51721"/>
                    </a:cubicBezTo>
                    <a:cubicBezTo>
                      <a:pt x="63996" y="54840"/>
                      <a:pt x="61948" y="58496"/>
                      <a:pt x="60520" y="62234"/>
                    </a:cubicBezTo>
                    <a:cubicBezTo>
                      <a:pt x="59448" y="65032"/>
                      <a:pt x="58698" y="67902"/>
                      <a:pt x="58043" y="70735"/>
                    </a:cubicBezTo>
                    <a:cubicBezTo>
                      <a:pt x="57067" y="74998"/>
                      <a:pt x="56257" y="79189"/>
                      <a:pt x="54936" y="83011"/>
                    </a:cubicBezTo>
                    <a:cubicBezTo>
                      <a:pt x="54305" y="84892"/>
                      <a:pt x="53495" y="86713"/>
                      <a:pt x="52507" y="88440"/>
                    </a:cubicBezTo>
                    <a:cubicBezTo>
                      <a:pt x="51507" y="90202"/>
                      <a:pt x="50268" y="91809"/>
                      <a:pt x="48840" y="93238"/>
                    </a:cubicBezTo>
                    <a:cubicBezTo>
                      <a:pt x="47840" y="94226"/>
                      <a:pt x="46756" y="95119"/>
                      <a:pt x="45601" y="95917"/>
                    </a:cubicBezTo>
                    <a:cubicBezTo>
                      <a:pt x="43565" y="97322"/>
                      <a:pt x="41684" y="98203"/>
                      <a:pt x="39886" y="98691"/>
                    </a:cubicBezTo>
                    <a:cubicBezTo>
                      <a:pt x="36755" y="99560"/>
                      <a:pt x="33850" y="99286"/>
                      <a:pt x="30933" y="98489"/>
                    </a:cubicBezTo>
                    <a:cubicBezTo>
                      <a:pt x="28742" y="97893"/>
                      <a:pt x="26563" y="96989"/>
                      <a:pt x="24337" y="96072"/>
                    </a:cubicBezTo>
                    <a:cubicBezTo>
                      <a:pt x="21003" y="94714"/>
                      <a:pt x="17562" y="93321"/>
                      <a:pt x="13716" y="93048"/>
                    </a:cubicBezTo>
                    <a:cubicBezTo>
                      <a:pt x="11680" y="92905"/>
                      <a:pt x="9644" y="93107"/>
                      <a:pt x="7680" y="93679"/>
                    </a:cubicBezTo>
                    <a:cubicBezTo>
                      <a:pt x="5572" y="94274"/>
                      <a:pt x="3370" y="95310"/>
                      <a:pt x="822" y="97108"/>
                    </a:cubicBezTo>
                    <a:cubicBezTo>
                      <a:pt x="238" y="97691"/>
                      <a:pt x="0" y="98608"/>
                      <a:pt x="298" y="99322"/>
                    </a:cubicBezTo>
                    <a:cubicBezTo>
                      <a:pt x="357" y="99465"/>
                      <a:pt x="441" y="99596"/>
                      <a:pt x="536" y="99703"/>
                    </a:cubicBezTo>
                    <a:cubicBezTo>
                      <a:pt x="560" y="99727"/>
                      <a:pt x="572" y="99751"/>
                      <a:pt x="596" y="99763"/>
                    </a:cubicBezTo>
                    <a:cubicBezTo>
                      <a:pt x="691" y="99858"/>
                      <a:pt x="798" y="99941"/>
                      <a:pt x="917" y="100001"/>
                    </a:cubicBezTo>
                    <a:cubicBezTo>
                      <a:pt x="1381" y="100203"/>
                      <a:pt x="1905" y="100132"/>
                      <a:pt x="2298" y="99834"/>
                    </a:cubicBezTo>
                    <a:cubicBezTo>
                      <a:pt x="4334" y="98429"/>
                      <a:pt x="6215" y="97548"/>
                      <a:pt x="8013" y="97048"/>
                    </a:cubicBezTo>
                    <a:cubicBezTo>
                      <a:pt x="11144" y="96191"/>
                      <a:pt x="14050" y="96453"/>
                      <a:pt x="16967" y="97250"/>
                    </a:cubicBezTo>
                    <a:cubicBezTo>
                      <a:pt x="19157" y="97846"/>
                      <a:pt x="21336" y="98763"/>
                      <a:pt x="23563" y="99667"/>
                    </a:cubicBezTo>
                    <a:cubicBezTo>
                      <a:pt x="26896" y="101037"/>
                      <a:pt x="30349" y="102430"/>
                      <a:pt x="34183" y="102704"/>
                    </a:cubicBezTo>
                    <a:cubicBezTo>
                      <a:pt x="36207" y="102846"/>
                      <a:pt x="38255" y="102632"/>
                      <a:pt x="40220" y="102084"/>
                    </a:cubicBezTo>
                    <a:cubicBezTo>
                      <a:pt x="42327" y="101489"/>
                      <a:pt x="44530" y="100441"/>
                      <a:pt x="46816" y="98858"/>
                    </a:cubicBezTo>
                    <a:cubicBezTo>
                      <a:pt x="48161" y="97929"/>
                      <a:pt x="49423" y="96881"/>
                      <a:pt x="50590" y="95726"/>
                    </a:cubicBezTo>
                    <a:cubicBezTo>
                      <a:pt x="53745" y="92595"/>
                      <a:pt x="55793" y="88952"/>
                      <a:pt x="57222" y="85213"/>
                    </a:cubicBezTo>
                    <a:cubicBezTo>
                      <a:pt x="58293" y="82403"/>
                      <a:pt x="59043" y="79546"/>
                      <a:pt x="59698" y="76700"/>
                    </a:cubicBezTo>
                    <a:cubicBezTo>
                      <a:pt x="60686" y="72450"/>
                      <a:pt x="61484" y="68259"/>
                      <a:pt x="62806" y="64437"/>
                    </a:cubicBezTo>
                    <a:cubicBezTo>
                      <a:pt x="63437" y="62556"/>
                      <a:pt x="64246" y="60734"/>
                      <a:pt x="65235" y="58996"/>
                    </a:cubicBezTo>
                    <a:cubicBezTo>
                      <a:pt x="66235" y="57246"/>
                      <a:pt x="67473" y="55638"/>
                      <a:pt x="68914" y="54209"/>
                    </a:cubicBezTo>
                    <a:cubicBezTo>
                      <a:pt x="69902" y="53221"/>
                      <a:pt x="70985" y="52316"/>
                      <a:pt x="72152" y="51519"/>
                    </a:cubicBezTo>
                    <a:cubicBezTo>
                      <a:pt x="74188" y="50114"/>
                      <a:pt x="76069" y="49245"/>
                      <a:pt x="77867" y="48744"/>
                    </a:cubicBezTo>
                    <a:cubicBezTo>
                      <a:pt x="80998" y="47887"/>
                      <a:pt x="83904" y="48149"/>
                      <a:pt x="86833" y="48947"/>
                    </a:cubicBezTo>
                    <a:cubicBezTo>
                      <a:pt x="89011" y="49554"/>
                      <a:pt x="91190" y="50459"/>
                      <a:pt x="93417" y="51364"/>
                    </a:cubicBezTo>
                    <a:cubicBezTo>
                      <a:pt x="96750" y="52733"/>
                      <a:pt x="100191" y="54126"/>
                      <a:pt x="104025" y="54400"/>
                    </a:cubicBezTo>
                    <a:cubicBezTo>
                      <a:pt x="106061" y="54543"/>
                      <a:pt x="108109" y="54329"/>
                      <a:pt x="110074" y="53769"/>
                    </a:cubicBezTo>
                    <a:cubicBezTo>
                      <a:pt x="112181" y="53174"/>
                      <a:pt x="114384" y="52126"/>
                      <a:pt x="116670" y="50542"/>
                    </a:cubicBezTo>
                    <a:cubicBezTo>
                      <a:pt x="118015" y="49626"/>
                      <a:pt x="119277" y="48578"/>
                      <a:pt x="120432" y="47423"/>
                    </a:cubicBezTo>
                    <a:cubicBezTo>
                      <a:pt x="123599" y="44292"/>
                      <a:pt x="125647" y="40636"/>
                      <a:pt x="127076" y="36910"/>
                    </a:cubicBezTo>
                    <a:cubicBezTo>
                      <a:pt x="128147" y="34100"/>
                      <a:pt x="128897" y="31230"/>
                      <a:pt x="129552" y="28409"/>
                    </a:cubicBezTo>
                    <a:cubicBezTo>
                      <a:pt x="130540" y="24146"/>
                      <a:pt x="131338" y="19955"/>
                      <a:pt x="132660" y="16133"/>
                    </a:cubicBezTo>
                    <a:cubicBezTo>
                      <a:pt x="133291" y="14252"/>
                      <a:pt x="134100" y="12431"/>
                      <a:pt x="135089" y="10692"/>
                    </a:cubicBezTo>
                    <a:cubicBezTo>
                      <a:pt x="136089" y="8942"/>
                      <a:pt x="137315" y="7335"/>
                      <a:pt x="138756" y="5918"/>
                    </a:cubicBezTo>
                    <a:cubicBezTo>
                      <a:pt x="139839" y="4846"/>
                      <a:pt x="141006" y="3870"/>
                      <a:pt x="142256" y="3001"/>
                    </a:cubicBezTo>
                    <a:cubicBezTo>
                      <a:pt x="142840" y="2429"/>
                      <a:pt x="143066" y="1501"/>
                      <a:pt x="142768" y="798"/>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 name="Google Shape;402;p18"/>
              <p:cNvSpPr/>
              <p:nvPr/>
            </p:nvSpPr>
            <p:spPr>
              <a:xfrm>
                <a:off x="759000" y="3571400"/>
                <a:ext cx="1013250" cy="517050"/>
              </a:xfrm>
              <a:custGeom>
                <a:rect b="b" l="l" r="r" t="t"/>
                <a:pathLst>
                  <a:path extrusionOk="0" h="20682" w="40530">
                    <a:moveTo>
                      <a:pt x="40125" y="20372"/>
                    </a:moveTo>
                    <a:cubicBezTo>
                      <a:pt x="40030" y="20253"/>
                      <a:pt x="39946" y="20122"/>
                      <a:pt x="39887" y="19991"/>
                    </a:cubicBezTo>
                    <a:cubicBezTo>
                      <a:pt x="39589" y="19277"/>
                      <a:pt x="39827" y="18348"/>
                      <a:pt x="40411" y="17777"/>
                    </a:cubicBezTo>
                    <a:lnTo>
                      <a:pt x="822" y="1"/>
                    </a:lnTo>
                    <a:cubicBezTo>
                      <a:pt x="239" y="572"/>
                      <a:pt x="1" y="1501"/>
                      <a:pt x="299" y="2215"/>
                    </a:cubicBezTo>
                    <a:cubicBezTo>
                      <a:pt x="418" y="2513"/>
                      <a:pt x="644" y="2763"/>
                      <a:pt x="942" y="2906"/>
                    </a:cubicBezTo>
                    <a:lnTo>
                      <a:pt x="40530" y="20682"/>
                    </a:lnTo>
                    <a:cubicBezTo>
                      <a:pt x="40530" y="20682"/>
                      <a:pt x="40518" y="20670"/>
                      <a:pt x="40506" y="20658"/>
                    </a:cubicBezTo>
                    <a:cubicBezTo>
                      <a:pt x="40387" y="20598"/>
                      <a:pt x="40280" y="20527"/>
                      <a:pt x="40185" y="20432"/>
                    </a:cubicBezTo>
                    <a:cubicBezTo>
                      <a:pt x="40161" y="20408"/>
                      <a:pt x="40149" y="20384"/>
                      <a:pt x="40125" y="20372"/>
                    </a:cubicBez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cxnSp>
          <p:nvCxnSpPr>
            <p:cNvPr id="403" name="Google Shape;403;p18"/>
            <p:cNvCxnSpPr>
              <a:stCxn id="398" idx="0"/>
            </p:cNvCxnSpPr>
            <p:nvPr/>
          </p:nvCxnSpPr>
          <p:spPr>
            <a:xfrm flipH="1" rot="-1972576">
              <a:off x="1531949" y="-195184"/>
              <a:ext cx="908025" cy="1170815"/>
            </a:xfrm>
            <a:prstGeom prst="straightConnector1">
              <a:avLst/>
            </a:prstGeom>
            <a:noFill/>
            <a:ln cap="flat" cmpd="sng" w="28575">
              <a:solidFill>
                <a:schemeClr val="accent4"/>
              </a:solidFill>
              <a:prstDash val="solid"/>
              <a:round/>
              <a:headEnd len="med" w="med" type="none"/>
              <a:tailEnd len="med" w="med" type="none"/>
            </a:ln>
          </p:spPr>
        </p:cxnSp>
      </p:grpSp>
      <p:grpSp>
        <p:nvGrpSpPr>
          <p:cNvPr id="404" name="Google Shape;404;p18"/>
          <p:cNvGrpSpPr/>
          <p:nvPr/>
        </p:nvGrpSpPr>
        <p:grpSpPr>
          <a:xfrm rot="1483544">
            <a:off x="16258822" y="7064169"/>
            <a:ext cx="3995138" cy="3079058"/>
            <a:chOff x="7500759" y="2839574"/>
            <a:chExt cx="2710131" cy="2088701"/>
          </a:xfrm>
        </p:grpSpPr>
        <p:sp>
          <p:nvSpPr>
            <p:cNvPr id="405" name="Google Shape;405;p18"/>
            <p:cNvSpPr/>
            <p:nvPr/>
          </p:nvSpPr>
          <p:spPr>
            <a:xfrm>
              <a:off x="8178850" y="3412375"/>
              <a:ext cx="1442100" cy="15159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06" name="Google Shape;406;p18"/>
            <p:cNvGrpSpPr/>
            <p:nvPr/>
          </p:nvGrpSpPr>
          <p:grpSpPr>
            <a:xfrm rot="-5956871">
              <a:off x="8000932" y="2648852"/>
              <a:ext cx="1709785" cy="2466669"/>
              <a:chOff x="625650" y="1152050"/>
              <a:chExt cx="1096000" cy="1581175"/>
            </a:xfrm>
          </p:grpSpPr>
          <p:sp>
            <p:nvSpPr>
              <p:cNvPr id="407" name="Google Shape;407;p18"/>
              <p:cNvSpPr/>
              <p:nvPr/>
            </p:nvSpPr>
            <p:spPr>
              <a:xfrm>
                <a:off x="625950" y="1152050"/>
                <a:ext cx="1077850" cy="1461825"/>
              </a:xfrm>
              <a:custGeom>
                <a:rect b="b" l="l" r="r" t="t"/>
                <a:pathLst>
                  <a:path extrusionOk="0" h="58473" w="43114">
                    <a:moveTo>
                      <a:pt x="43113" y="45221"/>
                    </a:moveTo>
                    <a:cubicBezTo>
                      <a:pt x="43090" y="45197"/>
                      <a:pt x="43054" y="45161"/>
                      <a:pt x="43030" y="45137"/>
                    </a:cubicBezTo>
                    <a:cubicBezTo>
                      <a:pt x="42971" y="45066"/>
                      <a:pt x="42899" y="44994"/>
                      <a:pt x="42828" y="44923"/>
                    </a:cubicBezTo>
                    <a:cubicBezTo>
                      <a:pt x="42792" y="44887"/>
                      <a:pt x="42744" y="44840"/>
                      <a:pt x="42697" y="44792"/>
                    </a:cubicBezTo>
                    <a:cubicBezTo>
                      <a:pt x="42613" y="44732"/>
                      <a:pt x="42542" y="44661"/>
                      <a:pt x="42447" y="44602"/>
                    </a:cubicBezTo>
                    <a:cubicBezTo>
                      <a:pt x="42399" y="44566"/>
                      <a:pt x="42351" y="44518"/>
                      <a:pt x="42304" y="44482"/>
                    </a:cubicBezTo>
                    <a:cubicBezTo>
                      <a:pt x="42209" y="44411"/>
                      <a:pt x="42101" y="44340"/>
                      <a:pt x="41994" y="44280"/>
                    </a:cubicBezTo>
                    <a:lnTo>
                      <a:pt x="41851" y="44197"/>
                    </a:lnTo>
                    <a:cubicBezTo>
                      <a:pt x="41697" y="44101"/>
                      <a:pt x="41530" y="44006"/>
                      <a:pt x="41351" y="43923"/>
                    </a:cubicBezTo>
                    <a:cubicBezTo>
                      <a:pt x="41327" y="43923"/>
                      <a:pt x="41316" y="43911"/>
                      <a:pt x="41292" y="43899"/>
                    </a:cubicBezTo>
                    <a:cubicBezTo>
                      <a:pt x="41137" y="43828"/>
                      <a:pt x="40970" y="43744"/>
                      <a:pt x="40804" y="43685"/>
                    </a:cubicBezTo>
                    <a:cubicBezTo>
                      <a:pt x="40732" y="43661"/>
                      <a:pt x="40661" y="43637"/>
                      <a:pt x="40601" y="43613"/>
                    </a:cubicBezTo>
                    <a:cubicBezTo>
                      <a:pt x="40458" y="43566"/>
                      <a:pt x="40327" y="43518"/>
                      <a:pt x="40184" y="43470"/>
                    </a:cubicBezTo>
                    <a:cubicBezTo>
                      <a:pt x="40101" y="43447"/>
                      <a:pt x="40018" y="43411"/>
                      <a:pt x="39946" y="43399"/>
                    </a:cubicBezTo>
                    <a:cubicBezTo>
                      <a:pt x="39803" y="43351"/>
                      <a:pt x="39661" y="43316"/>
                      <a:pt x="39518" y="43280"/>
                    </a:cubicBezTo>
                    <a:cubicBezTo>
                      <a:pt x="39434" y="43256"/>
                      <a:pt x="39339" y="43232"/>
                      <a:pt x="39256" y="43208"/>
                    </a:cubicBezTo>
                    <a:lnTo>
                      <a:pt x="38791" y="43113"/>
                    </a:lnTo>
                    <a:cubicBezTo>
                      <a:pt x="38696" y="43089"/>
                      <a:pt x="38613" y="43078"/>
                      <a:pt x="38518" y="43054"/>
                    </a:cubicBezTo>
                    <a:cubicBezTo>
                      <a:pt x="38339" y="43018"/>
                      <a:pt x="38160" y="42994"/>
                      <a:pt x="37982" y="42970"/>
                    </a:cubicBezTo>
                    <a:lnTo>
                      <a:pt x="37732" y="42923"/>
                    </a:lnTo>
                    <a:cubicBezTo>
                      <a:pt x="37470" y="42887"/>
                      <a:pt x="37196" y="42863"/>
                      <a:pt x="36910" y="42827"/>
                    </a:cubicBezTo>
                    <a:lnTo>
                      <a:pt x="36851" y="42827"/>
                    </a:lnTo>
                    <a:cubicBezTo>
                      <a:pt x="36589" y="42804"/>
                      <a:pt x="36315" y="42792"/>
                      <a:pt x="36029" y="42768"/>
                    </a:cubicBezTo>
                    <a:cubicBezTo>
                      <a:pt x="35934" y="42768"/>
                      <a:pt x="35827" y="42756"/>
                      <a:pt x="35732" y="42756"/>
                    </a:cubicBezTo>
                    <a:cubicBezTo>
                      <a:pt x="35529" y="42744"/>
                      <a:pt x="35327" y="42732"/>
                      <a:pt x="35112" y="42732"/>
                    </a:cubicBezTo>
                    <a:lnTo>
                      <a:pt x="34743" y="42732"/>
                    </a:lnTo>
                    <a:lnTo>
                      <a:pt x="34136" y="42732"/>
                    </a:lnTo>
                    <a:lnTo>
                      <a:pt x="33743" y="42732"/>
                    </a:lnTo>
                    <a:cubicBezTo>
                      <a:pt x="33529" y="42732"/>
                      <a:pt x="33315" y="42744"/>
                      <a:pt x="33100" y="42744"/>
                    </a:cubicBezTo>
                    <a:cubicBezTo>
                      <a:pt x="32969" y="42744"/>
                      <a:pt x="32838" y="42756"/>
                      <a:pt x="32707" y="42768"/>
                    </a:cubicBezTo>
                    <a:cubicBezTo>
                      <a:pt x="32469" y="42780"/>
                      <a:pt x="32219" y="42792"/>
                      <a:pt x="31981" y="42804"/>
                    </a:cubicBezTo>
                    <a:lnTo>
                      <a:pt x="31624" y="42827"/>
                    </a:lnTo>
                    <a:cubicBezTo>
                      <a:pt x="31267" y="42851"/>
                      <a:pt x="30898" y="42887"/>
                      <a:pt x="30517" y="42923"/>
                    </a:cubicBezTo>
                    <a:cubicBezTo>
                      <a:pt x="19372" y="44042"/>
                      <a:pt x="6502" y="49459"/>
                      <a:pt x="1751" y="55008"/>
                    </a:cubicBezTo>
                    <a:cubicBezTo>
                      <a:pt x="1608" y="55174"/>
                      <a:pt x="1477" y="55341"/>
                      <a:pt x="1346" y="55508"/>
                    </a:cubicBezTo>
                    <a:cubicBezTo>
                      <a:pt x="1311" y="55555"/>
                      <a:pt x="1275" y="55615"/>
                      <a:pt x="1239" y="55662"/>
                    </a:cubicBezTo>
                    <a:cubicBezTo>
                      <a:pt x="1156" y="55770"/>
                      <a:pt x="1072" y="55877"/>
                      <a:pt x="1001" y="55984"/>
                    </a:cubicBezTo>
                    <a:cubicBezTo>
                      <a:pt x="965" y="56055"/>
                      <a:pt x="930" y="56115"/>
                      <a:pt x="882" y="56174"/>
                    </a:cubicBezTo>
                    <a:cubicBezTo>
                      <a:pt x="822" y="56270"/>
                      <a:pt x="763" y="56365"/>
                      <a:pt x="715" y="56460"/>
                    </a:cubicBezTo>
                    <a:cubicBezTo>
                      <a:pt x="680" y="56520"/>
                      <a:pt x="632" y="56591"/>
                      <a:pt x="608" y="56651"/>
                    </a:cubicBezTo>
                    <a:cubicBezTo>
                      <a:pt x="560" y="56746"/>
                      <a:pt x="501" y="56829"/>
                      <a:pt x="465" y="56913"/>
                    </a:cubicBezTo>
                    <a:cubicBezTo>
                      <a:pt x="429" y="56984"/>
                      <a:pt x="406" y="57044"/>
                      <a:pt x="382" y="57115"/>
                    </a:cubicBezTo>
                    <a:cubicBezTo>
                      <a:pt x="346" y="57174"/>
                      <a:pt x="310" y="57282"/>
                      <a:pt x="275" y="57365"/>
                    </a:cubicBezTo>
                    <a:cubicBezTo>
                      <a:pt x="239" y="57448"/>
                      <a:pt x="227" y="57496"/>
                      <a:pt x="203" y="57555"/>
                    </a:cubicBezTo>
                    <a:cubicBezTo>
                      <a:pt x="179" y="57627"/>
                      <a:pt x="156" y="57722"/>
                      <a:pt x="132" y="57806"/>
                    </a:cubicBezTo>
                    <a:cubicBezTo>
                      <a:pt x="108" y="57877"/>
                      <a:pt x="96" y="57925"/>
                      <a:pt x="84" y="57984"/>
                    </a:cubicBezTo>
                    <a:cubicBezTo>
                      <a:pt x="60" y="58067"/>
                      <a:pt x="48" y="58151"/>
                      <a:pt x="37" y="58222"/>
                    </a:cubicBezTo>
                    <a:cubicBezTo>
                      <a:pt x="25" y="58306"/>
                      <a:pt x="13" y="58341"/>
                      <a:pt x="13" y="58401"/>
                    </a:cubicBezTo>
                    <a:cubicBezTo>
                      <a:pt x="13" y="58425"/>
                      <a:pt x="13" y="58448"/>
                      <a:pt x="1" y="58472"/>
                    </a:cubicBezTo>
                    <a:cubicBezTo>
                      <a:pt x="1382" y="44078"/>
                      <a:pt x="2763" y="29695"/>
                      <a:pt x="4132" y="15312"/>
                    </a:cubicBezTo>
                    <a:cubicBezTo>
                      <a:pt x="4632" y="10204"/>
                      <a:pt x="5121" y="5109"/>
                      <a:pt x="5609" y="1"/>
                    </a:cubicBezTo>
                    <a:cubicBezTo>
                      <a:pt x="8752" y="3787"/>
                      <a:pt x="11895" y="7573"/>
                      <a:pt x="15038" y="11359"/>
                    </a:cubicBezTo>
                    <a:cubicBezTo>
                      <a:pt x="24385" y="22646"/>
                      <a:pt x="33743" y="33934"/>
                      <a:pt x="43113" y="45221"/>
                    </a:cubicBezTo>
                    <a:close/>
                  </a:path>
                </a:pathLst>
              </a:custGeom>
              <a:gradFill>
                <a:gsLst>
                  <a:gs pos="0">
                    <a:srgbClr val="FF62FF"/>
                  </a:gs>
                  <a:gs pos="100000">
                    <a:srgbClr val="A2B5FA"/>
                  </a:gs>
                </a:gsLst>
                <a:lin ang="18900044"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 name="Google Shape;408;p18"/>
              <p:cNvSpPr/>
              <p:nvPr/>
            </p:nvSpPr>
            <p:spPr>
              <a:xfrm>
                <a:off x="625650" y="2220350"/>
                <a:ext cx="1096000" cy="512875"/>
              </a:xfrm>
              <a:custGeom>
                <a:rect b="b" l="l" r="r" t="t"/>
                <a:pathLst>
                  <a:path extrusionOk="0" h="20515" w="43840">
                    <a:moveTo>
                      <a:pt x="43816" y="4156"/>
                    </a:moveTo>
                    <a:cubicBezTo>
                      <a:pt x="43816" y="4108"/>
                      <a:pt x="43816" y="4072"/>
                      <a:pt x="43804" y="4025"/>
                    </a:cubicBezTo>
                    <a:cubicBezTo>
                      <a:pt x="43792" y="3917"/>
                      <a:pt x="43768" y="3810"/>
                      <a:pt x="43745" y="3715"/>
                    </a:cubicBezTo>
                    <a:cubicBezTo>
                      <a:pt x="43745" y="3691"/>
                      <a:pt x="43745" y="3679"/>
                      <a:pt x="43745" y="3667"/>
                    </a:cubicBezTo>
                    <a:cubicBezTo>
                      <a:pt x="43709" y="3548"/>
                      <a:pt x="43673" y="3429"/>
                      <a:pt x="43625" y="3322"/>
                    </a:cubicBezTo>
                    <a:cubicBezTo>
                      <a:pt x="43614" y="3286"/>
                      <a:pt x="43590" y="3251"/>
                      <a:pt x="43578" y="3227"/>
                    </a:cubicBezTo>
                    <a:cubicBezTo>
                      <a:pt x="43542" y="3143"/>
                      <a:pt x="43506" y="3072"/>
                      <a:pt x="43459" y="2989"/>
                    </a:cubicBezTo>
                    <a:cubicBezTo>
                      <a:pt x="43447" y="2953"/>
                      <a:pt x="43423" y="2917"/>
                      <a:pt x="43399" y="2870"/>
                    </a:cubicBezTo>
                    <a:cubicBezTo>
                      <a:pt x="43352" y="2810"/>
                      <a:pt x="43304" y="2739"/>
                      <a:pt x="43256" y="2667"/>
                    </a:cubicBezTo>
                    <a:cubicBezTo>
                      <a:pt x="43233" y="2632"/>
                      <a:pt x="43197" y="2596"/>
                      <a:pt x="43173" y="2560"/>
                    </a:cubicBezTo>
                    <a:cubicBezTo>
                      <a:pt x="43149" y="2512"/>
                      <a:pt x="43090" y="2453"/>
                      <a:pt x="43042" y="2405"/>
                    </a:cubicBezTo>
                    <a:cubicBezTo>
                      <a:pt x="42994" y="2358"/>
                      <a:pt x="42911" y="2262"/>
                      <a:pt x="42840" y="2191"/>
                    </a:cubicBezTo>
                    <a:lnTo>
                      <a:pt x="42709" y="2060"/>
                    </a:lnTo>
                    <a:cubicBezTo>
                      <a:pt x="42625" y="2000"/>
                      <a:pt x="42554" y="1929"/>
                      <a:pt x="42459" y="1870"/>
                    </a:cubicBezTo>
                    <a:cubicBezTo>
                      <a:pt x="42411" y="1822"/>
                      <a:pt x="42363" y="1786"/>
                      <a:pt x="42316" y="1750"/>
                    </a:cubicBezTo>
                    <a:cubicBezTo>
                      <a:pt x="42221" y="1679"/>
                      <a:pt x="42113" y="1619"/>
                      <a:pt x="42006" y="1548"/>
                    </a:cubicBezTo>
                    <a:cubicBezTo>
                      <a:pt x="41959" y="1524"/>
                      <a:pt x="41923" y="1489"/>
                      <a:pt x="41863" y="1465"/>
                    </a:cubicBezTo>
                    <a:cubicBezTo>
                      <a:pt x="41709" y="1369"/>
                      <a:pt x="41542" y="1274"/>
                      <a:pt x="41375" y="1203"/>
                    </a:cubicBezTo>
                    <a:lnTo>
                      <a:pt x="41304" y="1167"/>
                    </a:lnTo>
                    <a:cubicBezTo>
                      <a:pt x="41149" y="1096"/>
                      <a:pt x="40982" y="1024"/>
                      <a:pt x="40816" y="953"/>
                    </a:cubicBezTo>
                    <a:cubicBezTo>
                      <a:pt x="40744" y="929"/>
                      <a:pt x="40673" y="905"/>
                      <a:pt x="40613" y="881"/>
                    </a:cubicBezTo>
                    <a:cubicBezTo>
                      <a:pt x="40482" y="834"/>
                      <a:pt x="40339" y="786"/>
                      <a:pt x="40208" y="738"/>
                    </a:cubicBezTo>
                    <a:lnTo>
                      <a:pt x="39958" y="667"/>
                    </a:lnTo>
                    <a:cubicBezTo>
                      <a:pt x="39815" y="631"/>
                      <a:pt x="39684" y="584"/>
                      <a:pt x="39542" y="548"/>
                    </a:cubicBezTo>
                    <a:cubicBezTo>
                      <a:pt x="39446" y="524"/>
                      <a:pt x="39351" y="500"/>
                      <a:pt x="39268" y="488"/>
                    </a:cubicBezTo>
                    <a:cubicBezTo>
                      <a:pt x="39113" y="453"/>
                      <a:pt x="38970" y="417"/>
                      <a:pt x="38815" y="381"/>
                    </a:cubicBezTo>
                    <a:lnTo>
                      <a:pt x="38530" y="334"/>
                    </a:lnTo>
                    <a:cubicBezTo>
                      <a:pt x="38351" y="298"/>
                      <a:pt x="38172" y="274"/>
                      <a:pt x="37994" y="238"/>
                    </a:cubicBezTo>
                    <a:lnTo>
                      <a:pt x="37744" y="203"/>
                    </a:lnTo>
                    <a:cubicBezTo>
                      <a:pt x="37482" y="167"/>
                      <a:pt x="37208" y="131"/>
                      <a:pt x="36922" y="107"/>
                    </a:cubicBezTo>
                    <a:lnTo>
                      <a:pt x="36863" y="107"/>
                    </a:lnTo>
                    <a:cubicBezTo>
                      <a:pt x="36589" y="84"/>
                      <a:pt x="36327" y="60"/>
                      <a:pt x="36041" y="36"/>
                    </a:cubicBezTo>
                    <a:lnTo>
                      <a:pt x="35744" y="24"/>
                    </a:lnTo>
                    <a:cubicBezTo>
                      <a:pt x="35541" y="12"/>
                      <a:pt x="35339" y="12"/>
                      <a:pt x="35124" y="0"/>
                    </a:cubicBezTo>
                    <a:lnTo>
                      <a:pt x="34755" y="0"/>
                    </a:lnTo>
                    <a:lnTo>
                      <a:pt x="34148" y="0"/>
                    </a:lnTo>
                    <a:lnTo>
                      <a:pt x="33755" y="0"/>
                    </a:lnTo>
                    <a:cubicBezTo>
                      <a:pt x="33541" y="0"/>
                      <a:pt x="33327" y="12"/>
                      <a:pt x="33112" y="24"/>
                    </a:cubicBezTo>
                    <a:lnTo>
                      <a:pt x="32707" y="36"/>
                    </a:lnTo>
                    <a:cubicBezTo>
                      <a:pt x="32481" y="48"/>
                      <a:pt x="32231" y="60"/>
                      <a:pt x="31993" y="84"/>
                    </a:cubicBezTo>
                    <a:lnTo>
                      <a:pt x="31636" y="107"/>
                    </a:lnTo>
                    <a:cubicBezTo>
                      <a:pt x="31267" y="131"/>
                      <a:pt x="30898" y="167"/>
                      <a:pt x="30517" y="203"/>
                    </a:cubicBezTo>
                    <a:cubicBezTo>
                      <a:pt x="19384" y="1310"/>
                      <a:pt x="6514" y="6727"/>
                      <a:pt x="1763" y="12276"/>
                    </a:cubicBezTo>
                    <a:cubicBezTo>
                      <a:pt x="1620" y="12442"/>
                      <a:pt x="1489" y="12609"/>
                      <a:pt x="1370" y="12776"/>
                    </a:cubicBezTo>
                    <a:cubicBezTo>
                      <a:pt x="1323" y="12823"/>
                      <a:pt x="1287" y="12883"/>
                      <a:pt x="1251" y="12930"/>
                    </a:cubicBezTo>
                    <a:cubicBezTo>
                      <a:pt x="1168" y="13038"/>
                      <a:pt x="1084" y="13145"/>
                      <a:pt x="1013" y="13252"/>
                    </a:cubicBezTo>
                    <a:cubicBezTo>
                      <a:pt x="977" y="13311"/>
                      <a:pt x="942" y="13383"/>
                      <a:pt x="894" y="13442"/>
                    </a:cubicBezTo>
                    <a:cubicBezTo>
                      <a:pt x="834" y="13538"/>
                      <a:pt x="775" y="13633"/>
                      <a:pt x="727" y="13728"/>
                    </a:cubicBezTo>
                    <a:cubicBezTo>
                      <a:pt x="692" y="13788"/>
                      <a:pt x="656" y="13859"/>
                      <a:pt x="620" y="13919"/>
                    </a:cubicBezTo>
                    <a:cubicBezTo>
                      <a:pt x="572" y="14014"/>
                      <a:pt x="525" y="14097"/>
                      <a:pt x="477" y="14181"/>
                    </a:cubicBezTo>
                    <a:cubicBezTo>
                      <a:pt x="430" y="14276"/>
                      <a:pt x="418" y="14312"/>
                      <a:pt x="394" y="14383"/>
                    </a:cubicBezTo>
                    <a:cubicBezTo>
                      <a:pt x="358" y="14442"/>
                      <a:pt x="322" y="14550"/>
                      <a:pt x="287" y="14633"/>
                    </a:cubicBezTo>
                    <a:cubicBezTo>
                      <a:pt x="251" y="14716"/>
                      <a:pt x="239" y="14764"/>
                      <a:pt x="215" y="14823"/>
                    </a:cubicBezTo>
                    <a:cubicBezTo>
                      <a:pt x="191" y="14883"/>
                      <a:pt x="168" y="14990"/>
                      <a:pt x="144" y="15074"/>
                    </a:cubicBezTo>
                    <a:cubicBezTo>
                      <a:pt x="120" y="15157"/>
                      <a:pt x="108" y="15193"/>
                      <a:pt x="96" y="15252"/>
                    </a:cubicBezTo>
                    <a:cubicBezTo>
                      <a:pt x="84" y="15335"/>
                      <a:pt x="60" y="15419"/>
                      <a:pt x="49" y="15490"/>
                    </a:cubicBezTo>
                    <a:cubicBezTo>
                      <a:pt x="37" y="15574"/>
                      <a:pt x="37" y="15609"/>
                      <a:pt x="25" y="15669"/>
                    </a:cubicBezTo>
                    <a:cubicBezTo>
                      <a:pt x="13" y="15764"/>
                      <a:pt x="1" y="15871"/>
                      <a:pt x="1" y="15978"/>
                    </a:cubicBezTo>
                    <a:lnTo>
                      <a:pt x="1" y="16050"/>
                    </a:lnTo>
                    <a:cubicBezTo>
                      <a:pt x="1" y="16169"/>
                      <a:pt x="13" y="16288"/>
                      <a:pt x="25" y="16407"/>
                    </a:cubicBezTo>
                    <a:cubicBezTo>
                      <a:pt x="25" y="16443"/>
                      <a:pt x="37" y="16478"/>
                      <a:pt x="37" y="16502"/>
                    </a:cubicBezTo>
                    <a:cubicBezTo>
                      <a:pt x="49" y="16598"/>
                      <a:pt x="60" y="16681"/>
                      <a:pt x="84" y="16764"/>
                    </a:cubicBezTo>
                    <a:cubicBezTo>
                      <a:pt x="96" y="16812"/>
                      <a:pt x="108" y="16848"/>
                      <a:pt x="120" y="16883"/>
                    </a:cubicBezTo>
                    <a:cubicBezTo>
                      <a:pt x="144" y="16967"/>
                      <a:pt x="168" y="17050"/>
                      <a:pt x="203" y="17133"/>
                    </a:cubicBezTo>
                    <a:cubicBezTo>
                      <a:pt x="215" y="17157"/>
                      <a:pt x="227" y="17193"/>
                      <a:pt x="239" y="17217"/>
                    </a:cubicBezTo>
                    <a:cubicBezTo>
                      <a:pt x="287" y="17336"/>
                      <a:pt x="334" y="17443"/>
                      <a:pt x="394" y="17538"/>
                    </a:cubicBezTo>
                    <a:cubicBezTo>
                      <a:pt x="406" y="17562"/>
                      <a:pt x="418" y="17586"/>
                      <a:pt x="430" y="17598"/>
                    </a:cubicBezTo>
                    <a:cubicBezTo>
                      <a:pt x="477" y="17681"/>
                      <a:pt x="537" y="17764"/>
                      <a:pt x="596" y="17848"/>
                    </a:cubicBezTo>
                    <a:lnTo>
                      <a:pt x="668" y="17943"/>
                    </a:lnTo>
                    <a:cubicBezTo>
                      <a:pt x="727" y="18014"/>
                      <a:pt x="787" y="18086"/>
                      <a:pt x="846" y="18157"/>
                    </a:cubicBezTo>
                    <a:cubicBezTo>
                      <a:pt x="870" y="18181"/>
                      <a:pt x="906" y="18217"/>
                      <a:pt x="930" y="18241"/>
                    </a:cubicBezTo>
                    <a:cubicBezTo>
                      <a:pt x="1013" y="18336"/>
                      <a:pt x="1108" y="18419"/>
                      <a:pt x="1203" y="18503"/>
                    </a:cubicBezTo>
                    <a:cubicBezTo>
                      <a:pt x="1215" y="18503"/>
                      <a:pt x="1215" y="18514"/>
                      <a:pt x="1215" y="18514"/>
                    </a:cubicBezTo>
                    <a:cubicBezTo>
                      <a:pt x="1323" y="18598"/>
                      <a:pt x="1442" y="18681"/>
                      <a:pt x="1549" y="18764"/>
                    </a:cubicBezTo>
                    <a:cubicBezTo>
                      <a:pt x="1584" y="18800"/>
                      <a:pt x="1620" y="18824"/>
                      <a:pt x="1656" y="18848"/>
                    </a:cubicBezTo>
                    <a:cubicBezTo>
                      <a:pt x="1751" y="18895"/>
                      <a:pt x="1835" y="18955"/>
                      <a:pt x="1930" y="19014"/>
                    </a:cubicBezTo>
                    <a:lnTo>
                      <a:pt x="2061" y="19086"/>
                    </a:lnTo>
                    <a:cubicBezTo>
                      <a:pt x="2168" y="19145"/>
                      <a:pt x="2275" y="19205"/>
                      <a:pt x="2394" y="19265"/>
                    </a:cubicBezTo>
                    <a:lnTo>
                      <a:pt x="2489" y="19312"/>
                    </a:lnTo>
                    <a:cubicBezTo>
                      <a:pt x="2632" y="19384"/>
                      <a:pt x="2787" y="19443"/>
                      <a:pt x="2942" y="19515"/>
                    </a:cubicBezTo>
                    <a:lnTo>
                      <a:pt x="3061" y="19550"/>
                    </a:lnTo>
                    <a:cubicBezTo>
                      <a:pt x="3180" y="19598"/>
                      <a:pt x="3311" y="19646"/>
                      <a:pt x="3442" y="19693"/>
                    </a:cubicBezTo>
                    <a:lnTo>
                      <a:pt x="3609" y="19753"/>
                    </a:lnTo>
                    <a:cubicBezTo>
                      <a:pt x="3740" y="19788"/>
                      <a:pt x="3870" y="19836"/>
                      <a:pt x="4001" y="19872"/>
                    </a:cubicBezTo>
                    <a:lnTo>
                      <a:pt x="4168" y="19919"/>
                    </a:lnTo>
                    <a:cubicBezTo>
                      <a:pt x="4347" y="19967"/>
                      <a:pt x="4537" y="20015"/>
                      <a:pt x="4740" y="20062"/>
                    </a:cubicBezTo>
                    <a:lnTo>
                      <a:pt x="4811" y="20074"/>
                    </a:lnTo>
                    <a:cubicBezTo>
                      <a:pt x="4990" y="20110"/>
                      <a:pt x="5168" y="20146"/>
                      <a:pt x="5359" y="20181"/>
                    </a:cubicBezTo>
                    <a:lnTo>
                      <a:pt x="5561" y="20217"/>
                    </a:lnTo>
                    <a:lnTo>
                      <a:pt x="6026" y="20288"/>
                    </a:lnTo>
                    <a:lnTo>
                      <a:pt x="6240" y="20324"/>
                    </a:lnTo>
                    <a:cubicBezTo>
                      <a:pt x="6430" y="20348"/>
                      <a:pt x="6621" y="20372"/>
                      <a:pt x="6835" y="20384"/>
                    </a:cubicBezTo>
                    <a:lnTo>
                      <a:pt x="6930" y="20396"/>
                    </a:lnTo>
                    <a:cubicBezTo>
                      <a:pt x="7169" y="20419"/>
                      <a:pt x="7407" y="20443"/>
                      <a:pt x="7657" y="20455"/>
                    </a:cubicBezTo>
                    <a:lnTo>
                      <a:pt x="7871" y="20467"/>
                    </a:lnTo>
                    <a:cubicBezTo>
                      <a:pt x="8050" y="20479"/>
                      <a:pt x="8240" y="20491"/>
                      <a:pt x="8431" y="20491"/>
                    </a:cubicBezTo>
                    <a:lnTo>
                      <a:pt x="8681" y="20503"/>
                    </a:lnTo>
                    <a:cubicBezTo>
                      <a:pt x="8883" y="20503"/>
                      <a:pt x="9074" y="20515"/>
                      <a:pt x="9276" y="20515"/>
                    </a:cubicBezTo>
                    <a:lnTo>
                      <a:pt x="9490" y="20515"/>
                    </a:lnTo>
                    <a:cubicBezTo>
                      <a:pt x="9752" y="20515"/>
                      <a:pt x="10026" y="20515"/>
                      <a:pt x="10312" y="20503"/>
                    </a:cubicBezTo>
                    <a:lnTo>
                      <a:pt x="10490" y="20503"/>
                    </a:lnTo>
                    <a:lnTo>
                      <a:pt x="11181" y="20479"/>
                    </a:lnTo>
                    <a:lnTo>
                      <a:pt x="11467" y="20455"/>
                    </a:lnTo>
                    <a:cubicBezTo>
                      <a:pt x="11681" y="20443"/>
                      <a:pt x="11895" y="20431"/>
                      <a:pt x="12110" y="20419"/>
                    </a:cubicBezTo>
                    <a:lnTo>
                      <a:pt x="12383" y="20396"/>
                    </a:lnTo>
                    <a:cubicBezTo>
                      <a:pt x="12693" y="20372"/>
                      <a:pt x="13003" y="20348"/>
                      <a:pt x="13324" y="20312"/>
                    </a:cubicBezTo>
                    <a:cubicBezTo>
                      <a:pt x="24444" y="19193"/>
                      <a:pt x="37327" y="13788"/>
                      <a:pt x="42078" y="8227"/>
                    </a:cubicBezTo>
                    <a:cubicBezTo>
                      <a:pt x="42209" y="8073"/>
                      <a:pt x="42340" y="7906"/>
                      <a:pt x="42459" y="7751"/>
                    </a:cubicBezTo>
                    <a:cubicBezTo>
                      <a:pt x="42506" y="7704"/>
                      <a:pt x="42530" y="7656"/>
                      <a:pt x="42578" y="7608"/>
                    </a:cubicBezTo>
                    <a:cubicBezTo>
                      <a:pt x="42649" y="7501"/>
                      <a:pt x="42732" y="7394"/>
                      <a:pt x="42804" y="7287"/>
                    </a:cubicBezTo>
                    <a:cubicBezTo>
                      <a:pt x="42840" y="7227"/>
                      <a:pt x="42875" y="7168"/>
                      <a:pt x="42911" y="7120"/>
                    </a:cubicBezTo>
                    <a:cubicBezTo>
                      <a:pt x="42971" y="7013"/>
                      <a:pt x="43042" y="6918"/>
                      <a:pt x="43090" y="6822"/>
                    </a:cubicBezTo>
                    <a:cubicBezTo>
                      <a:pt x="43125" y="6763"/>
                      <a:pt x="43161" y="6703"/>
                      <a:pt x="43185" y="6656"/>
                    </a:cubicBezTo>
                    <a:cubicBezTo>
                      <a:pt x="43244" y="6549"/>
                      <a:pt x="43292" y="6453"/>
                      <a:pt x="43340" y="6358"/>
                    </a:cubicBezTo>
                    <a:cubicBezTo>
                      <a:pt x="43364" y="6311"/>
                      <a:pt x="43387" y="6263"/>
                      <a:pt x="43411" y="6203"/>
                    </a:cubicBezTo>
                    <a:cubicBezTo>
                      <a:pt x="43471" y="6072"/>
                      <a:pt x="43530" y="5930"/>
                      <a:pt x="43578" y="5799"/>
                    </a:cubicBezTo>
                    <a:cubicBezTo>
                      <a:pt x="43590" y="5799"/>
                      <a:pt x="43590" y="5787"/>
                      <a:pt x="43590" y="5775"/>
                    </a:cubicBezTo>
                    <a:cubicBezTo>
                      <a:pt x="43637" y="5632"/>
                      <a:pt x="43685" y="5489"/>
                      <a:pt x="43721" y="5358"/>
                    </a:cubicBezTo>
                    <a:cubicBezTo>
                      <a:pt x="43733" y="5310"/>
                      <a:pt x="43733" y="5275"/>
                      <a:pt x="43745" y="5227"/>
                    </a:cubicBezTo>
                    <a:cubicBezTo>
                      <a:pt x="43768" y="5132"/>
                      <a:pt x="43780" y="5048"/>
                      <a:pt x="43804" y="4953"/>
                    </a:cubicBezTo>
                    <a:cubicBezTo>
                      <a:pt x="43804" y="4906"/>
                      <a:pt x="43816" y="4858"/>
                      <a:pt x="43816" y="4798"/>
                    </a:cubicBezTo>
                    <a:cubicBezTo>
                      <a:pt x="43828" y="4715"/>
                      <a:pt x="43828" y="4632"/>
                      <a:pt x="43840" y="4548"/>
                    </a:cubicBezTo>
                    <a:lnTo>
                      <a:pt x="43840" y="4406"/>
                    </a:lnTo>
                    <a:cubicBezTo>
                      <a:pt x="43828" y="4322"/>
                      <a:pt x="43828" y="4239"/>
                      <a:pt x="43816" y="4156"/>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09" name="Google Shape;409;p18"/>
            <p:cNvSpPr/>
            <p:nvPr/>
          </p:nvSpPr>
          <p:spPr>
            <a:xfrm>
              <a:off x="8300230" y="3412543"/>
              <a:ext cx="1321234" cy="1387900"/>
            </a:xfrm>
            <a:custGeom>
              <a:rect b="b" l="l" r="r" t="t"/>
              <a:pathLst>
                <a:path extrusionOk="0" h="55516" w="66402">
                  <a:moveTo>
                    <a:pt x="0" y="0"/>
                  </a:moveTo>
                  <a:lnTo>
                    <a:pt x="66402" y="0"/>
                  </a:lnTo>
                  <a:lnTo>
                    <a:pt x="66402" y="55516"/>
                  </a:lnTo>
                </a:path>
              </a:pathLst>
            </a:custGeom>
            <a:noFill/>
            <a:ln cap="flat" cmpd="sng" w="28575">
              <a:solidFill>
                <a:schemeClr val="lt1"/>
              </a:solidFill>
              <a:prstDash val="solid"/>
              <a:round/>
              <a:headEnd len="med" w="med" type="none"/>
              <a:tailEnd len="med" w="med" type="none"/>
            </a:ln>
          </p:spPr>
        </p:sp>
      </p:grpSp>
      <p:sp>
        <p:nvSpPr>
          <p:cNvPr id="410" name="Google Shape;410;p18"/>
          <p:cNvSpPr/>
          <p:nvPr/>
        </p:nvSpPr>
        <p:spPr>
          <a:xfrm rot="-137437">
            <a:off x="16658856" y="-1422573"/>
            <a:ext cx="4113287" cy="3558466"/>
          </a:xfrm>
          <a:prstGeom prst="triangle">
            <a:avLst>
              <a:gd fmla="val 50000" name="adj"/>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rPr lang="en" sz="2800"/>
              <a:t> </a:t>
            </a:r>
            <a:endParaRPr sz="2800"/>
          </a:p>
        </p:txBody>
      </p:sp>
      <p:grpSp>
        <p:nvGrpSpPr>
          <p:cNvPr id="411" name="Google Shape;411;p18"/>
          <p:cNvGrpSpPr/>
          <p:nvPr/>
        </p:nvGrpSpPr>
        <p:grpSpPr>
          <a:xfrm>
            <a:off x="17393785" y="-795964"/>
            <a:ext cx="1725143" cy="1969555"/>
            <a:chOff x="742950" y="1124975"/>
            <a:chExt cx="1327850" cy="1515975"/>
          </a:xfrm>
        </p:grpSpPr>
        <p:sp>
          <p:nvSpPr>
            <p:cNvPr id="412" name="Google Shape;412;p18"/>
            <p:cNvSpPr/>
            <p:nvPr/>
          </p:nvSpPr>
          <p:spPr>
            <a:xfrm>
              <a:off x="742950" y="1124975"/>
              <a:ext cx="304525" cy="1515975"/>
            </a:xfrm>
            <a:custGeom>
              <a:rect b="b" l="l" r="r" t="t"/>
              <a:pathLst>
                <a:path extrusionOk="0" h="60639" w="12181">
                  <a:moveTo>
                    <a:pt x="0" y="60639"/>
                  </a:moveTo>
                  <a:lnTo>
                    <a:pt x="6263" y="0"/>
                  </a:lnTo>
                  <a:lnTo>
                    <a:pt x="12180" y="46911"/>
                  </a:lnTo>
                  <a:close/>
                </a:path>
              </a:pathLst>
            </a:custGeom>
            <a:gradFill>
              <a:gsLst>
                <a:gs pos="0">
                  <a:srgbClr val="FF62FF"/>
                </a:gs>
                <a:gs pos="100000">
                  <a:srgbClr val="A2B5F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 name="Google Shape;413;p18"/>
            <p:cNvSpPr/>
            <p:nvPr/>
          </p:nvSpPr>
          <p:spPr>
            <a:xfrm>
              <a:off x="899500" y="1124975"/>
              <a:ext cx="1171300" cy="1172775"/>
            </a:xfrm>
            <a:custGeom>
              <a:rect b="b" l="l" r="r" t="t"/>
              <a:pathLst>
                <a:path extrusionOk="0" h="46911" w="46852">
                  <a:moveTo>
                    <a:pt x="46852" y="37576"/>
                  </a:moveTo>
                  <a:lnTo>
                    <a:pt x="5918" y="46911"/>
                  </a:lnTo>
                  <a:lnTo>
                    <a:pt x="1" y="0"/>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 name="Google Shape;414;p18"/>
            <p:cNvSpPr/>
            <p:nvPr/>
          </p:nvSpPr>
          <p:spPr>
            <a:xfrm>
              <a:off x="742950" y="2064375"/>
              <a:ext cx="1327850" cy="576575"/>
            </a:xfrm>
            <a:custGeom>
              <a:rect b="b" l="l" r="r" t="t"/>
              <a:pathLst>
                <a:path extrusionOk="0" h="23063" w="53114">
                  <a:moveTo>
                    <a:pt x="53114" y="0"/>
                  </a:moveTo>
                  <a:lnTo>
                    <a:pt x="0" y="23063"/>
                  </a:lnTo>
                  <a:lnTo>
                    <a:pt x="12180" y="9335"/>
                  </a:lnTo>
                  <a:close/>
                </a:path>
              </a:pathLst>
            </a:custGeom>
            <a:gradFill>
              <a:gsLst>
                <a:gs pos="0">
                  <a:srgbClr val="F9F6EF"/>
                </a:gs>
                <a:gs pos="100000">
                  <a:srgbClr val="F148FF"/>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
    <p:spTree>
      <p:nvGrpSpPr>
        <p:cNvPr id="415" name="Shape 415"/>
        <p:cNvGrpSpPr/>
        <p:nvPr/>
      </p:nvGrpSpPr>
      <p:grpSpPr>
        <a:xfrm>
          <a:off x="0" y="0"/>
          <a:ext cx="0" cy="0"/>
          <a:chOff x="0" y="0"/>
          <a:chExt cx="0" cy="0"/>
        </a:xfrm>
      </p:grpSpPr>
      <p:grpSp>
        <p:nvGrpSpPr>
          <p:cNvPr id="416" name="Google Shape;416;p19"/>
          <p:cNvGrpSpPr/>
          <p:nvPr/>
        </p:nvGrpSpPr>
        <p:grpSpPr>
          <a:xfrm>
            <a:off x="-1859650" y="-4053200"/>
            <a:ext cx="20606700" cy="17731450"/>
            <a:chOff x="83250" y="-951025"/>
            <a:chExt cx="10303350" cy="8865725"/>
          </a:xfrm>
        </p:grpSpPr>
        <p:sp>
          <p:nvSpPr>
            <p:cNvPr id="417" name="Google Shape;417;p19"/>
            <p:cNvSpPr/>
            <p:nvPr/>
          </p:nvSpPr>
          <p:spPr>
            <a:xfrm>
              <a:off x="6901500" y="24663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 name="Google Shape;418;p19"/>
            <p:cNvSpPr/>
            <p:nvPr/>
          </p:nvSpPr>
          <p:spPr>
            <a:xfrm>
              <a:off x="83250" y="1296275"/>
              <a:ext cx="5008800" cy="50088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 name="Google Shape;419;p19"/>
            <p:cNvSpPr/>
            <p:nvPr/>
          </p:nvSpPr>
          <p:spPr>
            <a:xfrm>
              <a:off x="5550300" y="-951025"/>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 name="Google Shape;420;p19"/>
            <p:cNvSpPr/>
            <p:nvPr/>
          </p:nvSpPr>
          <p:spPr>
            <a:xfrm>
              <a:off x="5741775" y="44296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1" name="Google Shape;421;p19"/>
          <p:cNvGrpSpPr/>
          <p:nvPr/>
        </p:nvGrpSpPr>
        <p:grpSpPr>
          <a:xfrm>
            <a:off x="-3610070" y="6736065"/>
            <a:ext cx="6132891" cy="4711945"/>
            <a:chOff x="-1162707" y="-935923"/>
            <a:chExt cx="3841219" cy="2951237"/>
          </a:xfrm>
        </p:grpSpPr>
        <p:sp>
          <p:nvSpPr>
            <p:cNvPr id="422" name="Google Shape;422;p19"/>
            <p:cNvSpPr/>
            <p:nvPr/>
          </p:nvSpPr>
          <p:spPr>
            <a:xfrm rot="2097264">
              <a:off x="901933" y="-467612"/>
              <a:ext cx="1534758" cy="1327771"/>
            </a:xfrm>
            <a:prstGeom prst="triangle">
              <a:avLst>
                <a:gd fmla="val 50000" name="adj"/>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23" name="Google Shape;423;p19"/>
            <p:cNvGrpSpPr/>
            <p:nvPr/>
          </p:nvGrpSpPr>
          <p:grpSpPr>
            <a:xfrm rot="1441188">
              <a:off x="-896393" y="-425161"/>
              <a:ext cx="2920085" cy="1929713"/>
              <a:chOff x="759000" y="1141650"/>
              <a:chExt cx="4566375" cy="3017650"/>
            </a:xfrm>
          </p:grpSpPr>
          <p:sp>
            <p:nvSpPr>
              <p:cNvPr id="424" name="Google Shape;424;p19"/>
              <p:cNvSpPr/>
              <p:nvPr/>
            </p:nvSpPr>
            <p:spPr>
              <a:xfrm>
                <a:off x="779250" y="1141650"/>
                <a:ext cx="4522325" cy="2935500"/>
              </a:xfrm>
              <a:custGeom>
                <a:rect b="b" l="l" r="r" t="t"/>
                <a:pathLst>
                  <a:path extrusionOk="0" h="117420" w="180893">
                    <a:moveTo>
                      <a:pt x="46459" y="111526"/>
                    </a:moveTo>
                    <a:cubicBezTo>
                      <a:pt x="48423" y="110966"/>
                      <a:pt x="50459" y="110752"/>
                      <a:pt x="52495" y="110895"/>
                    </a:cubicBezTo>
                    <a:cubicBezTo>
                      <a:pt x="56341" y="111168"/>
                      <a:pt x="59782" y="112562"/>
                      <a:pt x="63116" y="113931"/>
                    </a:cubicBezTo>
                    <a:cubicBezTo>
                      <a:pt x="65354" y="114848"/>
                      <a:pt x="67521" y="115752"/>
                      <a:pt x="69712" y="116348"/>
                    </a:cubicBezTo>
                    <a:cubicBezTo>
                      <a:pt x="72629" y="117145"/>
                      <a:pt x="75534" y="117419"/>
                      <a:pt x="78665" y="116550"/>
                    </a:cubicBezTo>
                    <a:cubicBezTo>
                      <a:pt x="80463" y="116050"/>
                      <a:pt x="82344" y="115181"/>
                      <a:pt x="84380" y="113776"/>
                    </a:cubicBezTo>
                    <a:cubicBezTo>
                      <a:pt x="85535" y="112978"/>
                      <a:pt x="86619" y="112085"/>
                      <a:pt x="87619" y="111097"/>
                    </a:cubicBezTo>
                    <a:cubicBezTo>
                      <a:pt x="89047" y="109668"/>
                      <a:pt x="90286" y="108049"/>
                      <a:pt x="91286" y="106299"/>
                    </a:cubicBezTo>
                    <a:cubicBezTo>
                      <a:pt x="92274" y="104572"/>
                      <a:pt x="93084" y="102751"/>
                      <a:pt x="93715" y="100870"/>
                    </a:cubicBezTo>
                    <a:cubicBezTo>
                      <a:pt x="95036" y="97048"/>
                      <a:pt x="95846" y="92845"/>
                      <a:pt x="96822" y="88594"/>
                    </a:cubicBezTo>
                    <a:cubicBezTo>
                      <a:pt x="97477" y="85761"/>
                      <a:pt x="98227" y="82891"/>
                      <a:pt x="99299" y="80081"/>
                    </a:cubicBezTo>
                    <a:cubicBezTo>
                      <a:pt x="100727" y="76343"/>
                      <a:pt x="102775" y="72699"/>
                      <a:pt x="105930" y="69568"/>
                    </a:cubicBezTo>
                    <a:cubicBezTo>
                      <a:pt x="107097" y="68413"/>
                      <a:pt x="108359" y="67377"/>
                      <a:pt x="109705" y="66449"/>
                    </a:cubicBezTo>
                    <a:cubicBezTo>
                      <a:pt x="111991" y="64865"/>
                      <a:pt x="114193" y="63817"/>
                      <a:pt x="116313" y="63222"/>
                    </a:cubicBezTo>
                    <a:cubicBezTo>
                      <a:pt x="118265" y="62663"/>
                      <a:pt x="120313" y="62460"/>
                      <a:pt x="122349" y="62603"/>
                    </a:cubicBezTo>
                    <a:cubicBezTo>
                      <a:pt x="126183" y="62865"/>
                      <a:pt x="129624" y="64270"/>
                      <a:pt x="132970" y="65627"/>
                    </a:cubicBezTo>
                    <a:cubicBezTo>
                      <a:pt x="135184" y="66544"/>
                      <a:pt x="137363" y="67449"/>
                      <a:pt x="139554" y="68044"/>
                    </a:cubicBezTo>
                    <a:cubicBezTo>
                      <a:pt x="142471" y="68854"/>
                      <a:pt x="145376" y="69116"/>
                      <a:pt x="148519" y="68247"/>
                    </a:cubicBezTo>
                    <a:cubicBezTo>
                      <a:pt x="150305" y="67746"/>
                      <a:pt x="152186" y="66877"/>
                      <a:pt x="154222" y="65460"/>
                    </a:cubicBezTo>
                    <a:cubicBezTo>
                      <a:pt x="155389" y="64675"/>
                      <a:pt x="156473" y="63770"/>
                      <a:pt x="157461" y="62782"/>
                    </a:cubicBezTo>
                    <a:cubicBezTo>
                      <a:pt x="158901" y="61353"/>
                      <a:pt x="160140" y="59746"/>
                      <a:pt x="161140" y="57995"/>
                    </a:cubicBezTo>
                    <a:cubicBezTo>
                      <a:pt x="162116" y="56257"/>
                      <a:pt x="162926" y="54435"/>
                      <a:pt x="163557" y="52554"/>
                    </a:cubicBezTo>
                    <a:cubicBezTo>
                      <a:pt x="164878" y="48732"/>
                      <a:pt x="165688" y="44541"/>
                      <a:pt x="166676" y="40291"/>
                    </a:cubicBezTo>
                    <a:cubicBezTo>
                      <a:pt x="167331" y="37445"/>
                      <a:pt x="168081" y="34588"/>
                      <a:pt x="169153" y="31778"/>
                    </a:cubicBezTo>
                    <a:cubicBezTo>
                      <a:pt x="170581" y="28039"/>
                      <a:pt x="172629" y="24396"/>
                      <a:pt x="175784" y="21265"/>
                    </a:cubicBezTo>
                    <a:cubicBezTo>
                      <a:pt x="176939" y="20110"/>
                      <a:pt x="178201" y="19062"/>
                      <a:pt x="179547" y="18133"/>
                    </a:cubicBezTo>
                    <a:cubicBezTo>
                      <a:pt x="179654" y="18074"/>
                      <a:pt x="179761" y="18014"/>
                      <a:pt x="179868" y="17967"/>
                    </a:cubicBezTo>
                    <a:cubicBezTo>
                      <a:pt x="179904" y="17955"/>
                      <a:pt x="179940" y="17943"/>
                      <a:pt x="179975" y="17931"/>
                    </a:cubicBezTo>
                    <a:cubicBezTo>
                      <a:pt x="180047" y="17907"/>
                      <a:pt x="180118" y="17883"/>
                      <a:pt x="180190" y="17883"/>
                    </a:cubicBezTo>
                    <a:cubicBezTo>
                      <a:pt x="180237" y="17871"/>
                      <a:pt x="180273" y="17871"/>
                      <a:pt x="180321" y="17871"/>
                    </a:cubicBezTo>
                    <a:cubicBezTo>
                      <a:pt x="180380" y="17859"/>
                      <a:pt x="180452" y="17859"/>
                      <a:pt x="180511" y="17871"/>
                    </a:cubicBezTo>
                    <a:cubicBezTo>
                      <a:pt x="180559" y="17871"/>
                      <a:pt x="180595" y="17871"/>
                      <a:pt x="180630" y="17883"/>
                    </a:cubicBezTo>
                    <a:cubicBezTo>
                      <a:pt x="180702" y="17895"/>
                      <a:pt x="180761" y="17907"/>
                      <a:pt x="180821" y="17943"/>
                    </a:cubicBezTo>
                    <a:cubicBezTo>
                      <a:pt x="180845" y="17943"/>
                      <a:pt x="180868" y="17943"/>
                      <a:pt x="180892" y="17955"/>
                    </a:cubicBezTo>
                    <a:lnTo>
                      <a:pt x="141304" y="179"/>
                    </a:lnTo>
                    <a:cubicBezTo>
                      <a:pt x="140852" y="0"/>
                      <a:pt x="140340" y="72"/>
                      <a:pt x="139959" y="369"/>
                    </a:cubicBezTo>
                    <a:cubicBezTo>
                      <a:pt x="138613" y="1286"/>
                      <a:pt x="137351" y="2334"/>
                      <a:pt x="136184" y="3489"/>
                    </a:cubicBezTo>
                    <a:cubicBezTo>
                      <a:pt x="133029" y="6620"/>
                      <a:pt x="130981" y="10263"/>
                      <a:pt x="129552" y="14002"/>
                    </a:cubicBezTo>
                    <a:cubicBezTo>
                      <a:pt x="128481" y="16812"/>
                      <a:pt x="127743" y="19669"/>
                      <a:pt x="127076" y="22515"/>
                    </a:cubicBezTo>
                    <a:cubicBezTo>
                      <a:pt x="126088" y="26765"/>
                      <a:pt x="125290" y="30956"/>
                      <a:pt x="123968" y="34778"/>
                    </a:cubicBezTo>
                    <a:cubicBezTo>
                      <a:pt x="123337" y="36659"/>
                      <a:pt x="122528" y="38481"/>
                      <a:pt x="121551" y="40219"/>
                    </a:cubicBezTo>
                    <a:cubicBezTo>
                      <a:pt x="120539" y="41970"/>
                      <a:pt x="119301" y="43577"/>
                      <a:pt x="117872" y="45006"/>
                    </a:cubicBezTo>
                    <a:cubicBezTo>
                      <a:pt x="116872" y="45994"/>
                      <a:pt x="115789" y="46899"/>
                      <a:pt x="114634" y="47685"/>
                    </a:cubicBezTo>
                    <a:cubicBezTo>
                      <a:pt x="112598" y="49101"/>
                      <a:pt x="110717" y="49970"/>
                      <a:pt x="108919" y="50471"/>
                    </a:cubicBezTo>
                    <a:cubicBezTo>
                      <a:pt x="105788" y="51340"/>
                      <a:pt x="102882" y="51078"/>
                      <a:pt x="99954" y="50268"/>
                    </a:cubicBezTo>
                    <a:cubicBezTo>
                      <a:pt x="97763" y="49673"/>
                      <a:pt x="95584" y="48768"/>
                      <a:pt x="93369" y="47851"/>
                    </a:cubicBezTo>
                    <a:cubicBezTo>
                      <a:pt x="90036" y="46494"/>
                      <a:pt x="86583" y="45089"/>
                      <a:pt x="82749" y="44827"/>
                    </a:cubicBezTo>
                    <a:cubicBezTo>
                      <a:pt x="80713" y="44684"/>
                      <a:pt x="78677" y="44887"/>
                      <a:pt x="76713" y="45446"/>
                    </a:cubicBezTo>
                    <a:cubicBezTo>
                      <a:pt x="74605" y="46041"/>
                      <a:pt x="72391" y="47089"/>
                      <a:pt x="70105" y="48673"/>
                    </a:cubicBezTo>
                    <a:cubicBezTo>
                      <a:pt x="68759" y="49601"/>
                      <a:pt x="67497" y="50649"/>
                      <a:pt x="66342" y="51792"/>
                    </a:cubicBezTo>
                    <a:cubicBezTo>
                      <a:pt x="63187" y="54923"/>
                      <a:pt x="61127" y="58579"/>
                      <a:pt x="59710" y="62305"/>
                    </a:cubicBezTo>
                    <a:cubicBezTo>
                      <a:pt x="58639" y="65115"/>
                      <a:pt x="57889" y="67973"/>
                      <a:pt x="57234" y="70818"/>
                    </a:cubicBezTo>
                    <a:cubicBezTo>
                      <a:pt x="56258" y="75069"/>
                      <a:pt x="55448" y="79260"/>
                      <a:pt x="54126" y="83082"/>
                    </a:cubicBezTo>
                    <a:cubicBezTo>
                      <a:pt x="53495" y="84975"/>
                      <a:pt x="52686" y="86785"/>
                      <a:pt x="51709" y="88523"/>
                    </a:cubicBezTo>
                    <a:cubicBezTo>
                      <a:pt x="50697" y="90273"/>
                      <a:pt x="49459" y="91892"/>
                      <a:pt x="48030" y="93309"/>
                    </a:cubicBezTo>
                    <a:cubicBezTo>
                      <a:pt x="47030" y="94297"/>
                      <a:pt x="45947" y="95202"/>
                      <a:pt x="44792" y="95988"/>
                    </a:cubicBezTo>
                    <a:cubicBezTo>
                      <a:pt x="42756" y="97405"/>
                      <a:pt x="40863" y="98274"/>
                      <a:pt x="39077" y="98786"/>
                    </a:cubicBezTo>
                    <a:cubicBezTo>
                      <a:pt x="35946" y="99643"/>
                      <a:pt x="33040" y="99381"/>
                      <a:pt x="30123" y="98572"/>
                    </a:cubicBezTo>
                    <a:cubicBezTo>
                      <a:pt x="27933" y="97976"/>
                      <a:pt x="25754" y="97072"/>
                      <a:pt x="23527" y="96167"/>
                    </a:cubicBezTo>
                    <a:cubicBezTo>
                      <a:pt x="20194" y="94797"/>
                      <a:pt x="16753" y="93404"/>
                      <a:pt x="12907" y="93131"/>
                    </a:cubicBezTo>
                    <a:cubicBezTo>
                      <a:pt x="10871" y="92988"/>
                      <a:pt x="8835" y="93202"/>
                      <a:pt x="6870" y="93762"/>
                    </a:cubicBezTo>
                    <a:cubicBezTo>
                      <a:pt x="4763" y="94357"/>
                      <a:pt x="2549" y="95393"/>
                      <a:pt x="1" y="97202"/>
                    </a:cubicBezTo>
                    <a:lnTo>
                      <a:pt x="39589" y="114978"/>
                    </a:lnTo>
                    <a:cubicBezTo>
                      <a:pt x="42149" y="113157"/>
                      <a:pt x="44351" y="112121"/>
                      <a:pt x="46459" y="111526"/>
                    </a:cubicBezTo>
                    <a:close/>
                  </a:path>
                </a:pathLst>
              </a:custGeom>
              <a:gradFill>
                <a:gsLst>
                  <a:gs pos="0">
                    <a:srgbClr val="FFE2FF"/>
                  </a:gs>
                  <a:gs pos="8000">
                    <a:srgbClr val="D3A3EE"/>
                  </a:gs>
                  <a:gs pos="21000">
                    <a:srgbClr val="7B76D6"/>
                  </a:gs>
                  <a:gs pos="35000">
                    <a:srgbClr val="D3A3EE"/>
                  </a:gs>
                  <a:gs pos="46000">
                    <a:srgbClr val="FFE2FF"/>
                  </a:gs>
                  <a:gs pos="58000">
                    <a:srgbClr val="D3A3EE"/>
                  </a:gs>
                  <a:gs pos="69000">
                    <a:srgbClr val="7B76D6"/>
                  </a:gs>
                  <a:gs pos="85000">
                    <a:srgbClr val="D3A3EE"/>
                  </a:gs>
                  <a:gs pos="94000">
                    <a:srgbClr val="FFE2FF"/>
                  </a:gs>
                  <a:gs pos="100000">
                    <a:srgbClr val="D3A3EE"/>
                  </a:gs>
                </a:gsLst>
                <a:lin ang="8100019"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 name="Google Shape;425;p19"/>
              <p:cNvSpPr/>
              <p:nvPr/>
            </p:nvSpPr>
            <p:spPr>
              <a:xfrm>
                <a:off x="1748725" y="1588125"/>
                <a:ext cx="3576650" cy="2571175"/>
              </a:xfrm>
              <a:custGeom>
                <a:rect b="b" l="l" r="r" t="t"/>
                <a:pathLst>
                  <a:path extrusionOk="0" h="102847" w="143066">
                    <a:moveTo>
                      <a:pt x="142768" y="798"/>
                    </a:moveTo>
                    <a:cubicBezTo>
                      <a:pt x="142637" y="465"/>
                      <a:pt x="142375" y="203"/>
                      <a:pt x="142054" y="84"/>
                    </a:cubicBezTo>
                    <a:cubicBezTo>
                      <a:pt x="141982" y="60"/>
                      <a:pt x="141923" y="36"/>
                      <a:pt x="141863" y="24"/>
                    </a:cubicBezTo>
                    <a:cubicBezTo>
                      <a:pt x="141816" y="24"/>
                      <a:pt x="141780" y="12"/>
                      <a:pt x="141744" y="12"/>
                    </a:cubicBezTo>
                    <a:cubicBezTo>
                      <a:pt x="141673" y="0"/>
                      <a:pt x="141613" y="0"/>
                      <a:pt x="141542" y="12"/>
                    </a:cubicBezTo>
                    <a:cubicBezTo>
                      <a:pt x="141506" y="12"/>
                      <a:pt x="141458" y="12"/>
                      <a:pt x="141423" y="24"/>
                    </a:cubicBezTo>
                    <a:cubicBezTo>
                      <a:pt x="141339" y="36"/>
                      <a:pt x="141268" y="48"/>
                      <a:pt x="141196" y="84"/>
                    </a:cubicBezTo>
                    <a:cubicBezTo>
                      <a:pt x="141161" y="96"/>
                      <a:pt x="141125" y="96"/>
                      <a:pt x="141101" y="108"/>
                    </a:cubicBezTo>
                    <a:cubicBezTo>
                      <a:pt x="140982" y="155"/>
                      <a:pt x="140875" y="215"/>
                      <a:pt x="140768" y="286"/>
                    </a:cubicBezTo>
                    <a:cubicBezTo>
                      <a:pt x="139422" y="1215"/>
                      <a:pt x="138160" y="2263"/>
                      <a:pt x="137005" y="3406"/>
                    </a:cubicBezTo>
                    <a:cubicBezTo>
                      <a:pt x="133850" y="6537"/>
                      <a:pt x="131791" y="10192"/>
                      <a:pt x="130374" y="13919"/>
                    </a:cubicBezTo>
                    <a:cubicBezTo>
                      <a:pt x="129302" y="16729"/>
                      <a:pt x="128552" y="19598"/>
                      <a:pt x="127897" y="22432"/>
                    </a:cubicBezTo>
                    <a:cubicBezTo>
                      <a:pt x="126909" y="26682"/>
                      <a:pt x="126111" y="30873"/>
                      <a:pt x="124778" y="34707"/>
                    </a:cubicBezTo>
                    <a:cubicBezTo>
                      <a:pt x="124147" y="36588"/>
                      <a:pt x="123337" y="38410"/>
                      <a:pt x="122361" y="40136"/>
                    </a:cubicBezTo>
                    <a:cubicBezTo>
                      <a:pt x="121361" y="41898"/>
                      <a:pt x="120122" y="43506"/>
                      <a:pt x="118682" y="44935"/>
                    </a:cubicBezTo>
                    <a:cubicBezTo>
                      <a:pt x="117694" y="45923"/>
                      <a:pt x="116610" y="46816"/>
                      <a:pt x="115443" y="47613"/>
                    </a:cubicBezTo>
                    <a:cubicBezTo>
                      <a:pt x="113407" y="49018"/>
                      <a:pt x="111526" y="49899"/>
                      <a:pt x="109740" y="50388"/>
                    </a:cubicBezTo>
                    <a:cubicBezTo>
                      <a:pt x="106597" y="51269"/>
                      <a:pt x="103692" y="50983"/>
                      <a:pt x="100775" y="50197"/>
                    </a:cubicBezTo>
                    <a:cubicBezTo>
                      <a:pt x="98584" y="49602"/>
                      <a:pt x="96405" y="48685"/>
                      <a:pt x="94191" y="47780"/>
                    </a:cubicBezTo>
                    <a:cubicBezTo>
                      <a:pt x="90845" y="46411"/>
                      <a:pt x="87404" y="45018"/>
                      <a:pt x="83570" y="44744"/>
                    </a:cubicBezTo>
                    <a:cubicBezTo>
                      <a:pt x="81534" y="44601"/>
                      <a:pt x="79486" y="44815"/>
                      <a:pt x="77534" y="45363"/>
                    </a:cubicBezTo>
                    <a:cubicBezTo>
                      <a:pt x="75414" y="45958"/>
                      <a:pt x="73212" y="47006"/>
                      <a:pt x="70926" y="48590"/>
                    </a:cubicBezTo>
                    <a:cubicBezTo>
                      <a:pt x="69580" y="49518"/>
                      <a:pt x="68318" y="50566"/>
                      <a:pt x="67151" y="51721"/>
                    </a:cubicBezTo>
                    <a:cubicBezTo>
                      <a:pt x="63996" y="54840"/>
                      <a:pt x="61948" y="58496"/>
                      <a:pt x="60520" y="62234"/>
                    </a:cubicBezTo>
                    <a:cubicBezTo>
                      <a:pt x="59448" y="65032"/>
                      <a:pt x="58698" y="67902"/>
                      <a:pt x="58043" y="70735"/>
                    </a:cubicBezTo>
                    <a:cubicBezTo>
                      <a:pt x="57067" y="74998"/>
                      <a:pt x="56257" y="79189"/>
                      <a:pt x="54936" y="83011"/>
                    </a:cubicBezTo>
                    <a:cubicBezTo>
                      <a:pt x="54305" y="84892"/>
                      <a:pt x="53495" y="86713"/>
                      <a:pt x="52507" y="88440"/>
                    </a:cubicBezTo>
                    <a:cubicBezTo>
                      <a:pt x="51507" y="90202"/>
                      <a:pt x="50268" y="91809"/>
                      <a:pt x="48840" y="93238"/>
                    </a:cubicBezTo>
                    <a:cubicBezTo>
                      <a:pt x="47840" y="94226"/>
                      <a:pt x="46756" y="95119"/>
                      <a:pt x="45601" y="95917"/>
                    </a:cubicBezTo>
                    <a:cubicBezTo>
                      <a:pt x="43565" y="97322"/>
                      <a:pt x="41684" y="98203"/>
                      <a:pt x="39886" y="98691"/>
                    </a:cubicBezTo>
                    <a:cubicBezTo>
                      <a:pt x="36755" y="99560"/>
                      <a:pt x="33850" y="99286"/>
                      <a:pt x="30933" y="98489"/>
                    </a:cubicBezTo>
                    <a:cubicBezTo>
                      <a:pt x="28742" y="97893"/>
                      <a:pt x="26563" y="96989"/>
                      <a:pt x="24337" y="96072"/>
                    </a:cubicBezTo>
                    <a:cubicBezTo>
                      <a:pt x="21003" y="94714"/>
                      <a:pt x="17562" y="93321"/>
                      <a:pt x="13716" y="93048"/>
                    </a:cubicBezTo>
                    <a:cubicBezTo>
                      <a:pt x="11680" y="92905"/>
                      <a:pt x="9644" y="93107"/>
                      <a:pt x="7680" y="93679"/>
                    </a:cubicBezTo>
                    <a:cubicBezTo>
                      <a:pt x="5572" y="94274"/>
                      <a:pt x="3370" y="95310"/>
                      <a:pt x="822" y="97108"/>
                    </a:cubicBezTo>
                    <a:cubicBezTo>
                      <a:pt x="238" y="97691"/>
                      <a:pt x="0" y="98608"/>
                      <a:pt x="298" y="99322"/>
                    </a:cubicBezTo>
                    <a:cubicBezTo>
                      <a:pt x="357" y="99465"/>
                      <a:pt x="441" y="99596"/>
                      <a:pt x="536" y="99703"/>
                    </a:cubicBezTo>
                    <a:cubicBezTo>
                      <a:pt x="560" y="99727"/>
                      <a:pt x="572" y="99751"/>
                      <a:pt x="596" y="99763"/>
                    </a:cubicBezTo>
                    <a:cubicBezTo>
                      <a:pt x="691" y="99858"/>
                      <a:pt x="798" y="99941"/>
                      <a:pt x="917" y="100001"/>
                    </a:cubicBezTo>
                    <a:cubicBezTo>
                      <a:pt x="1381" y="100203"/>
                      <a:pt x="1905" y="100132"/>
                      <a:pt x="2298" y="99834"/>
                    </a:cubicBezTo>
                    <a:cubicBezTo>
                      <a:pt x="4334" y="98429"/>
                      <a:pt x="6215" y="97548"/>
                      <a:pt x="8013" y="97048"/>
                    </a:cubicBezTo>
                    <a:cubicBezTo>
                      <a:pt x="11144" y="96191"/>
                      <a:pt x="14050" y="96453"/>
                      <a:pt x="16967" y="97250"/>
                    </a:cubicBezTo>
                    <a:cubicBezTo>
                      <a:pt x="19157" y="97846"/>
                      <a:pt x="21336" y="98763"/>
                      <a:pt x="23563" y="99667"/>
                    </a:cubicBezTo>
                    <a:cubicBezTo>
                      <a:pt x="26896" y="101037"/>
                      <a:pt x="30349" y="102430"/>
                      <a:pt x="34183" y="102704"/>
                    </a:cubicBezTo>
                    <a:cubicBezTo>
                      <a:pt x="36207" y="102846"/>
                      <a:pt x="38255" y="102632"/>
                      <a:pt x="40220" y="102084"/>
                    </a:cubicBezTo>
                    <a:cubicBezTo>
                      <a:pt x="42327" y="101489"/>
                      <a:pt x="44530" y="100441"/>
                      <a:pt x="46816" y="98858"/>
                    </a:cubicBezTo>
                    <a:cubicBezTo>
                      <a:pt x="48161" y="97929"/>
                      <a:pt x="49423" y="96881"/>
                      <a:pt x="50590" y="95726"/>
                    </a:cubicBezTo>
                    <a:cubicBezTo>
                      <a:pt x="53745" y="92595"/>
                      <a:pt x="55793" y="88952"/>
                      <a:pt x="57222" y="85213"/>
                    </a:cubicBezTo>
                    <a:cubicBezTo>
                      <a:pt x="58293" y="82403"/>
                      <a:pt x="59043" y="79546"/>
                      <a:pt x="59698" y="76700"/>
                    </a:cubicBezTo>
                    <a:cubicBezTo>
                      <a:pt x="60686" y="72450"/>
                      <a:pt x="61484" y="68259"/>
                      <a:pt x="62806" y="64437"/>
                    </a:cubicBezTo>
                    <a:cubicBezTo>
                      <a:pt x="63437" y="62556"/>
                      <a:pt x="64246" y="60734"/>
                      <a:pt x="65235" y="58996"/>
                    </a:cubicBezTo>
                    <a:cubicBezTo>
                      <a:pt x="66235" y="57246"/>
                      <a:pt x="67473" y="55638"/>
                      <a:pt x="68914" y="54209"/>
                    </a:cubicBezTo>
                    <a:cubicBezTo>
                      <a:pt x="69902" y="53221"/>
                      <a:pt x="70985" y="52316"/>
                      <a:pt x="72152" y="51519"/>
                    </a:cubicBezTo>
                    <a:cubicBezTo>
                      <a:pt x="74188" y="50114"/>
                      <a:pt x="76069" y="49245"/>
                      <a:pt x="77867" y="48744"/>
                    </a:cubicBezTo>
                    <a:cubicBezTo>
                      <a:pt x="80998" y="47887"/>
                      <a:pt x="83904" y="48149"/>
                      <a:pt x="86833" y="48947"/>
                    </a:cubicBezTo>
                    <a:cubicBezTo>
                      <a:pt x="89011" y="49554"/>
                      <a:pt x="91190" y="50459"/>
                      <a:pt x="93417" y="51364"/>
                    </a:cubicBezTo>
                    <a:cubicBezTo>
                      <a:pt x="96750" y="52733"/>
                      <a:pt x="100191" y="54126"/>
                      <a:pt x="104025" y="54400"/>
                    </a:cubicBezTo>
                    <a:cubicBezTo>
                      <a:pt x="106061" y="54543"/>
                      <a:pt x="108109" y="54329"/>
                      <a:pt x="110074" y="53769"/>
                    </a:cubicBezTo>
                    <a:cubicBezTo>
                      <a:pt x="112181" y="53174"/>
                      <a:pt x="114384" y="52126"/>
                      <a:pt x="116670" y="50542"/>
                    </a:cubicBezTo>
                    <a:cubicBezTo>
                      <a:pt x="118015" y="49626"/>
                      <a:pt x="119277" y="48578"/>
                      <a:pt x="120432" y="47423"/>
                    </a:cubicBezTo>
                    <a:cubicBezTo>
                      <a:pt x="123599" y="44292"/>
                      <a:pt x="125647" y="40636"/>
                      <a:pt x="127076" y="36910"/>
                    </a:cubicBezTo>
                    <a:cubicBezTo>
                      <a:pt x="128147" y="34100"/>
                      <a:pt x="128897" y="31230"/>
                      <a:pt x="129552" y="28409"/>
                    </a:cubicBezTo>
                    <a:cubicBezTo>
                      <a:pt x="130540" y="24146"/>
                      <a:pt x="131338" y="19955"/>
                      <a:pt x="132660" y="16133"/>
                    </a:cubicBezTo>
                    <a:cubicBezTo>
                      <a:pt x="133291" y="14252"/>
                      <a:pt x="134100" y="12431"/>
                      <a:pt x="135089" y="10692"/>
                    </a:cubicBezTo>
                    <a:cubicBezTo>
                      <a:pt x="136089" y="8942"/>
                      <a:pt x="137315" y="7335"/>
                      <a:pt x="138756" y="5918"/>
                    </a:cubicBezTo>
                    <a:cubicBezTo>
                      <a:pt x="139839" y="4846"/>
                      <a:pt x="141006" y="3870"/>
                      <a:pt x="142256" y="3001"/>
                    </a:cubicBezTo>
                    <a:cubicBezTo>
                      <a:pt x="142840" y="2429"/>
                      <a:pt x="143066" y="1501"/>
                      <a:pt x="142768" y="798"/>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 name="Google Shape;426;p19"/>
              <p:cNvSpPr/>
              <p:nvPr/>
            </p:nvSpPr>
            <p:spPr>
              <a:xfrm>
                <a:off x="759000" y="3571400"/>
                <a:ext cx="1013250" cy="517050"/>
              </a:xfrm>
              <a:custGeom>
                <a:rect b="b" l="l" r="r" t="t"/>
                <a:pathLst>
                  <a:path extrusionOk="0" h="20682" w="40530">
                    <a:moveTo>
                      <a:pt x="40125" y="20372"/>
                    </a:moveTo>
                    <a:cubicBezTo>
                      <a:pt x="40030" y="20253"/>
                      <a:pt x="39946" y="20122"/>
                      <a:pt x="39887" y="19991"/>
                    </a:cubicBezTo>
                    <a:cubicBezTo>
                      <a:pt x="39589" y="19277"/>
                      <a:pt x="39827" y="18348"/>
                      <a:pt x="40411" y="17777"/>
                    </a:cubicBezTo>
                    <a:lnTo>
                      <a:pt x="822" y="1"/>
                    </a:lnTo>
                    <a:cubicBezTo>
                      <a:pt x="239" y="572"/>
                      <a:pt x="1" y="1501"/>
                      <a:pt x="299" y="2215"/>
                    </a:cubicBezTo>
                    <a:cubicBezTo>
                      <a:pt x="418" y="2513"/>
                      <a:pt x="644" y="2763"/>
                      <a:pt x="942" y="2906"/>
                    </a:cubicBezTo>
                    <a:lnTo>
                      <a:pt x="40530" y="20682"/>
                    </a:lnTo>
                    <a:cubicBezTo>
                      <a:pt x="40530" y="20682"/>
                      <a:pt x="40518" y="20670"/>
                      <a:pt x="40506" y="20658"/>
                    </a:cubicBezTo>
                    <a:cubicBezTo>
                      <a:pt x="40387" y="20598"/>
                      <a:pt x="40280" y="20527"/>
                      <a:pt x="40185" y="20432"/>
                    </a:cubicBezTo>
                    <a:cubicBezTo>
                      <a:pt x="40161" y="20408"/>
                      <a:pt x="40149" y="20384"/>
                      <a:pt x="40125" y="20372"/>
                    </a:cubicBez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cxnSp>
          <p:nvCxnSpPr>
            <p:cNvPr id="427" name="Google Shape;427;p19"/>
            <p:cNvCxnSpPr>
              <a:stCxn id="422" idx="0"/>
            </p:cNvCxnSpPr>
            <p:nvPr/>
          </p:nvCxnSpPr>
          <p:spPr>
            <a:xfrm flipH="1">
              <a:off x="1922362" y="-347927"/>
              <a:ext cx="127200" cy="1476300"/>
            </a:xfrm>
            <a:prstGeom prst="straightConnector1">
              <a:avLst/>
            </a:prstGeom>
            <a:noFill/>
            <a:ln cap="flat" cmpd="sng" w="28575">
              <a:solidFill>
                <a:schemeClr val="accent4"/>
              </a:solidFill>
              <a:prstDash val="solid"/>
              <a:round/>
              <a:headEnd len="med" w="med" type="none"/>
              <a:tailEnd len="med" w="med" type="none"/>
            </a:ln>
          </p:spPr>
        </p:cxnSp>
      </p:grpSp>
      <p:grpSp>
        <p:nvGrpSpPr>
          <p:cNvPr id="428" name="Google Shape;428;p19"/>
          <p:cNvGrpSpPr/>
          <p:nvPr/>
        </p:nvGrpSpPr>
        <p:grpSpPr>
          <a:xfrm rot="-4545680">
            <a:off x="-1559349" y="-1324241"/>
            <a:ext cx="3123231" cy="3343565"/>
            <a:chOff x="3406798" y="2972225"/>
            <a:chExt cx="1448877" cy="1551126"/>
          </a:xfrm>
        </p:grpSpPr>
        <p:sp>
          <p:nvSpPr>
            <p:cNvPr id="429" name="Google Shape;429;p19"/>
            <p:cNvSpPr/>
            <p:nvPr/>
          </p:nvSpPr>
          <p:spPr>
            <a:xfrm>
              <a:off x="3681100" y="3293975"/>
              <a:ext cx="1039450" cy="957900"/>
            </a:xfrm>
            <a:custGeom>
              <a:rect b="b" l="l" r="r" t="t"/>
              <a:pathLst>
                <a:path extrusionOk="0" h="38316" w="41578">
                  <a:moveTo>
                    <a:pt x="40791" y="26552"/>
                  </a:moveTo>
                  <a:cubicBezTo>
                    <a:pt x="40625" y="26659"/>
                    <a:pt x="40470" y="26754"/>
                    <a:pt x="40303" y="26861"/>
                  </a:cubicBezTo>
                  <a:cubicBezTo>
                    <a:pt x="40148" y="26957"/>
                    <a:pt x="40029" y="27040"/>
                    <a:pt x="39887" y="27123"/>
                  </a:cubicBezTo>
                  <a:cubicBezTo>
                    <a:pt x="39744" y="27207"/>
                    <a:pt x="39553" y="27314"/>
                    <a:pt x="39386" y="27409"/>
                  </a:cubicBezTo>
                  <a:cubicBezTo>
                    <a:pt x="39220" y="27492"/>
                    <a:pt x="39089" y="27576"/>
                    <a:pt x="38934" y="27647"/>
                  </a:cubicBezTo>
                  <a:lnTo>
                    <a:pt x="38708" y="27766"/>
                  </a:lnTo>
                  <a:cubicBezTo>
                    <a:pt x="38494" y="27873"/>
                    <a:pt x="38279" y="27981"/>
                    <a:pt x="38065" y="28076"/>
                  </a:cubicBezTo>
                  <a:cubicBezTo>
                    <a:pt x="37958" y="28123"/>
                    <a:pt x="37862" y="28171"/>
                    <a:pt x="37767" y="28207"/>
                  </a:cubicBezTo>
                  <a:cubicBezTo>
                    <a:pt x="37541" y="28314"/>
                    <a:pt x="37327" y="28409"/>
                    <a:pt x="37100" y="28493"/>
                  </a:cubicBezTo>
                  <a:lnTo>
                    <a:pt x="36898" y="28576"/>
                  </a:lnTo>
                  <a:cubicBezTo>
                    <a:pt x="36612" y="28683"/>
                    <a:pt x="36327" y="28790"/>
                    <a:pt x="36041" y="28885"/>
                  </a:cubicBezTo>
                  <a:cubicBezTo>
                    <a:pt x="35660" y="29016"/>
                    <a:pt x="35255" y="29136"/>
                    <a:pt x="34862" y="29243"/>
                  </a:cubicBezTo>
                  <a:cubicBezTo>
                    <a:pt x="34755" y="29278"/>
                    <a:pt x="34648" y="29302"/>
                    <a:pt x="34541" y="29338"/>
                  </a:cubicBezTo>
                  <a:cubicBezTo>
                    <a:pt x="34255" y="29409"/>
                    <a:pt x="33981" y="29481"/>
                    <a:pt x="33695" y="29540"/>
                  </a:cubicBezTo>
                  <a:cubicBezTo>
                    <a:pt x="33552" y="29564"/>
                    <a:pt x="33410" y="29600"/>
                    <a:pt x="33267" y="29624"/>
                  </a:cubicBezTo>
                  <a:cubicBezTo>
                    <a:pt x="33029" y="29671"/>
                    <a:pt x="32779" y="29719"/>
                    <a:pt x="32540" y="29755"/>
                  </a:cubicBezTo>
                  <a:cubicBezTo>
                    <a:pt x="32386" y="29778"/>
                    <a:pt x="32243" y="29814"/>
                    <a:pt x="32088" y="29826"/>
                  </a:cubicBezTo>
                  <a:cubicBezTo>
                    <a:pt x="31850" y="29862"/>
                    <a:pt x="31612" y="29898"/>
                    <a:pt x="31374" y="29921"/>
                  </a:cubicBezTo>
                  <a:lnTo>
                    <a:pt x="30933" y="29969"/>
                  </a:lnTo>
                  <a:cubicBezTo>
                    <a:pt x="30671" y="29993"/>
                    <a:pt x="30409" y="30017"/>
                    <a:pt x="30147" y="30028"/>
                  </a:cubicBezTo>
                  <a:cubicBezTo>
                    <a:pt x="30028" y="30040"/>
                    <a:pt x="29897" y="30052"/>
                    <a:pt x="29778" y="30052"/>
                  </a:cubicBezTo>
                  <a:cubicBezTo>
                    <a:pt x="29385" y="30076"/>
                    <a:pt x="29004" y="30088"/>
                    <a:pt x="28611" y="30088"/>
                  </a:cubicBezTo>
                  <a:lnTo>
                    <a:pt x="28588" y="30088"/>
                  </a:lnTo>
                  <a:cubicBezTo>
                    <a:pt x="28207" y="30088"/>
                    <a:pt x="27814" y="30076"/>
                    <a:pt x="27433" y="30052"/>
                  </a:cubicBezTo>
                  <a:cubicBezTo>
                    <a:pt x="27314" y="30052"/>
                    <a:pt x="27194" y="30040"/>
                    <a:pt x="27075" y="30028"/>
                  </a:cubicBezTo>
                  <a:cubicBezTo>
                    <a:pt x="26790" y="30017"/>
                    <a:pt x="26504" y="29993"/>
                    <a:pt x="26230" y="29957"/>
                  </a:cubicBezTo>
                  <a:cubicBezTo>
                    <a:pt x="26075" y="29945"/>
                    <a:pt x="25932" y="29933"/>
                    <a:pt x="25790" y="29921"/>
                  </a:cubicBezTo>
                  <a:cubicBezTo>
                    <a:pt x="25516" y="29886"/>
                    <a:pt x="25242" y="29850"/>
                    <a:pt x="24956" y="29802"/>
                  </a:cubicBezTo>
                  <a:lnTo>
                    <a:pt x="24539" y="29743"/>
                  </a:lnTo>
                  <a:cubicBezTo>
                    <a:pt x="24182" y="29683"/>
                    <a:pt x="23837" y="29624"/>
                    <a:pt x="23480" y="29540"/>
                  </a:cubicBezTo>
                  <a:lnTo>
                    <a:pt x="23242" y="29505"/>
                  </a:lnTo>
                  <a:lnTo>
                    <a:pt x="23075" y="29457"/>
                  </a:lnTo>
                  <a:cubicBezTo>
                    <a:pt x="22813" y="29397"/>
                    <a:pt x="22539" y="29338"/>
                    <a:pt x="22265" y="29266"/>
                  </a:cubicBezTo>
                  <a:lnTo>
                    <a:pt x="22003" y="29195"/>
                  </a:lnTo>
                  <a:cubicBezTo>
                    <a:pt x="21753" y="29136"/>
                    <a:pt x="21503" y="29064"/>
                    <a:pt x="21265" y="28981"/>
                  </a:cubicBezTo>
                  <a:cubicBezTo>
                    <a:pt x="21182" y="28957"/>
                    <a:pt x="21098" y="28933"/>
                    <a:pt x="21015" y="28909"/>
                  </a:cubicBezTo>
                  <a:cubicBezTo>
                    <a:pt x="20694" y="28814"/>
                    <a:pt x="20372" y="28707"/>
                    <a:pt x="20051" y="28600"/>
                  </a:cubicBezTo>
                  <a:cubicBezTo>
                    <a:pt x="19908" y="28540"/>
                    <a:pt x="19753" y="28481"/>
                    <a:pt x="19598" y="28421"/>
                  </a:cubicBezTo>
                  <a:cubicBezTo>
                    <a:pt x="19408" y="28350"/>
                    <a:pt x="19217" y="28278"/>
                    <a:pt x="19027" y="28207"/>
                  </a:cubicBezTo>
                  <a:cubicBezTo>
                    <a:pt x="18872" y="28147"/>
                    <a:pt x="18717" y="28076"/>
                    <a:pt x="18562" y="28016"/>
                  </a:cubicBezTo>
                  <a:cubicBezTo>
                    <a:pt x="18372" y="27933"/>
                    <a:pt x="18181" y="27850"/>
                    <a:pt x="17991" y="27766"/>
                  </a:cubicBezTo>
                  <a:lnTo>
                    <a:pt x="17789" y="27671"/>
                  </a:lnTo>
                  <a:cubicBezTo>
                    <a:pt x="17550" y="27564"/>
                    <a:pt x="17312" y="27445"/>
                    <a:pt x="17074" y="27326"/>
                  </a:cubicBezTo>
                  <a:lnTo>
                    <a:pt x="16800" y="27195"/>
                  </a:lnTo>
                  <a:cubicBezTo>
                    <a:pt x="16550" y="27064"/>
                    <a:pt x="16312" y="26933"/>
                    <a:pt x="16074" y="26802"/>
                  </a:cubicBezTo>
                  <a:lnTo>
                    <a:pt x="15895" y="26707"/>
                  </a:lnTo>
                  <a:cubicBezTo>
                    <a:pt x="15610" y="26552"/>
                    <a:pt x="15336" y="26385"/>
                    <a:pt x="15050" y="26207"/>
                  </a:cubicBezTo>
                  <a:cubicBezTo>
                    <a:pt x="14693" y="25992"/>
                    <a:pt x="14348" y="25766"/>
                    <a:pt x="14002" y="25528"/>
                  </a:cubicBezTo>
                  <a:cubicBezTo>
                    <a:pt x="13955" y="25504"/>
                    <a:pt x="13907" y="25468"/>
                    <a:pt x="13871" y="25433"/>
                  </a:cubicBezTo>
                  <a:cubicBezTo>
                    <a:pt x="13574" y="25230"/>
                    <a:pt x="13276" y="25016"/>
                    <a:pt x="12978" y="24790"/>
                  </a:cubicBezTo>
                  <a:cubicBezTo>
                    <a:pt x="12859" y="24706"/>
                    <a:pt x="12752" y="24623"/>
                    <a:pt x="12645" y="24528"/>
                  </a:cubicBezTo>
                  <a:cubicBezTo>
                    <a:pt x="12419" y="24361"/>
                    <a:pt x="12193" y="24183"/>
                    <a:pt x="11978" y="23992"/>
                  </a:cubicBezTo>
                  <a:cubicBezTo>
                    <a:pt x="11859" y="23897"/>
                    <a:pt x="11740" y="23790"/>
                    <a:pt x="11621" y="23682"/>
                  </a:cubicBezTo>
                  <a:cubicBezTo>
                    <a:pt x="11407" y="23504"/>
                    <a:pt x="11204" y="23325"/>
                    <a:pt x="11002" y="23135"/>
                  </a:cubicBezTo>
                  <a:cubicBezTo>
                    <a:pt x="10895" y="23040"/>
                    <a:pt x="10788" y="22932"/>
                    <a:pt x="10681" y="22825"/>
                  </a:cubicBezTo>
                  <a:cubicBezTo>
                    <a:pt x="10335" y="22492"/>
                    <a:pt x="10002" y="22158"/>
                    <a:pt x="9668" y="21813"/>
                  </a:cubicBezTo>
                  <a:cubicBezTo>
                    <a:pt x="9478" y="21599"/>
                    <a:pt x="9287" y="21385"/>
                    <a:pt x="9109" y="21170"/>
                  </a:cubicBezTo>
                  <a:cubicBezTo>
                    <a:pt x="9037" y="21099"/>
                    <a:pt x="8990" y="21027"/>
                    <a:pt x="8930" y="20956"/>
                  </a:cubicBezTo>
                  <a:cubicBezTo>
                    <a:pt x="8799" y="20813"/>
                    <a:pt x="8680" y="20670"/>
                    <a:pt x="8561" y="20527"/>
                  </a:cubicBezTo>
                  <a:lnTo>
                    <a:pt x="8442" y="20373"/>
                  </a:lnTo>
                  <a:cubicBezTo>
                    <a:pt x="8287" y="20182"/>
                    <a:pt x="8133" y="19980"/>
                    <a:pt x="7978" y="19777"/>
                  </a:cubicBezTo>
                  <a:cubicBezTo>
                    <a:pt x="7918" y="19706"/>
                    <a:pt x="7859" y="19622"/>
                    <a:pt x="7799" y="19539"/>
                  </a:cubicBezTo>
                  <a:cubicBezTo>
                    <a:pt x="7668" y="19361"/>
                    <a:pt x="7537" y="19170"/>
                    <a:pt x="7418" y="18991"/>
                  </a:cubicBezTo>
                  <a:cubicBezTo>
                    <a:pt x="7359" y="18908"/>
                    <a:pt x="7299" y="18825"/>
                    <a:pt x="7252" y="18741"/>
                  </a:cubicBezTo>
                  <a:cubicBezTo>
                    <a:pt x="7168" y="18610"/>
                    <a:pt x="7085" y="18479"/>
                    <a:pt x="7001" y="18348"/>
                  </a:cubicBezTo>
                  <a:cubicBezTo>
                    <a:pt x="6930" y="18253"/>
                    <a:pt x="6871" y="18146"/>
                    <a:pt x="6811" y="18051"/>
                  </a:cubicBezTo>
                  <a:cubicBezTo>
                    <a:pt x="6728" y="17920"/>
                    <a:pt x="6644" y="17777"/>
                    <a:pt x="6573" y="17646"/>
                  </a:cubicBezTo>
                  <a:cubicBezTo>
                    <a:pt x="6513" y="17551"/>
                    <a:pt x="6454" y="17456"/>
                    <a:pt x="6394" y="17348"/>
                  </a:cubicBezTo>
                  <a:cubicBezTo>
                    <a:pt x="6347" y="17241"/>
                    <a:pt x="6299" y="17158"/>
                    <a:pt x="6239" y="17063"/>
                  </a:cubicBezTo>
                  <a:cubicBezTo>
                    <a:pt x="6180" y="16932"/>
                    <a:pt x="6109" y="16813"/>
                    <a:pt x="6037" y="16682"/>
                  </a:cubicBezTo>
                  <a:cubicBezTo>
                    <a:pt x="5989" y="16586"/>
                    <a:pt x="5942" y="16491"/>
                    <a:pt x="5894" y="16384"/>
                  </a:cubicBezTo>
                  <a:cubicBezTo>
                    <a:pt x="5847" y="16289"/>
                    <a:pt x="5787" y="16170"/>
                    <a:pt x="5728" y="16051"/>
                  </a:cubicBezTo>
                  <a:cubicBezTo>
                    <a:pt x="5561" y="15705"/>
                    <a:pt x="5406" y="15348"/>
                    <a:pt x="5263" y="14991"/>
                  </a:cubicBezTo>
                  <a:cubicBezTo>
                    <a:pt x="5227" y="14931"/>
                    <a:pt x="5204" y="14860"/>
                    <a:pt x="5180" y="14789"/>
                  </a:cubicBezTo>
                  <a:cubicBezTo>
                    <a:pt x="5037" y="14455"/>
                    <a:pt x="4906" y="14110"/>
                    <a:pt x="4787" y="13765"/>
                  </a:cubicBezTo>
                  <a:cubicBezTo>
                    <a:pt x="4775" y="13717"/>
                    <a:pt x="4763" y="13669"/>
                    <a:pt x="4739" y="13622"/>
                  </a:cubicBezTo>
                  <a:cubicBezTo>
                    <a:pt x="4644" y="13312"/>
                    <a:pt x="4537" y="12991"/>
                    <a:pt x="4442" y="12681"/>
                  </a:cubicBezTo>
                  <a:cubicBezTo>
                    <a:pt x="4430" y="12622"/>
                    <a:pt x="4418" y="12574"/>
                    <a:pt x="4406" y="12514"/>
                  </a:cubicBezTo>
                  <a:cubicBezTo>
                    <a:pt x="4311" y="12193"/>
                    <a:pt x="4227" y="11860"/>
                    <a:pt x="4156" y="11526"/>
                  </a:cubicBezTo>
                  <a:cubicBezTo>
                    <a:pt x="4144" y="11455"/>
                    <a:pt x="4132" y="11383"/>
                    <a:pt x="4108" y="11312"/>
                  </a:cubicBezTo>
                  <a:cubicBezTo>
                    <a:pt x="4037" y="10979"/>
                    <a:pt x="3977" y="10645"/>
                    <a:pt x="3930" y="10312"/>
                  </a:cubicBezTo>
                  <a:lnTo>
                    <a:pt x="3930" y="10300"/>
                  </a:lnTo>
                  <a:cubicBezTo>
                    <a:pt x="3870" y="9955"/>
                    <a:pt x="3834" y="9621"/>
                    <a:pt x="3799" y="9276"/>
                  </a:cubicBezTo>
                  <a:cubicBezTo>
                    <a:pt x="3799" y="9204"/>
                    <a:pt x="3787" y="9133"/>
                    <a:pt x="3775" y="9062"/>
                  </a:cubicBezTo>
                  <a:cubicBezTo>
                    <a:pt x="3751" y="8728"/>
                    <a:pt x="3727" y="8395"/>
                    <a:pt x="3715" y="8062"/>
                  </a:cubicBezTo>
                  <a:lnTo>
                    <a:pt x="3715" y="7895"/>
                  </a:lnTo>
                  <a:cubicBezTo>
                    <a:pt x="3703" y="7561"/>
                    <a:pt x="3703" y="7228"/>
                    <a:pt x="3715" y="6895"/>
                  </a:cubicBezTo>
                  <a:lnTo>
                    <a:pt x="3715" y="6799"/>
                  </a:lnTo>
                  <a:cubicBezTo>
                    <a:pt x="3727" y="6430"/>
                    <a:pt x="3751" y="6061"/>
                    <a:pt x="3787" y="5692"/>
                  </a:cubicBezTo>
                  <a:cubicBezTo>
                    <a:pt x="3787" y="5621"/>
                    <a:pt x="3799" y="5549"/>
                    <a:pt x="3811" y="5466"/>
                  </a:cubicBezTo>
                  <a:cubicBezTo>
                    <a:pt x="3811" y="5371"/>
                    <a:pt x="3823" y="5264"/>
                    <a:pt x="3834" y="5168"/>
                  </a:cubicBezTo>
                  <a:cubicBezTo>
                    <a:pt x="3858" y="5037"/>
                    <a:pt x="3870" y="4918"/>
                    <a:pt x="3894" y="4799"/>
                  </a:cubicBezTo>
                  <a:cubicBezTo>
                    <a:pt x="3906" y="4692"/>
                    <a:pt x="3918" y="4597"/>
                    <a:pt x="3930" y="4502"/>
                  </a:cubicBezTo>
                  <a:cubicBezTo>
                    <a:pt x="3953" y="4394"/>
                    <a:pt x="3977" y="4263"/>
                    <a:pt x="3989" y="4144"/>
                  </a:cubicBezTo>
                  <a:cubicBezTo>
                    <a:pt x="4013" y="4025"/>
                    <a:pt x="4037" y="3906"/>
                    <a:pt x="4061" y="3787"/>
                  </a:cubicBezTo>
                  <a:cubicBezTo>
                    <a:pt x="4084" y="3668"/>
                    <a:pt x="4108" y="3561"/>
                    <a:pt x="4132" y="3454"/>
                  </a:cubicBezTo>
                  <a:cubicBezTo>
                    <a:pt x="4156" y="3335"/>
                    <a:pt x="4180" y="3216"/>
                    <a:pt x="4215" y="3097"/>
                  </a:cubicBezTo>
                  <a:cubicBezTo>
                    <a:pt x="4239" y="2978"/>
                    <a:pt x="4263" y="2882"/>
                    <a:pt x="4287" y="2787"/>
                  </a:cubicBezTo>
                  <a:cubicBezTo>
                    <a:pt x="4334" y="2620"/>
                    <a:pt x="4370" y="2466"/>
                    <a:pt x="4418" y="2311"/>
                  </a:cubicBezTo>
                  <a:cubicBezTo>
                    <a:pt x="4442" y="2227"/>
                    <a:pt x="4465" y="2132"/>
                    <a:pt x="4501" y="2049"/>
                  </a:cubicBezTo>
                  <a:cubicBezTo>
                    <a:pt x="4549" y="1870"/>
                    <a:pt x="4608" y="1680"/>
                    <a:pt x="4680" y="1501"/>
                  </a:cubicBezTo>
                  <a:cubicBezTo>
                    <a:pt x="4692" y="1442"/>
                    <a:pt x="4715" y="1382"/>
                    <a:pt x="4739" y="1323"/>
                  </a:cubicBezTo>
                  <a:cubicBezTo>
                    <a:pt x="4787" y="1180"/>
                    <a:pt x="4846" y="1025"/>
                    <a:pt x="4906" y="882"/>
                  </a:cubicBezTo>
                  <a:cubicBezTo>
                    <a:pt x="4930" y="799"/>
                    <a:pt x="4954" y="727"/>
                    <a:pt x="4989" y="656"/>
                  </a:cubicBezTo>
                  <a:cubicBezTo>
                    <a:pt x="5073" y="442"/>
                    <a:pt x="5168" y="215"/>
                    <a:pt x="5263" y="1"/>
                  </a:cubicBezTo>
                  <a:lnTo>
                    <a:pt x="1560" y="8264"/>
                  </a:lnTo>
                  <a:cubicBezTo>
                    <a:pt x="1453" y="8478"/>
                    <a:pt x="1358" y="8693"/>
                    <a:pt x="1275" y="8919"/>
                  </a:cubicBezTo>
                  <a:cubicBezTo>
                    <a:pt x="1251" y="8990"/>
                    <a:pt x="1215" y="9062"/>
                    <a:pt x="1191" y="9133"/>
                  </a:cubicBezTo>
                  <a:cubicBezTo>
                    <a:pt x="1132" y="9288"/>
                    <a:pt x="1072" y="9431"/>
                    <a:pt x="1025" y="9585"/>
                  </a:cubicBezTo>
                  <a:lnTo>
                    <a:pt x="1013" y="9609"/>
                  </a:lnTo>
                  <a:cubicBezTo>
                    <a:pt x="1001" y="9657"/>
                    <a:pt x="977" y="9705"/>
                    <a:pt x="965" y="9752"/>
                  </a:cubicBezTo>
                  <a:cubicBezTo>
                    <a:pt x="905" y="9943"/>
                    <a:pt x="846" y="10121"/>
                    <a:pt x="786" y="10300"/>
                  </a:cubicBezTo>
                  <a:cubicBezTo>
                    <a:pt x="763" y="10395"/>
                    <a:pt x="739" y="10478"/>
                    <a:pt x="715" y="10562"/>
                  </a:cubicBezTo>
                  <a:cubicBezTo>
                    <a:pt x="667" y="10728"/>
                    <a:pt x="620" y="10883"/>
                    <a:pt x="584" y="11038"/>
                  </a:cubicBezTo>
                  <a:cubicBezTo>
                    <a:pt x="572" y="11074"/>
                    <a:pt x="560" y="11121"/>
                    <a:pt x="548" y="11157"/>
                  </a:cubicBezTo>
                  <a:cubicBezTo>
                    <a:pt x="524" y="11229"/>
                    <a:pt x="513" y="11288"/>
                    <a:pt x="501" y="11348"/>
                  </a:cubicBezTo>
                  <a:cubicBezTo>
                    <a:pt x="477" y="11467"/>
                    <a:pt x="441" y="11586"/>
                    <a:pt x="417" y="11705"/>
                  </a:cubicBezTo>
                  <a:cubicBezTo>
                    <a:pt x="394" y="11824"/>
                    <a:pt x="370" y="11931"/>
                    <a:pt x="346" y="12038"/>
                  </a:cubicBezTo>
                  <a:cubicBezTo>
                    <a:pt x="322" y="12145"/>
                    <a:pt x="298" y="12276"/>
                    <a:pt x="286" y="12395"/>
                  </a:cubicBezTo>
                  <a:lnTo>
                    <a:pt x="251" y="12550"/>
                  </a:lnTo>
                  <a:cubicBezTo>
                    <a:pt x="239" y="12586"/>
                    <a:pt x="239" y="12681"/>
                    <a:pt x="227" y="12741"/>
                  </a:cubicBezTo>
                  <a:cubicBezTo>
                    <a:pt x="203" y="12848"/>
                    <a:pt x="191" y="12943"/>
                    <a:pt x="179" y="13038"/>
                  </a:cubicBezTo>
                  <a:cubicBezTo>
                    <a:pt x="155" y="13169"/>
                    <a:pt x="143" y="13288"/>
                    <a:pt x="132" y="13419"/>
                  </a:cubicBezTo>
                  <a:cubicBezTo>
                    <a:pt x="120" y="13515"/>
                    <a:pt x="108" y="13610"/>
                    <a:pt x="96" y="13717"/>
                  </a:cubicBezTo>
                  <a:cubicBezTo>
                    <a:pt x="96" y="13753"/>
                    <a:pt x="84" y="13800"/>
                    <a:pt x="84" y="13836"/>
                  </a:cubicBezTo>
                  <a:cubicBezTo>
                    <a:pt x="72" y="13884"/>
                    <a:pt x="84" y="13907"/>
                    <a:pt x="84" y="13943"/>
                  </a:cubicBezTo>
                  <a:cubicBezTo>
                    <a:pt x="48" y="14312"/>
                    <a:pt x="24" y="14681"/>
                    <a:pt x="13" y="15050"/>
                  </a:cubicBezTo>
                  <a:cubicBezTo>
                    <a:pt x="13" y="15062"/>
                    <a:pt x="13" y="15062"/>
                    <a:pt x="13" y="15074"/>
                  </a:cubicBezTo>
                  <a:lnTo>
                    <a:pt x="13" y="15146"/>
                  </a:lnTo>
                  <a:cubicBezTo>
                    <a:pt x="1" y="15479"/>
                    <a:pt x="13" y="15812"/>
                    <a:pt x="13" y="16146"/>
                  </a:cubicBezTo>
                  <a:lnTo>
                    <a:pt x="13" y="16265"/>
                  </a:lnTo>
                  <a:lnTo>
                    <a:pt x="13" y="16313"/>
                  </a:lnTo>
                  <a:cubicBezTo>
                    <a:pt x="24" y="16646"/>
                    <a:pt x="48" y="16979"/>
                    <a:pt x="72" y="17313"/>
                  </a:cubicBezTo>
                  <a:lnTo>
                    <a:pt x="72" y="17408"/>
                  </a:lnTo>
                  <a:cubicBezTo>
                    <a:pt x="72" y="17444"/>
                    <a:pt x="84" y="17491"/>
                    <a:pt x="96" y="17527"/>
                  </a:cubicBezTo>
                  <a:cubicBezTo>
                    <a:pt x="120" y="17872"/>
                    <a:pt x="167" y="18206"/>
                    <a:pt x="215" y="18551"/>
                  </a:cubicBezTo>
                  <a:lnTo>
                    <a:pt x="215" y="18551"/>
                  </a:lnTo>
                  <a:lnTo>
                    <a:pt x="215" y="18563"/>
                  </a:lnTo>
                  <a:cubicBezTo>
                    <a:pt x="274" y="18896"/>
                    <a:pt x="334" y="19230"/>
                    <a:pt x="405" y="19563"/>
                  </a:cubicBezTo>
                  <a:cubicBezTo>
                    <a:pt x="405" y="19599"/>
                    <a:pt x="417" y="19646"/>
                    <a:pt x="429" y="19682"/>
                  </a:cubicBezTo>
                  <a:cubicBezTo>
                    <a:pt x="429" y="19730"/>
                    <a:pt x="441" y="19742"/>
                    <a:pt x="453" y="19777"/>
                  </a:cubicBezTo>
                  <a:cubicBezTo>
                    <a:pt x="524" y="20111"/>
                    <a:pt x="596" y="20432"/>
                    <a:pt x="691" y="20765"/>
                  </a:cubicBezTo>
                  <a:cubicBezTo>
                    <a:pt x="691" y="20777"/>
                    <a:pt x="703" y="20801"/>
                    <a:pt x="703" y="20813"/>
                  </a:cubicBezTo>
                  <a:cubicBezTo>
                    <a:pt x="715" y="20849"/>
                    <a:pt x="727" y="20885"/>
                    <a:pt x="739" y="20932"/>
                  </a:cubicBezTo>
                  <a:cubicBezTo>
                    <a:pt x="822" y="21242"/>
                    <a:pt x="929" y="21563"/>
                    <a:pt x="1036" y="21873"/>
                  </a:cubicBezTo>
                  <a:cubicBezTo>
                    <a:pt x="1048" y="21908"/>
                    <a:pt x="1048" y="21932"/>
                    <a:pt x="1060" y="21968"/>
                  </a:cubicBezTo>
                  <a:lnTo>
                    <a:pt x="1084" y="22016"/>
                  </a:lnTo>
                  <a:cubicBezTo>
                    <a:pt x="1203" y="22361"/>
                    <a:pt x="1322" y="22694"/>
                    <a:pt x="1465" y="23040"/>
                  </a:cubicBezTo>
                  <a:cubicBezTo>
                    <a:pt x="1477" y="23075"/>
                    <a:pt x="1489" y="23111"/>
                    <a:pt x="1501" y="23147"/>
                  </a:cubicBezTo>
                  <a:cubicBezTo>
                    <a:pt x="1513" y="23182"/>
                    <a:pt x="1537" y="23206"/>
                    <a:pt x="1548" y="23242"/>
                  </a:cubicBezTo>
                  <a:cubicBezTo>
                    <a:pt x="1691" y="23599"/>
                    <a:pt x="1846" y="23944"/>
                    <a:pt x="2013" y="24302"/>
                  </a:cubicBezTo>
                  <a:cubicBezTo>
                    <a:pt x="2025" y="24325"/>
                    <a:pt x="2037" y="24337"/>
                    <a:pt x="2048" y="24361"/>
                  </a:cubicBezTo>
                  <a:cubicBezTo>
                    <a:pt x="2084" y="24456"/>
                    <a:pt x="2132" y="24540"/>
                    <a:pt x="2179" y="24635"/>
                  </a:cubicBezTo>
                  <a:cubicBezTo>
                    <a:pt x="2227" y="24718"/>
                    <a:pt x="2275" y="24837"/>
                    <a:pt x="2334" y="24933"/>
                  </a:cubicBezTo>
                  <a:cubicBezTo>
                    <a:pt x="2394" y="25052"/>
                    <a:pt x="2465" y="25183"/>
                    <a:pt x="2525" y="25302"/>
                  </a:cubicBezTo>
                  <a:cubicBezTo>
                    <a:pt x="2584" y="25397"/>
                    <a:pt x="2632" y="25492"/>
                    <a:pt x="2691" y="25587"/>
                  </a:cubicBezTo>
                  <a:cubicBezTo>
                    <a:pt x="2703" y="25611"/>
                    <a:pt x="2715" y="25635"/>
                    <a:pt x="2715" y="25659"/>
                  </a:cubicBezTo>
                  <a:cubicBezTo>
                    <a:pt x="2763" y="25730"/>
                    <a:pt x="2810" y="25802"/>
                    <a:pt x="2858" y="25885"/>
                  </a:cubicBezTo>
                  <a:cubicBezTo>
                    <a:pt x="2941" y="26016"/>
                    <a:pt x="3013" y="26159"/>
                    <a:pt x="3096" y="26290"/>
                  </a:cubicBezTo>
                  <a:cubicBezTo>
                    <a:pt x="3156" y="26397"/>
                    <a:pt x="3227" y="26492"/>
                    <a:pt x="3287" y="26588"/>
                  </a:cubicBezTo>
                  <a:cubicBezTo>
                    <a:pt x="3370" y="26719"/>
                    <a:pt x="3453" y="26850"/>
                    <a:pt x="3537" y="26980"/>
                  </a:cubicBezTo>
                  <a:lnTo>
                    <a:pt x="3596" y="27076"/>
                  </a:lnTo>
                  <a:lnTo>
                    <a:pt x="3703" y="27231"/>
                  </a:lnTo>
                  <a:cubicBezTo>
                    <a:pt x="3834" y="27409"/>
                    <a:pt x="3953" y="27600"/>
                    <a:pt x="4084" y="27778"/>
                  </a:cubicBezTo>
                  <a:lnTo>
                    <a:pt x="4263" y="28016"/>
                  </a:lnTo>
                  <a:cubicBezTo>
                    <a:pt x="4418" y="28219"/>
                    <a:pt x="4561" y="28421"/>
                    <a:pt x="4727" y="28612"/>
                  </a:cubicBezTo>
                  <a:cubicBezTo>
                    <a:pt x="4763" y="28659"/>
                    <a:pt x="4787" y="28695"/>
                    <a:pt x="4823" y="28743"/>
                  </a:cubicBezTo>
                  <a:cubicBezTo>
                    <a:pt x="4835" y="28755"/>
                    <a:pt x="4846" y="28755"/>
                    <a:pt x="4846" y="28766"/>
                  </a:cubicBezTo>
                  <a:cubicBezTo>
                    <a:pt x="4966" y="28921"/>
                    <a:pt x="5085" y="29064"/>
                    <a:pt x="5216" y="29207"/>
                  </a:cubicBezTo>
                  <a:cubicBezTo>
                    <a:pt x="5275" y="29278"/>
                    <a:pt x="5335" y="29350"/>
                    <a:pt x="5394" y="29421"/>
                  </a:cubicBezTo>
                  <a:cubicBezTo>
                    <a:pt x="5573" y="29636"/>
                    <a:pt x="5763" y="29850"/>
                    <a:pt x="5954" y="30052"/>
                  </a:cubicBezTo>
                  <a:cubicBezTo>
                    <a:pt x="6287" y="30409"/>
                    <a:pt x="6620" y="30743"/>
                    <a:pt x="6966" y="31076"/>
                  </a:cubicBezTo>
                  <a:cubicBezTo>
                    <a:pt x="7001" y="31112"/>
                    <a:pt x="7037" y="31148"/>
                    <a:pt x="7085" y="31195"/>
                  </a:cubicBezTo>
                  <a:cubicBezTo>
                    <a:pt x="7156" y="31255"/>
                    <a:pt x="7228" y="31314"/>
                    <a:pt x="7299" y="31386"/>
                  </a:cubicBezTo>
                  <a:cubicBezTo>
                    <a:pt x="7490" y="31564"/>
                    <a:pt x="7692" y="31755"/>
                    <a:pt x="7906" y="31933"/>
                  </a:cubicBezTo>
                  <a:cubicBezTo>
                    <a:pt x="8025" y="32041"/>
                    <a:pt x="8144" y="32136"/>
                    <a:pt x="8264" y="32243"/>
                  </a:cubicBezTo>
                  <a:cubicBezTo>
                    <a:pt x="8490" y="32422"/>
                    <a:pt x="8716" y="32600"/>
                    <a:pt x="8930" y="32779"/>
                  </a:cubicBezTo>
                  <a:cubicBezTo>
                    <a:pt x="9037" y="32862"/>
                    <a:pt x="9157" y="32957"/>
                    <a:pt x="9264" y="33041"/>
                  </a:cubicBezTo>
                  <a:cubicBezTo>
                    <a:pt x="9561" y="33255"/>
                    <a:pt x="9859" y="33469"/>
                    <a:pt x="10157" y="33684"/>
                  </a:cubicBezTo>
                  <a:cubicBezTo>
                    <a:pt x="10204" y="33708"/>
                    <a:pt x="10240" y="33743"/>
                    <a:pt x="10288" y="33779"/>
                  </a:cubicBezTo>
                  <a:cubicBezTo>
                    <a:pt x="10633" y="34017"/>
                    <a:pt x="10990" y="34243"/>
                    <a:pt x="11347" y="34458"/>
                  </a:cubicBezTo>
                  <a:lnTo>
                    <a:pt x="11407" y="34505"/>
                  </a:lnTo>
                  <a:cubicBezTo>
                    <a:pt x="11669" y="34660"/>
                    <a:pt x="11931" y="34803"/>
                    <a:pt x="12193" y="34958"/>
                  </a:cubicBezTo>
                  <a:lnTo>
                    <a:pt x="12371" y="35053"/>
                  </a:lnTo>
                  <a:cubicBezTo>
                    <a:pt x="12609" y="35184"/>
                    <a:pt x="12847" y="35315"/>
                    <a:pt x="13086" y="35434"/>
                  </a:cubicBezTo>
                  <a:lnTo>
                    <a:pt x="13359" y="35577"/>
                  </a:lnTo>
                  <a:cubicBezTo>
                    <a:pt x="13598" y="35696"/>
                    <a:pt x="13848" y="35815"/>
                    <a:pt x="14086" y="35922"/>
                  </a:cubicBezTo>
                  <a:cubicBezTo>
                    <a:pt x="14145" y="35946"/>
                    <a:pt x="14217" y="35982"/>
                    <a:pt x="14288" y="36017"/>
                  </a:cubicBezTo>
                  <a:lnTo>
                    <a:pt x="14360" y="36041"/>
                  </a:lnTo>
                  <a:cubicBezTo>
                    <a:pt x="14514" y="36124"/>
                    <a:pt x="14681" y="36184"/>
                    <a:pt x="14848" y="36255"/>
                  </a:cubicBezTo>
                  <a:cubicBezTo>
                    <a:pt x="15014" y="36327"/>
                    <a:pt x="15157" y="36386"/>
                    <a:pt x="15312" y="36446"/>
                  </a:cubicBezTo>
                  <a:cubicBezTo>
                    <a:pt x="15503" y="36529"/>
                    <a:pt x="15693" y="36601"/>
                    <a:pt x="15884" y="36672"/>
                  </a:cubicBezTo>
                  <a:cubicBezTo>
                    <a:pt x="16038" y="36720"/>
                    <a:pt x="16181" y="36791"/>
                    <a:pt x="16348" y="36839"/>
                  </a:cubicBezTo>
                  <a:lnTo>
                    <a:pt x="16384" y="36851"/>
                  </a:lnTo>
                  <a:cubicBezTo>
                    <a:pt x="16693" y="36958"/>
                    <a:pt x="16991" y="37065"/>
                    <a:pt x="17300" y="37148"/>
                  </a:cubicBezTo>
                  <a:cubicBezTo>
                    <a:pt x="17384" y="37184"/>
                    <a:pt x="17467" y="37208"/>
                    <a:pt x="17550" y="37232"/>
                  </a:cubicBezTo>
                  <a:cubicBezTo>
                    <a:pt x="17729" y="37279"/>
                    <a:pt x="17896" y="37339"/>
                    <a:pt x="18074" y="37375"/>
                  </a:cubicBezTo>
                  <a:lnTo>
                    <a:pt x="18301" y="37434"/>
                  </a:lnTo>
                  <a:lnTo>
                    <a:pt x="18562" y="37506"/>
                  </a:lnTo>
                  <a:cubicBezTo>
                    <a:pt x="18824" y="37577"/>
                    <a:pt x="19098" y="37637"/>
                    <a:pt x="19360" y="37696"/>
                  </a:cubicBezTo>
                  <a:lnTo>
                    <a:pt x="19527" y="37732"/>
                  </a:lnTo>
                  <a:lnTo>
                    <a:pt x="19586" y="37744"/>
                  </a:lnTo>
                  <a:lnTo>
                    <a:pt x="19765" y="37779"/>
                  </a:lnTo>
                  <a:cubicBezTo>
                    <a:pt x="20122" y="37851"/>
                    <a:pt x="20479" y="37922"/>
                    <a:pt x="20825" y="37982"/>
                  </a:cubicBezTo>
                  <a:cubicBezTo>
                    <a:pt x="20884" y="37994"/>
                    <a:pt x="20944" y="38006"/>
                    <a:pt x="21003" y="38006"/>
                  </a:cubicBezTo>
                  <a:cubicBezTo>
                    <a:pt x="21087" y="38029"/>
                    <a:pt x="21170" y="38029"/>
                    <a:pt x="21253" y="38041"/>
                  </a:cubicBezTo>
                  <a:cubicBezTo>
                    <a:pt x="21527" y="38089"/>
                    <a:pt x="21801" y="38125"/>
                    <a:pt x="22087" y="38149"/>
                  </a:cubicBezTo>
                  <a:cubicBezTo>
                    <a:pt x="22170" y="38160"/>
                    <a:pt x="22253" y="38172"/>
                    <a:pt x="22349" y="38184"/>
                  </a:cubicBezTo>
                  <a:lnTo>
                    <a:pt x="22515" y="38196"/>
                  </a:lnTo>
                  <a:cubicBezTo>
                    <a:pt x="22801" y="38232"/>
                    <a:pt x="23075" y="38244"/>
                    <a:pt x="23361" y="38268"/>
                  </a:cubicBezTo>
                  <a:cubicBezTo>
                    <a:pt x="23456" y="38268"/>
                    <a:pt x="23551" y="38279"/>
                    <a:pt x="23646" y="38291"/>
                  </a:cubicBezTo>
                  <a:lnTo>
                    <a:pt x="23718" y="38291"/>
                  </a:lnTo>
                  <a:cubicBezTo>
                    <a:pt x="24111" y="38303"/>
                    <a:pt x="24492" y="38315"/>
                    <a:pt x="24873" y="38315"/>
                  </a:cubicBezTo>
                  <a:lnTo>
                    <a:pt x="24897" y="38315"/>
                  </a:lnTo>
                  <a:cubicBezTo>
                    <a:pt x="25289" y="38315"/>
                    <a:pt x="25670" y="38303"/>
                    <a:pt x="26063" y="38291"/>
                  </a:cubicBezTo>
                  <a:lnTo>
                    <a:pt x="26135" y="38291"/>
                  </a:lnTo>
                  <a:cubicBezTo>
                    <a:pt x="26230" y="38291"/>
                    <a:pt x="26337" y="38268"/>
                    <a:pt x="26432" y="38268"/>
                  </a:cubicBezTo>
                  <a:cubicBezTo>
                    <a:pt x="26694" y="38256"/>
                    <a:pt x="26956" y="38232"/>
                    <a:pt x="27206" y="38208"/>
                  </a:cubicBezTo>
                  <a:cubicBezTo>
                    <a:pt x="27254" y="38208"/>
                    <a:pt x="27302" y="38208"/>
                    <a:pt x="27349" y="38196"/>
                  </a:cubicBezTo>
                  <a:cubicBezTo>
                    <a:pt x="27456" y="38184"/>
                    <a:pt x="27552" y="38172"/>
                    <a:pt x="27647" y="38160"/>
                  </a:cubicBezTo>
                  <a:cubicBezTo>
                    <a:pt x="27885" y="38137"/>
                    <a:pt x="28123" y="38101"/>
                    <a:pt x="28361" y="38065"/>
                  </a:cubicBezTo>
                  <a:cubicBezTo>
                    <a:pt x="28433" y="38053"/>
                    <a:pt x="28504" y="38053"/>
                    <a:pt x="28564" y="38041"/>
                  </a:cubicBezTo>
                  <a:cubicBezTo>
                    <a:pt x="28635" y="38029"/>
                    <a:pt x="28730" y="38006"/>
                    <a:pt x="28814" y="37994"/>
                  </a:cubicBezTo>
                  <a:cubicBezTo>
                    <a:pt x="29052" y="37958"/>
                    <a:pt x="29302" y="37910"/>
                    <a:pt x="29540" y="37863"/>
                  </a:cubicBezTo>
                  <a:cubicBezTo>
                    <a:pt x="29635" y="37851"/>
                    <a:pt x="29719" y="37839"/>
                    <a:pt x="29802" y="37815"/>
                  </a:cubicBezTo>
                  <a:cubicBezTo>
                    <a:pt x="29861" y="37803"/>
                    <a:pt x="29921" y="37791"/>
                    <a:pt x="29969" y="37779"/>
                  </a:cubicBezTo>
                  <a:cubicBezTo>
                    <a:pt x="30254" y="37708"/>
                    <a:pt x="30540" y="37648"/>
                    <a:pt x="30814" y="37577"/>
                  </a:cubicBezTo>
                  <a:cubicBezTo>
                    <a:pt x="30897" y="37553"/>
                    <a:pt x="30981" y="37529"/>
                    <a:pt x="31064" y="37506"/>
                  </a:cubicBezTo>
                  <a:lnTo>
                    <a:pt x="31135" y="37482"/>
                  </a:lnTo>
                  <a:cubicBezTo>
                    <a:pt x="31540" y="37375"/>
                    <a:pt x="31933" y="37256"/>
                    <a:pt x="32314" y="37125"/>
                  </a:cubicBezTo>
                  <a:lnTo>
                    <a:pt x="32374" y="37101"/>
                  </a:lnTo>
                  <a:cubicBezTo>
                    <a:pt x="32648" y="37017"/>
                    <a:pt x="32909" y="36910"/>
                    <a:pt x="33171" y="36803"/>
                  </a:cubicBezTo>
                  <a:cubicBezTo>
                    <a:pt x="33243" y="36779"/>
                    <a:pt x="33314" y="36756"/>
                    <a:pt x="33374" y="36732"/>
                  </a:cubicBezTo>
                  <a:cubicBezTo>
                    <a:pt x="33505" y="36672"/>
                    <a:pt x="33636" y="36625"/>
                    <a:pt x="33755" y="36577"/>
                  </a:cubicBezTo>
                  <a:cubicBezTo>
                    <a:pt x="33850" y="36541"/>
                    <a:pt x="33945" y="36494"/>
                    <a:pt x="34041" y="36458"/>
                  </a:cubicBezTo>
                  <a:lnTo>
                    <a:pt x="34338" y="36315"/>
                  </a:lnTo>
                  <a:cubicBezTo>
                    <a:pt x="34553" y="36220"/>
                    <a:pt x="34767" y="36113"/>
                    <a:pt x="34981" y="36005"/>
                  </a:cubicBezTo>
                  <a:lnTo>
                    <a:pt x="35207" y="35886"/>
                  </a:lnTo>
                  <a:lnTo>
                    <a:pt x="35279" y="35851"/>
                  </a:lnTo>
                  <a:cubicBezTo>
                    <a:pt x="35410" y="35791"/>
                    <a:pt x="35529" y="35708"/>
                    <a:pt x="35660" y="35648"/>
                  </a:cubicBezTo>
                  <a:cubicBezTo>
                    <a:pt x="35827" y="35553"/>
                    <a:pt x="35993" y="35458"/>
                    <a:pt x="36160" y="35362"/>
                  </a:cubicBezTo>
                  <a:cubicBezTo>
                    <a:pt x="36315" y="35267"/>
                    <a:pt x="36434" y="35184"/>
                    <a:pt x="36577" y="35101"/>
                  </a:cubicBezTo>
                  <a:cubicBezTo>
                    <a:pt x="36719" y="35005"/>
                    <a:pt x="36898" y="34898"/>
                    <a:pt x="37065" y="34803"/>
                  </a:cubicBezTo>
                  <a:lnTo>
                    <a:pt x="37136" y="34755"/>
                  </a:lnTo>
                  <a:cubicBezTo>
                    <a:pt x="37374" y="34589"/>
                    <a:pt x="37624" y="34422"/>
                    <a:pt x="37862" y="34243"/>
                  </a:cubicBezTo>
                  <a:lnTo>
                    <a:pt x="41577" y="25980"/>
                  </a:lnTo>
                  <a:cubicBezTo>
                    <a:pt x="41327" y="26183"/>
                    <a:pt x="41065" y="26373"/>
                    <a:pt x="40791" y="26552"/>
                  </a:cubicBezTo>
                  <a:close/>
                </a:path>
              </a:pathLst>
            </a:custGeom>
            <a:gradFill>
              <a:gsLst>
                <a:gs pos="0">
                  <a:srgbClr val="FF62FF"/>
                </a:gs>
                <a:gs pos="100000">
                  <a:srgbClr val="A2B5FA"/>
                </a:gs>
              </a:gsLst>
              <a:lin ang="18900044"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 name="Google Shape;430;p19"/>
            <p:cNvSpPr/>
            <p:nvPr/>
          </p:nvSpPr>
          <p:spPr>
            <a:xfrm>
              <a:off x="4628250" y="3943775"/>
              <a:ext cx="227425" cy="351850"/>
            </a:xfrm>
            <a:custGeom>
              <a:rect b="b" l="l" r="r" t="t"/>
              <a:pathLst>
                <a:path extrusionOk="0" h="14074" w="9097">
                  <a:moveTo>
                    <a:pt x="9097" y="5811"/>
                  </a:moveTo>
                  <a:lnTo>
                    <a:pt x="5382" y="14073"/>
                  </a:lnTo>
                  <a:lnTo>
                    <a:pt x="0" y="8263"/>
                  </a:lnTo>
                  <a:lnTo>
                    <a:pt x="3703" y="0"/>
                  </a:lnTo>
                  <a:close/>
                </a:path>
              </a:pathLst>
            </a:custGeom>
            <a:gradFill>
              <a:gsLst>
                <a:gs pos="0">
                  <a:srgbClr val="F9F6EF"/>
                </a:gs>
                <a:gs pos="100000">
                  <a:srgbClr val="F148FF"/>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 name="Google Shape;431;p19"/>
            <p:cNvSpPr/>
            <p:nvPr/>
          </p:nvSpPr>
          <p:spPr>
            <a:xfrm>
              <a:off x="3534950" y="2972225"/>
              <a:ext cx="286075" cy="444425"/>
            </a:xfrm>
            <a:custGeom>
              <a:rect b="b" l="l" r="r" t="t"/>
              <a:pathLst>
                <a:path extrusionOk="0" h="17777" w="11443">
                  <a:moveTo>
                    <a:pt x="5525" y="6227"/>
                  </a:moveTo>
                  <a:cubicBezTo>
                    <a:pt x="4835" y="7275"/>
                    <a:pt x="4227" y="8382"/>
                    <a:pt x="3715" y="9525"/>
                  </a:cubicBezTo>
                  <a:lnTo>
                    <a:pt x="1" y="17776"/>
                  </a:lnTo>
                  <a:cubicBezTo>
                    <a:pt x="929" y="15705"/>
                    <a:pt x="2168" y="13776"/>
                    <a:pt x="3656" y="12049"/>
                  </a:cubicBezTo>
                  <a:cubicBezTo>
                    <a:pt x="4870" y="10633"/>
                    <a:pt x="6228" y="9371"/>
                    <a:pt x="7728" y="8263"/>
                  </a:cubicBezTo>
                  <a:lnTo>
                    <a:pt x="11443" y="0"/>
                  </a:lnTo>
                  <a:cubicBezTo>
                    <a:pt x="9121" y="1715"/>
                    <a:pt x="7109" y="3822"/>
                    <a:pt x="5525" y="6227"/>
                  </a:cubicBez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 name="Google Shape;432;p19"/>
            <p:cNvSpPr/>
            <p:nvPr/>
          </p:nvSpPr>
          <p:spPr>
            <a:xfrm>
              <a:off x="3728125" y="2972225"/>
              <a:ext cx="227450" cy="351850"/>
            </a:xfrm>
            <a:custGeom>
              <a:rect b="b" l="l" r="r" t="t"/>
              <a:pathLst>
                <a:path extrusionOk="0" h="14074" w="9098">
                  <a:moveTo>
                    <a:pt x="9097" y="5822"/>
                  </a:moveTo>
                  <a:lnTo>
                    <a:pt x="5382" y="14074"/>
                  </a:lnTo>
                  <a:lnTo>
                    <a:pt x="1" y="8263"/>
                  </a:lnTo>
                  <a:lnTo>
                    <a:pt x="3716" y="0"/>
                  </a:lnTo>
                  <a:close/>
                </a:path>
              </a:pathLst>
            </a:custGeom>
            <a:gradFill>
              <a:gsLst>
                <a:gs pos="0">
                  <a:srgbClr val="F9F6EF"/>
                </a:gs>
                <a:gs pos="100000">
                  <a:srgbClr val="F148FF"/>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 name="Google Shape;433;p19"/>
            <p:cNvSpPr/>
            <p:nvPr/>
          </p:nvSpPr>
          <p:spPr>
            <a:xfrm>
              <a:off x="3406798" y="3176726"/>
              <a:ext cx="1364175" cy="1346625"/>
            </a:xfrm>
            <a:custGeom>
              <a:rect b="b" l="l" r="r" t="t"/>
              <a:pathLst>
                <a:path extrusionOk="0" h="53865" w="54567">
                  <a:moveTo>
                    <a:pt x="13181" y="0"/>
                  </a:moveTo>
                  <a:lnTo>
                    <a:pt x="18562" y="5811"/>
                  </a:lnTo>
                  <a:cubicBezTo>
                    <a:pt x="9407" y="12621"/>
                    <a:pt x="8823" y="25563"/>
                    <a:pt x="17265" y="34671"/>
                  </a:cubicBezTo>
                  <a:cubicBezTo>
                    <a:pt x="25706" y="43779"/>
                    <a:pt x="40017" y="45661"/>
                    <a:pt x="49185" y="38850"/>
                  </a:cubicBezTo>
                  <a:lnTo>
                    <a:pt x="54567" y="44672"/>
                  </a:lnTo>
                  <a:cubicBezTo>
                    <a:pt x="42184" y="53864"/>
                    <a:pt x="22825" y="51328"/>
                    <a:pt x="11419" y="39017"/>
                  </a:cubicBezTo>
                  <a:cubicBezTo>
                    <a:pt x="1" y="26694"/>
                    <a:pt x="798" y="9204"/>
                    <a:pt x="13181" y="0"/>
                  </a:cubicBezTo>
                  <a:close/>
                </a:path>
              </a:pathLst>
            </a:custGeom>
            <a:gradFill>
              <a:gsLst>
                <a:gs pos="0">
                  <a:srgbClr val="CF65B0"/>
                </a:gs>
                <a:gs pos="100000">
                  <a:srgbClr val="FEFFB7"/>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4" name="Google Shape;434;p19"/>
          <p:cNvGrpSpPr/>
          <p:nvPr/>
        </p:nvGrpSpPr>
        <p:grpSpPr>
          <a:xfrm rot="1350625">
            <a:off x="16793177" y="-1242789"/>
            <a:ext cx="4027854" cy="3908252"/>
            <a:chOff x="2123475" y="1121100"/>
            <a:chExt cx="1683850" cy="1633850"/>
          </a:xfrm>
        </p:grpSpPr>
        <p:sp>
          <p:nvSpPr>
            <p:cNvPr id="435" name="Google Shape;435;p19"/>
            <p:cNvSpPr/>
            <p:nvPr/>
          </p:nvSpPr>
          <p:spPr>
            <a:xfrm>
              <a:off x="2390775" y="1509850"/>
              <a:ext cx="422100" cy="945975"/>
            </a:xfrm>
            <a:custGeom>
              <a:rect b="b" l="l" r="r" t="t"/>
              <a:pathLst>
                <a:path extrusionOk="0" h="37839" w="16884">
                  <a:moveTo>
                    <a:pt x="7406" y="0"/>
                  </a:moveTo>
                  <a:lnTo>
                    <a:pt x="3703" y="17038"/>
                  </a:lnTo>
                  <a:lnTo>
                    <a:pt x="0" y="34064"/>
                  </a:lnTo>
                  <a:lnTo>
                    <a:pt x="9465" y="37838"/>
                  </a:lnTo>
                  <a:lnTo>
                    <a:pt x="13180" y="20800"/>
                  </a:lnTo>
                  <a:lnTo>
                    <a:pt x="16883" y="3762"/>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 name="Google Shape;436;p19"/>
            <p:cNvSpPr/>
            <p:nvPr/>
          </p:nvSpPr>
          <p:spPr>
            <a:xfrm>
              <a:off x="2123475" y="2147725"/>
              <a:ext cx="1683850" cy="607225"/>
            </a:xfrm>
            <a:custGeom>
              <a:rect b="b" l="l" r="r" t="t"/>
              <a:pathLst>
                <a:path extrusionOk="0" h="24289" w="67354">
                  <a:moveTo>
                    <a:pt x="57888" y="0"/>
                  </a:moveTo>
                  <a:lnTo>
                    <a:pt x="28944" y="10263"/>
                  </a:lnTo>
                  <a:lnTo>
                    <a:pt x="0" y="20526"/>
                  </a:lnTo>
                  <a:lnTo>
                    <a:pt x="9466" y="24289"/>
                  </a:lnTo>
                  <a:lnTo>
                    <a:pt x="38410" y="14026"/>
                  </a:lnTo>
                  <a:lnTo>
                    <a:pt x="67354" y="3762"/>
                  </a:ln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 name="Google Shape;437;p19"/>
            <p:cNvSpPr/>
            <p:nvPr/>
          </p:nvSpPr>
          <p:spPr>
            <a:xfrm>
              <a:off x="2458025" y="1121100"/>
              <a:ext cx="1349300" cy="1120700"/>
            </a:xfrm>
            <a:custGeom>
              <a:rect b="b" l="l" r="r" t="t"/>
              <a:pathLst>
                <a:path extrusionOk="0" h="44828" w="53972">
                  <a:moveTo>
                    <a:pt x="31731" y="24289"/>
                  </a:moveTo>
                  <a:lnTo>
                    <a:pt x="9478" y="3763"/>
                  </a:lnTo>
                  <a:lnTo>
                    <a:pt x="1" y="1"/>
                  </a:lnTo>
                  <a:lnTo>
                    <a:pt x="22254" y="20527"/>
                  </a:lnTo>
                  <a:lnTo>
                    <a:pt x="44506" y="41065"/>
                  </a:lnTo>
                  <a:lnTo>
                    <a:pt x="53972" y="44827"/>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 name="Google Shape;438;p19"/>
            <p:cNvSpPr/>
            <p:nvPr/>
          </p:nvSpPr>
          <p:spPr>
            <a:xfrm>
              <a:off x="2123475" y="1121100"/>
              <a:ext cx="1447225" cy="1539800"/>
            </a:xfrm>
            <a:custGeom>
              <a:rect b="b" l="l" r="r" t="t"/>
              <a:pathLst>
                <a:path extrusionOk="0" h="61592" w="57889">
                  <a:moveTo>
                    <a:pt x="35636" y="20527"/>
                  </a:moveTo>
                  <a:lnTo>
                    <a:pt x="57888" y="41065"/>
                  </a:lnTo>
                  <a:lnTo>
                    <a:pt x="28944" y="51328"/>
                  </a:lnTo>
                  <a:lnTo>
                    <a:pt x="0" y="61591"/>
                  </a:lnTo>
                  <a:lnTo>
                    <a:pt x="6703" y="30790"/>
                  </a:lnTo>
                  <a:lnTo>
                    <a:pt x="13395" y="1"/>
                  </a:lnTo>
                  <a:close/>
                  <a:moveTo>
                    <a:pt x="10692" y="49614"/>
                  </a:moveTo>
                  <a:lnTo>
                    <a:pt x="26706" y="43946"/>
                  </a:lnTo>
                  <a:lnTo>
                    <a:pt x="42720" y="38267"/>
                  </a:lnTo>
                  <a:lnTo>
                    <a:pt x="30409" y="26909"/>
                  </a:lnTo>
                  <a:lnTo>
                    <a:pt x="18098" y="15550"/>
                  </a:lnTo>
                  <a:lnTo>
                    <a:pt x="14395" y="32588"/>
                  </a:lnTo>
                  <a:lnTo>
                    <a:pt x="10692" y="49614"/>
                  </a:lnTo>
                  <a:close/>
                </a:path>
              </a:pathLst>
            </a:custGeom>
            <a:gradFill>
              <a:gsLst>
                <a:gs pos="0">
                  <a:srgbClr val="FF62FF"/>
                </a:gs>
                <a:gs pos="100000">
                  <a:srgbClr val="A2B5FA"/>
                </a:gs>
              </a:gsLst>
              <a:lin ang="1890073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39" name="Google Shape;439;p19"/>
          <p:cNvSpPr/>
          <p:nvPr/>
        </p:nvSpPr>
        <p:spPr>
          <a:xfrm>
            <a:off x="15764255" y="9423443"/>
            <a:ext cx="5279650" cy="257054"/>
          </a:xfrm>
          <a:custGeom>
            <a:rect b="b" l="l" r="r" t="t"/>
            <a:pathLst>
              <a:path extrusionOk="0" h="2989" w="61377">
                <a:moveTo>
                  <a:pt x="6144" y="0"/>
                </a:moveTo>
                <a:cubicBezTo>
                  <a:pt x="4536" y="0"/>
                  <a:pt x="3727" y="679"/>
                  <a:pt x="2941" y="1334"/>
                </a:cubicBezTo>
                <a:cubicBezTo>
                  <a:pt x="2179" y="1965"/>
                  <a:pt x="1465" y="2560"/>
                  <a:pt x="0" y="2560"/>
                </a:cubicBezTo>
                <a:lnTo>
                  <a:pt x="0" y="2989"/>
                </a:lnTo>
                <a:cubicBezTo>
                  <a:pt x="1619" y="2989"/>
                  <a:pt x="2429" y="2310"/>
                  <a:pt x="3215" y="1655"/>
                </a:cubicBezTo>
                <a:cubicBezTo>
                  <a:pt x="3965" y="1024"/>
                  <a:pt x="4691" y="429"/>
                  <a:pt x="6144" y="429"/>
                </a:cubicBezTo>
                <a:cubicBezTo>
                  <a:pt x="7608" y="429"/>
                  <a:pt x="8323" y="1024"/>
                  <a:pt x="9085" y="1655"/>
                </a:cubicBezTo>
                <a:cubicBezTo>
                  <a:pt x="9859" y="2310"/>
                  <a:pt x="10668" y="2989"/>
                  <a:pt x="12287" y="2989"/>
                </a:cubicBezTo>
                <a:cubicBezTo>
                  <a:pt x="13895" y="2989"/>
                  <a:pt x="14704" y="2310"/>
                  <a:pt x="15490" y="1655"/>
                </a:cubicBezTo>
                <a:cubicBezTo>
                  <a:pt x="16252" y="1024"/>
                  <a:pt x="16967" y="429"/>
                  <a:pt x="18419" y="429"/>
                </a:cubicBezTo>
                <a:cubicBezTo>
                  <a:pt x="19884" y="429"/>
                  <a:pt x="20598" y="1024"/>
                  <a:pt x="21360" y="1655"/>
                </a:cubicBezTo>
                <a:cubicBezTo>
                  <a:pt x="22134" y="2310"/>
                  <a:pt x="22944" y="2989"/>
                  <a:pt x="24563" y="2989"/>
                </a:cubicBezTo>
                <a:cubicBezTo>
                  <a:pt x="26170" y="2989"/>
                  <a:pt x="26980" y="2310"/>
                  <a:pt x="27766" y="1655"/>
                </a:cubicBezTo>
                <a:cubicBezTo>
                  <a:pt x="28528" y="1024"/>
                  <a:pt x="29242" y="429"/>
                  <a:pt x="30694" y="429"/>
                </a:cubicBezTo>
                <a:cubicBezTo>
                  <a:pt x="32159" y="429"/>
                  <a:pt x="32873" y="1024"/>
                  <a:pt x="33623" y="1655"/>
                </a:cubicBezTo>
                <a:cubicBezTo>
                  <a:pt x="34409" y="2310"/>
                  <a:pt x="35219" y="2989"/>
                  <a:pt x="36838" y="2989"/>
                </a:cubicBezTo>
                <a:cubicBezTo>
                  <a:pt x="38445" y="2989"/>
                  <a:pt x="39255" y="2310"/>
                  <a:pt x="40041" y="1655"/>
                </a:cubicBezTo>
                <a:cubicBezTo>
                  <a:pt x="40803" y="1024"/>
                  <a:pt x="41517" y="429"/>
                  <a:pt x="42970" y="429"/>
                </a:cubicBezTo>
                <a:cubicBezTo>
                  <a:pt x="44434" y="429"/>
                  <a:pt x="45149" y="1024"/>
                  <a:pt x="45899" y="1655"/>
                </a:cubicBezTo>
                <a:cubicBezTo>
                  <a:pt x="46685" y="2310"/>
                  <a:pt x="47494" y="2989"/>
                  <a:pt x="49113" y="2989"/>
                </a:cubicBezTo>
                <a:cubicBezTo>
                  <a:pt x="50721" y="2989"/>
                  <a:pt x="51530" y="2310"/>
                  <a:pt x="52316" y="1655"/>
                </a:cubicBezTo>
                <a:cubicBezTo>
                  <a:pt x="53066" y="1024"/>
                  <a:pt x="53793" y="429"/>
                  <a:pt x="55245" y="429"/>
                </a:cubicBezTo>
                <a:cubicBezTo>
                  <a:pt x="56698" y="429"/>
                  <a:pt x="57424" y="1024"/>
                  <a:pt x="58174" y="1655"/>
                </a:cubicBezTo>
                <a:cubicBezTo>
                  <a:pt x="58960" y="2310"/>
                  <a:pt x="59770" y="2989"/>
                  <a:pt x="61377" y="2989"/>
                </a:cubicBezTo>
                <a:lnTo>
                  <a:pt x="61377" y="2560"/>
                </a:lnTo>
                <a:cubicBezTo>
                  <a:pt x="59924" y="2560"/>
                  <a:pt x="59210" y="1965"/>
                  <a:pt x="58448" y="1334"/>
                </a:cubicBezTo>
                <a:cubicBezTo>
                  <a:pt x="57662" y="679"/>
                  <a:pt x="56853" y="0"/>
                  <a:pt x="55245" y="0"/>
                </a:cubicBezTo>
                <a:cubicBezTo>
                  <a:pt x="53638" y="0"/>
                  <a:pt x="52828" y="679"/>
                  <a:pt x="52042" y="1334"/>
                </a:cubicBezTo>
                <a:cubicBezTo>
                  <a:pt x="51280" y="1965"/>
                  <a:pt x="50566" y="2560"/>
                  <a:pt x="49113" y="2560"/>
                </a:cubicBezTo>
                <a:cubicBezTo>
                  <a:pt x="47649" y="2560"/>
                  <a:pt x="46935" y="1965"/>
                  <a:pt x="46173" y="1334"/>
                </a:cubicBezTo>
                <a:cubicBezTo>
                  <a:pt x="45399" y="679"/>
                  <a:pt x="44589" y="0"/>
                  <a:pt x="42970" y="0"/>
                </a:cubicBezTo>
                <a:cubicBezTo>
                  <a:pt x="41362" y="0"/>
                  <a:pt x="40553" y="679"/>
                  <a:pt x="39767" y="1334"/>
                </a:cubicBezTo>
                <a:cubicBezTo>
                  <a:pt x="39005" y="1965"/>
                  <a:pt x="38291" y="2560"/>
                  <a:pt x="36838" y="2560"/>
                </a:cubicBezTo>
                <a:cubicBezTo>
                  <a:pt x="35374" y="2560"/>
                  <a:pt x="34659" y="1965"/>
                  <a:pt x="33897" y="1334"/>
                </a:cubicBezTo>
                <a:cubicBezTo>
                  <a:pt x="33123" y="679"/>
                  <a:pt x="32314" y="0"/>
                  <a:pt x="30694" y="0"/>
                </a:cubicBezTo>
                <a:cubicBezTo>
                  <a:pt x="29087" y="0"/>
                  <a:pt x="28278" y="679"/>
                  <a:pt x="27492" y="1334"/>
                </a:cubicBezTo>
                <a:cubicBezTo>
                  <a:pt x="26730" y="1965"/>
                  <a:pt x="26015" y="2560"/>
                  <a:pt x="24563" y="2560"/>
                </a:cubicBezTo>
                <a:cubicBezTo>
                  <a:pt x="23098" y="2560"/>
                  <a:pt x="22384" y="1965"/>
                  <a:pt x="21634" y="1334"/>
                </a:cubicBezTo>
                <a:cubicBezTo>
                  <a:pt x="20848" y="679"/>
                  <a:pt x="20038" y="0"/>
                  <a:pt x="18419" y="0"/>
                </a:cubicBezTo>
                <a:cubicBezTo>
                  <a:pt x="16812" y="0"/>
                  <a:pt x="16002" y="679"/>
                  <a:pt x="15216" y="1334"/>
                </a:cubicBezTo>
                <a:cubicBezTo>
                  <a:pt x="14454" y="1965"/>
                  <a:pt x="13740" y="2560"/>
                  <a:pt x="12287" y="2560"/>
                </a:cubicBezTo>
                <a:cubicBezTo>
                  <a:pt x="10823" y="2560"/>
                  <a:pt x="10109" y="1965"/>
                  <a:pt x="9347" y="1334"/>
                </a:cubicBezTo>
                <a:cubicBezTo>
                  <a:pt x="8573" y="679"/>
                  <a:pt x="7763" y="0"/>
                  <a:pt x="6144" y="0"/>
                </a:cubicBezTo>
                <a:close/>
              </a:path>
            </a:pathLst>
          </a:custGeom>
          <a:solidFill>
            <a:schemeClr val="accent4"/>
          </a:solidFill>
          <a:ln>
            <a:noFill/>
          </a:ln>
          <a:effectLst>
            <a:outerShdw blurRad="228600" rotWithShape="0" algn="bl" dir="3600000" dist="9525">
              <a:schemeClr val="accent4">
                <a:alpha val="74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 name="Google Shape;440;p19"/>
          <p:cNvSpPr txBox="1"/>
          <p:nvPr>
            <p:ph type="title"/>
          </p:nvPr>
        </p:nvSpPr>
        <p:spPr>
          <a:xfrm>
            <a:off x="1517550" y="781573"/>
            <a:ext cx="15252600" cy="11454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dk2"/>
              </a:buClr>
              <a:buSzPts val="4600"/>
              <a:buNone/>
              <a:defRPr>
                <a:solidFill>
                  <a:schemeClr val="dk2"/>
                </a:solidFill>
              </a:defRPr>
            </a:lvl1pPr>
            <a:lvl2pPr lvl="1" rtl="0">
              <a:spcBef>
                <a:spcPts val="0"/>
              </a:spcBef>
              <a:spcAft>
                <a:spcPts val="0"/>
              </a:spcAft>
              <a:buClr>
                <a:schemeClr val="dk2"/>
              </a:buClr>
              <a:buSzPts val="4600"/>
              <a:buNone/>
              <a:defRPr>
                <a:solidFill>
                  <a:schemeClr val="dk2"/>
                </a:solidFill>
              </a:defRPr>
            </a:lvl2pPr>
            <a:lvl3pPr lvl="2" rtl="0">
              <a:spcBef>
                <a:spcPts val="0"/>
              </a:spcBef>
              <a:spcAft>
                <a:spcPts val="0"/>
              </a:spcAft>
              <a:buClr>
                <a:schemeClr val="dk2"/>
              </a:buClr>
              <a:buSzPts val="4600"/>
              <a:buNone/>
              <a:defRPr>
                <a:solidFill>
                  <a:schemeClr val="dk2"/>
                </a:solidFill>
              </a:defRPr>
            </a:lvl3pPr>
            <a:lvl4pPr lvl="3" rtl="0">
              <a:spcBef>
                <a:spcPts val="0"/>
              </a:spcBef>
              <a:spcAft>
                <a:spcPts val="0"/>
              </a:spcAft>
              <a:buClr>
                <a:schemeClr val="dk2"/>
              </a:buClr>
              <a:buSzPts val="4600"/>
              <a:buNone/>
              <a:defRPr>
                <a:solidFill>
                  <a:schemeClr val="dk2"/>
                </a:solidFill>
              </a:defRPr>
            </a:lvl4pPr>
            <a:lvl5pPr lvl="4" rtl="0">
              <a:spcBef>
                <a:spcPts val="0"/>
              </a:spcBef>
              <a:spcAft>
                <a:spcPts val="0"/>
              </a:spcAft>
              <a:buClr>
                <a:schemeClr val="dk2"/>
              </a:buClr>
              <a:buSzPts val="4600"/>
              <a:buNone/>
              <a:defRPr>
                <a:solidFill>
                  <a:schemeClr val="dk2"/>
                </a:solidFill>
              </a:defRPr>
            </a:lvl5pPr>
            <a:lvl6pPr lvl="5" rtl="0">
              <a:spcBef>
                <a:spcPts val="0"/>
              </a:spcBef>
              <a:spcAft>
                <a:spcPts val="0"/>
              </a:spcAft>
              <a:buClr>
                <a:schemeClr val="dk2"/>
              </a:buClr>
              <a:buSzPts val="4600"/>
              <a:buNone/>
              <a:defRPr>
                <a:solidFill>
                  <a:schemeClr val="dk2"/>
                </a:solidFill>
              </a:defRPr>
            </a:lvl6pPr>
            <a:lvl7pPr lvl="6" rtl="0">
              <a:spcBef>
                <a:spcPts val="0"/>
              </a:spcBef>
              <a:spcAft>
                <a:spcPts val="0"/>
              </a:spcAft>
              <a:buClr>
                <a:schemeClr val="dk2"/>
              </a:buClr>
              <a:buSzPts val="4600"/>
              <a:buNone/>
              <a:defRPr>
                <a:solidFill>
                  <a:schemeClr val="dk2"/>
                </a:solidFill>
              </a:defRPr>
            </a:lvl7pPr>
            <a:lvl8pPr lvl="7" rtl="0">
              <a:spcBef>
                <a:spcPts val="0"/>
              </a:spcBef>
              <a:spcAft>
                <a:spcPts val="0"/>
              </a:spcAft>
              <a:buClr>
                <a:schemeClr val="dk2"/>
              </a:buClr>
              <a:buSzPts val="4600"/>
              <a:buNone/>
              <a:defRPr>
                <a:solidFill>
                  <a:schemeClr val="dk2"/>
                </a:solidFill>
              </a:defRPr>
            </a:lvl8pPr>
            <a:lvl9pPr lvl="8" rtl="0">
              <a:spcBef>
                <a:spcPts val="0"/>
              </a:spcBef>
              <a:spcAft>
                <a:spcPts val="0"/>
              </a:spcAft>
              <a:buClr>
                <a:schemeClr val="dk2"/>
              </a:buClr>
              <a:buSzPts val="4600"/>
              <a:buNone/>
              <a:defRPr>
                <a:solidFill>
                  <a:schemeClr val="dk2"/>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7_1">
    <p:bg>
      <p:bgPr>
        <a:gradFill>
          <a:gsLst>
            <a:gs pos="0">
              <a:srgbClr val="6E2993"/>
            </a:gs>
            <a:gs pos="74000">
              <a:srgbClr val="1B0B87"/>
            </a:gs>
            <a:gs pos="100000">
              <a:srgbClr val="010159"/>
            </a:gs>
          </a:gsLst>
          <a:lin ang="2698631" scaled="0"/>
        </a:gradFill>
      </p:bgPr>
    </p:bg>
    <p:spTree>
      <p:nvGrpSpPr>
        <p:cNvPr id="441" name="Shape 441"/>
        <p:cNvGrpSpPr/>
        <p:nvPr/>
      </p:nvGrpSpPr>
      <p:grpSpPr>
        <a:xfrm>
          <a:off x="0" y="0"/>
          <a:ext cx="0" cy="0"/>
          <a:chOff x="0" y="0"/>
          <a:chExt cx="0" cy="0"/>
        </a:xfrm>
      </p:grpSpPr>
      <p:grpSp>
        <p:nvGrpSpPr>
          <p:cNvPr id="442" name="Google Shape;442;p20"/>
          <p:cNvGrpSpPr/>
          <p:nvPr/>
        </p:nvGrpSpPr>
        <p:grpSpPr>
          <a:xfrm flipH="1">
            <a:off x="-745000" y="-622550"/>
            <a:ext cx="21518200" cy="12525350"/>
            <a:chOff x="-372500" y="-311275"/>
            <a:chExt cx="10759100" cy="6262675"/>
          </a:xfrm>
        </p:grpSpPr>
        <p:sp>
          <p:nvSpPr>
            <p:cNvPr id="443" name="Google Shape;443;p20"/>
            <p:cNvSpPr/>
            <p:nvPr/>
          </p:nvSpPr>
          <p:spPr>
            <a:xfrm>
              <a:off x="6901500" y="24663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 name="Google Shape;444;p20"/>
            <p:cNvSpPr/>
            <p:nvPr/>
          </p:nvSpPr>
          <p:spPr>
            <a:xfrm>
              <a:off x="-228325" y="-120850"/>
              <a:ext cx="2822100" cy="2822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 name="Google Shape;445;p20"/>
            <p:cNvSpPr/>
            <p:nvPr/>
          </p:nvSpPr>
          <p:spPr>
            <a:xfrm>
              <a:off x="1214450" y="-311275"/>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 name="Google Shape;446;p20"/>
            <p:cNvSpPr/>
            <p:nvPr/>
          </p:nvSpPr>
          <p:spPr>
            <a:xfrm>
              <a:off x="-372500" y="13386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7" name="Google Shape;447;p20"/>
          <p:cNvGrpSpPr/>
          <p:nvPr/>
        </p:nvGrpSpPr>
        <p:grpSpPr>
          <a:xfrm rot="1350625">
            <a:off x="-1531423" y="-1242789"/>
            <a:ext cx="4027854" cy="3908252"/>
            <a:chOff x="2123475" y="1121100"/>
            <a:chExt cx="1683850" cy="1633850"/>
          </a:xfrm>
        </p:grpSpPr>
        <p:sp>
          <p:nvSpPr>
            <p:cNvPr id="448" name="Google Shape;448;p20"/>
            <p:cNvSpPr/>
            <p:nvPr/>
          </p:nvSpPr>
          <p:spPr>
            <a:xfrm>
              <a:off x="2390775" y="1509850"/>
              <a:ext cx="422100" cy="945975"/>
            </a:xfrm>
            <a:custGeom>
              <a:rect b="b" l="l" r="r" t="t"/>
              <a:pathLst>
                <a:path extrusionOk="0" h="37839" w="16884">
                  <a:moveTo>
                    <a:pt x="7406" y="0"/>
                  </a:moveTo>
                  <a:lnTo>
                    <a:pt x="3703" y="17038"/>
                  </a:lnTo>
                  <a:lnTo>
                    <a:pt x="0" y="34064"/>
                  </a:lnTo>
                  <a:lnTo>
                    <a:pt x="9465" y="37838"/>
                  </a:lnTo>
                  <a:lnTo>
                    <a:pt x="13180" y="20800"/>
                  </a:lnTo>
                  <a:lnTo>
                    <a:pt x="16883" y="3762"/>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 name="Google Shape;449;p20"/>
            <p:cNvSpPr/>
            <p:nvPr/>
          </p:nvSpPr>
          <p:spPr>
            <a:xfrm>
              <a:off x="2123475" y="2147725"/>
              <a:ext cx="1683850" cy="607225"/>
            </a:xfrm>
            <a:custGeom>
              <a:rect b="b" l="l" r="r" t="t"/>
              <a:pathLst>
                <a:path extrusionOk="0" h="24289" w="67354">
                  <a:moveTo>
                    <a:pt x="57888" y="0"/>
                  </a:moveTo>
                  <a:lnTo>
                    <a:pt x="28944" y="10263"/>
                  </a:lnTo>
                  <a:lnTo>
                    <a:pt x="0" y="20526"/>
                  </a:lnTo>
                  <a:lnTo>
                    <a:pt x="9466" y="24289"/>
                  </a:lnTo>
                  <a:lnTo>
                    <a:pt x="38410" y="14026"/>
                  </a:lnTo>
                  <a:lnTo>
                    <a:pt x="67354" y="3762"/>
                  </a:ln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 name="Google Shape;450;p20"/>
            <p:cNvSpPr/>
            <p:nvPr/>
          </p:nvSpPr>
          <p:spPr>
            <a:xfrm>
              <a:off x="2458025" y="1121100"/>
              <a:ext cx="1349300" cy="1120700"/>
            </a:xfrm>
            <a:custGeom>
              <a:rect b="b" l="l" r="r" t="t"/>
              <a:pathLst>
                <a:path extrusionOk="0" h="44828" w="53972">
                  <a:moveTo>
                    <a:pt x="31731" y="24289"/>
                  </a:moveTo>
                  <a:lnTo>
                    <a:pt x="9478" y="3763"/>
                  </a:lnTo>
                  <a:lnTo>
                    <a:pt x="1" y="1"/>
                  </a:lnTo>
                  <a:lnTo>
                    <a:pt x="22254" y="20527"/>
                  </a:lnTo>
                  <a:lnTo>
                    <a:pt x="44506" y="41065"/>
                  </a:lnTo>
                  <a:lnTo>
                    <a:pt x="53972" y="44827"/>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 name="Google Shape;451;p20"/>
            <p:cNvSpPr/>
            <p:nvPr/>
          </p:nvSpPr>
          <p:spPr>
            <a:xfrm>
              <a:off x="2123475" y="1121100"/>
              <a:ext cx="1447225" cy="1539800"/>
            </a:xfrm>
            <a:custGeom>
              <a:rect b="b" l="l" r="r" t="t"/>
              <a:pathLst>
                <a:path extrusionOk="0" h="61592" w="57889">
                  <a:moveTo>
                    <a:pt x="35636" y="20527"/>
                  </a:moveTo>
                  <a:lnTo>
                    <a:pt x="57888" y="41065"/>
                  </a:lnTo>
                  <a:lnTo>
                    <a:pt x="28944" y="51328"/>
                  </a:lnTo>
                  <a:lnTo>
                    <a:pt x="0" y="61591"/>
                  </a:lnTo>
                  <a:lnTo>
                    <a:pt x="6703" y="30790"/>
                  </a:lnTo>
                  <a:lnTo>
                    <a:pt x="13395" y="1"/>
                  </a:lnTo>
                  <a:close/>
                  <a:moveTo>
                    <a:pt x="10692" y="49614"/>
                  </a:moveTo>
                  <a:lnTo>
                    <a:pt x="26706" y="43946"/>
                  </a:lnTo>
                  <a:lnTo>
                    <a:pt x="42720" y="38267"/>
                  </a:lnTo>
                  <a:lnTo>
                    <a:pt x="30409" y="26909"/>
                  </a:lnTo>
                  <a:lnTo>
                    <a:pt x="18098" y="15550"/>
                  </a:lnTo>
                  <a:lnTo>
                    <a:pt x="14395" y="32588"/>
                  </a:lnTo>
                  <a:lnTo>
                    <a:pt x="10692" y="49614"/>
                  </a:lnTo>
                  <a:close/>
                </a:path>
              </a:pathLst>
            </a:custGeom>
            <a:gradFill>
              <a:gsLst>
                <a:gs pos="0">
                  <a:srgbClr val="FF62FF"/>
                </a:gs>
                <a:gs pos="100000">
                  <a:srgbClr val="A2B5FA"/>
                </a:gs>
              </a:gsLst>
              <a:lin ang="1890073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52" name="Google Shape;452;p20"/>
          <p:cNvSpPr/>
          <p:nvPr/>
        </p:nvSpPr>
        <p:spPr>
          <a:xfrm>
            <a:off x="-2560345" y="9423443"/>
            <a:ext cx="5279650" cy="257054"/>
          </a:xfrm>
          <a:custGeom>
            <a:rect b="b" l="l" r="r" t="t"/>
            <a:pathLst>
              <a:path extrusionOk="0" h="2989" w="61377">
                <a:moveTo>
                  <a:pt x="6144" y="0"/>
                </a:moveTo>
                <a:cubicBezTo>
                  <a:pt x="4536" y="0"/>
                  <a:pt x="3727" y="679"/>
                  <a:pt x="2941" y="1334"/>
                </a:cubicBezTo>
                <a:cubicBezTo>
                  <a:pt x="2179" y="1965"/>
                  <a:pt x="1465" y="2560"/>
                  <a:pt x="0" y="2560"/>
                </a:cubicBezTo>
                <a:lnTo>
                  <a:pt x="0" y="2989"/>
                </a:lnTo>
                <a:cubicBezTo>
                  <a:pt x="1619" y="2989"/>
                  <a:pt x="2429" y="2310"/>
                  <a:pt x="3215" y="1655"/>
                </a:cubicBezTo>
                <a:cubicBezTo>
                  <a:pt x="3965" y="1024"/>
                  <a:pt x="4691" y="429"/>
                  <a:pt x="6144" y="429"/>
                </a:cubicBezTo>
                <a:cubicBezTo>
                  <a:pt x="7608" y="429"/>
                  <a:pt x="8323" y="1024"/>
                  <a:pt x="9085" y="1655"/>
                </a:cubicBezTo>
                <a:cubicBezTo>
                  <a:pt x="9859" y="2310"/>
                  <a:pt x="10668" y="2989"/>
                  <a:pt x="12287" y="2989"/>
                </a:cubicBezTo>
                <a:cubicBezTo>
                  <a:pt x="13895" y="2989"/>
                  <a:pt x="14704" y="2310"/>
                  <a:pt x="15490" y="1655"/>
                </a:cubicBezTo>
                <a:cubicBezTo>
                  <a:pt x="16252" y="1024"/>
                  <a:pt x="16967" y="429"/>
                  <a:pt x="18419" y="429"/>
                </a:cubicBezTo>
                <a:cubicBezTo>
                  <a:pt x="19884" y="429"/>
                  <a:pt x="20598" y="1024"/>
                  <a:pt x="21360" y="1655"/>
                </a:cubicBezTo>
                <a:cubicBezTo>
                  <a:pt x="22134" y="2310"/>
                  <a:pt x="22944" y="2989"/>
                  <a:pt x="24563" y="2989"/>
                </a:cubicBezTo>
                <a:cubicBezTo>
                  <a:pt x="26170" y="2989"/>
                  <a:pt x="26980" y="2310"/>
                  <a:pt x="27766" y="1655"/>
                </a:cubicBezTo>
                <a:cubicBezTo>
                  <a:pt x="28528" y="1024"/>
                  <a:pt x="29242" y="429"/>
                  <a:pt x="30694" y="429"/>
                </a:cubicBezTo>
                <a:cubicBezTo>
                  <a:pt x="32159" y="429"/>
                  <a:pt x="32873" y="1024"/>
                  <a:pt x="33623" y="1655"/>
                </a:cubicBezTo>
                <a:cubicBezTo>
                  <a:pt x="34409" y="2310"/>
                  <a:pt x="35219" y="2989"/>
                  <a:pt x="36838" y="2989"/>
                </a:cubicBezTo>
                <a:cubicBezTo>
                  <a:pt x="38445" y="2989"/>
                  <a:pt x="39255" y="2310"/>
                  <a:pt x="40041" y="1655"/>
                </a:cubicBezTo>
                <a:cubicBezTo>
                  <a:pt x="40803" y="1024"/>
                  <a:pt x="41517" y="429"/>
                  <a:pt x="42970" y="429"/>
                </a:cubicBezTo>
                <a:cubicBezTo>
                  <a:pt x="44434" y="429"/>
                  <a:pt x="45149" y="1024"/>
                  <a:pt x="45899" y="1655"/>
                </a:cubicBezTo>
                <a:cubicBezTo>
                  <a:pt x="46685" y="2310"/>
                  <a:pt x="47494" y="2989"/>
                  <a:pt x="49113" y="2989"/>
                </a:cubicBezTo>
                <a:cubicBezTo>
                  <a:pt x="50721" y="2989"/>
                  <a:pt x="51530" y="2310"/>
                  <a:pt x="52316" y="1655"/>
                </a:cubicBezTo>
                <a:cubicBezTo>
                  <a:pt x="53066" y="1024"/>
                  <a:pt x="53793" y="429"/>
                  <a:pt x="55245" y="429"/>
                </a:cubicBezTo>
                <a:cubicBezTo>
                  <a:pt x="56698" y="429"/>
                  <a:pt x="57424" y="1024"/>
                  <a:pt x="58174" y="1655"/>
                </a:cubicBezTo>
                <a:cubicBezTo>
                  <a:pt x="58960" y="2310"/>
                  <a:pt x="59770" y="2989"/>
                  <a:pt x="61377" y="2989"/>
                </a:cubicBezTo>
                <a:lnTo>
                  <a:pt x="61377" y="2560"/>
                </a:lnTo>
                <a:cubicBezTo>
                  <a:pt x="59924" y="2560"/>
                  <a:pt x="59210" y="1965"/>
                  <a:pt x="58448" y="1334"/>
                </a:cubicBezTo>
                <a:cubicBezTo>
                  <a:pt x="57662" y="679"/>
                  <a:pt x="56853" y="0"/>
                  <a:pt x="55245" y="0"/>
                </a:cubicBezTo>
                <a:cubicBezTo>
                  <a:pt x="53638" y="0"/>
                  <a:pt x="52828" y="679"/>
                  <a:pt x="52042" y="1334"/>
                </a:cubicBezTo>
                <a:cubicBezTo>
                  <a:pt x="51280" y="1965"/>
                  <a:pt x="50566" y="2560"/>
                  <a:pt x="49113" y="2560"/>
                </a:cubicBezTo>
                <a:cubicBezTo>
                  <a:pt x="47649" y="2560"/>
                  <a:pt x="46935" y="1965"/>
                  <a:pt x="46173" y="1334"/>
                </a:cubicBezTo>
                <a:cubicBezTo>
                  <a:pt x="45399" y="679"/>
                  <a:pt x="44589" y="0"/>
                  <a:pt x="42970" y="0"/>
                </a:cubicBezTo>
                <a:cubicBezTo>
                  <a:pt x="41362" y="0"/>
                  <a:pt x="40553" y="679"/>
                  <a:pt x="39767" y="1334"/>
                </a:cubicBezTo>
                <a:cubicBezTo>
                  <a:pt x="39005" y="1965"/>
                  <a:pt x="38291" y="2560"/>
                  <a:pt x="36838" y="2560"/>
                </a:cubicBezTo>
                <a:cubicBezTo>
                  <a:pt x="35374" y="2560"/>
                  <a:pt x="34659" y="1965"/>
                  <a:pt x="33897" y="1334"/>
                </a:cubicBezTo>
                <a:cubicBezTo>
                  <a:pt x="33123" y="679"/>
                  <a:pt x="32314" y="0"/>
                  <a:pt x="30694" y="0"/>
                </a:cubicBezTo>
                <a:cubicBezTo>
                  <a:pt x="29087" y="0"/>
                  <a:pt x="28278" y="679"/>
                  <a:pt x="27492" y="1334"/>
                </a:cubicBezTo>
                <a:cubicBezTo>
                  <a:pt x="26730" y="1965"/>
                  <a:pt x="26015" y="2560"/>
                  <a:pt x="24563" y="2560"/>
                </a:cubicBezTo>
                <a:cubicBezTo>
                  <a:pt x="23098" y="2560"/>
                  <a:pt x="22384" y="1965"/>
                  <a:pt x="21634" y="1334"/>
                </a:cubicBezTo>
                <a:cubicBezTo>
                  <a:pt x="20848" y="679"/>
                  <a:pt x="20038" y="0"/>
                  <a:pt x="18419" y="0"/>
                </a:cubicBezTo>
                <a:cubicBezTo>
                  <a:pt x="16812" y="0"/>
                  <a:pt x="16002" y="679"/>
                  <a:pt x="15216" y="1334"/>
                </a:cubicBezTo>
                <a:cubicBezTo>
                  <a:pt x="14454" y="1965"/>
                  <a:pt x="13740" y="2560"/>
                  <a:pt x="12287" y="2560"/>
                </a:cubicBezTo>
                <a:cubicBezTo>
                  <a:pt x="10823" y="2560"/>
                  <a:pt x="10109" y="1965"/>
                  <a:pt x="9347" y="1334"/>
                </a:cubicBezTo>
                <a:cubicBezTo>
                  <a:pt x="8573" y="679"/>
                  <a:pt x="7763" y="0"/>
                  <a:pt x="6144" y="0"/>
                </a:cubicBezTo>
                <a:close/>
              </a:path>
            </a:pathLst>
          </a:custGeom>
          <a:solidFill>
            <a:schemeClr val="accent4"/>
          </a:solidFill>
          <a:ln>
            <a:noFill/>
          </a:ln>
          <a:effectLst>
            <a:outerShdw blurRad="228600" rotWithShape="0" algn="bl" dir="3600000" dist="9525">
              <a:schemeClr val="accent4">
                <a:alpha val="74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53" name="Google Shape;453;p20"/>
          <p:cNvGrpSpPr/>
          <p:nvPr/>
        </p:nvGrpSpPr>
        <p:grpSpPr>
          <a:xfrm rot="922772">
            <a:off x="16121644" y="8060312"/>
            <a:ext cx="3590626" cy="2295213"/>
            <a:chOff x="3627825" y="3249050"/>
            <a:chExt cx="1702925" cy="1088550"/>
          </a:xfrm>
        </p:grpSpPr>
        <p:sp>
          <p:nvSpPr>
            <p:cNvPr id="454" name="Google Shape;454;p20"/>
            <p:cNvSpPr/>
            <p:nvPr/>
          </p:nvSpPr>
          <p:spPr>
            <a:xfrm>
              <a:off x="3627825" y="3249050"/>
              <a:ext cx="1642200" cy="966200"/>
            </a:xfrm>
            <a:custGeom>
              <a:rect b="b" l="l" r="r" t="t"/>
              <a:pathLst>
                <a:path extrusionOk="0" h="38648" w="65688">
                  <a:moveTo>
                    <a:pt x="65687" y="4691"/>
                  </a:moveTo>
                  <a:cubicBezTo>
                    <a:pt x="65687" y="4858"/>
                    <a:pt x="65675" y="5025"/>
                    <a:pt x="65663" y="5191"/>
                  </a:cubicBezTo>
                  <a:cubicBezTo>
                    <a:pt x="65651" y="5227"/>
                    <a:pt x="65651" y="5251"/>
                    <a:pt x="65651" y="5287"/>
                  </a:cubicBezTo>
                  <a:cubicBezTo>
                    <a:pt x="65628" y="5453"/>
                    <a:pt x="65604" y="5620"/>
                    <a:pt x="65568" y="5798"/>
                  </a:cubicBezTo>
                  <a:cubicBezTo>
                    <a:pt x="65568" y="5810"/>
                    <a:pt x="65556" y="5834"/>
                    <a:pt x="65544" y="5870"/>
                  </a:cubicBezTo>
                  <a:cubicBezTo>
                    <a:pt x="65509" y="6060"/>
                    <a:pt x="65449" y="6251"/>
                    <a:pt x="65390" y="6441"/>
                  </a:cubicBezTo>
                  <a:cubicBezTo>
                    <a:pt x="65366" y="6489"/>
                    <a:pt x="65366" y="6525"/>
                    <a:pt x="65342" y="6572"/>
                  </a:cubicBezTo>
                  <a:cubicBezTo>
                    <a:pt x="65270" y="6763"/>
                    <a:pt x="65199" y="6977"/>
                    <a:pt x="65104" y="7180"/>
                  </a:cubicBezTo>
                  <a:cubicBezTo>
                    <a:pt x="65104" y="7203"/>
                    <a:pt x="65080" y="7227"/>
                    <a:pt x="65068" y="7251"/>
                  </a:cubicBezTo>
                  <a:cubicBezTo>
                    <a:pt x="64997" y="7453"/>
                    <a:pt x="64889" y="7656"/>
                    <a:pt x="64782" y="7858"/>
                  </a:cubicBezTo>
                  <a:cubicBezTo>
                    <a:pt x="64770" y="7906"/>
                    <a:pt x="64747" y="7942"/>
                    <a:pt x="64723" y="7977"/>
                  </a:cubicBezTo>
                  <a:cubicBezTo>
                    <a:pt x="64616" y="8204"/>
                    <a:pt x="64485" y="8430"/>
                    <a:pt x="64342" y="8656"/>
                  </a:cubicBezTo>
                  <a:cubicBezTo>
                    <a:pt x="64318" y="8692"/>
                    <a:pt x="64294" y="8751"/>
                    <a:pt x="64258" y="8799"/>
                  </a:cubicBezTo>
                  <a:cubicBezTo>
                    <a:pt x="64104" y="9037"/>
                    <a:pt x="63961" y="9275"/>
                    <a:pt x="63794" y="9525"/>
                  </a:cubicBezTo>
                  <a:cubicBezTo>
                    <a:pt x="59817" y="15335"/>
                    <a:pt x="50411" y="22372"/>
                    <a:pt x="39601" y="28123"/>
                  </a:cubicBezTo>
                  <a:cubicBezTo>
                    <a:pt x="36803" y="29611"/>
                    <a:pt x="33909" y="31004"/>
                    <a:pt x="30992" y="32266"/>
                  </a:cubicBezTo>
                  <a:cubicBezTo>
                    <a:pt x="29206" y="33052"/>
                    <a:pt x="27397" y="33790"/>
                    <a:pt x="25611" y="34457"/>
                  </a:cubicBezTo>
                  <a:cubicBezTo>
                    <a:pt x="24432" y="34897"/>
                    <a:pt x="23265" y="35302"/>
                    <a:pt x="22110" y="35695"/>
                  </a:cubicBezTo>
                  <a:cubicBezTo>
                    <a:pt x="21634" y="35850"/>
                    <a:pt x="21170" y="35993"/>
                    <a:pt x="20717" y="36136"/>
                  </a:cubicBezTo>
                  <a:cubicBezTo>
                    <a:pt x="20586" y="36183"/>
                    <a:pt x="20467" y="36219"/>
                    <a:pt x="20348" y="36255"/>
                  </a:cubicBezTo>
                  <a:lnTo>
                    <a:pt x="19181" y="36600"/>
                  </a:lnTo>
                  <a:cubicBezTo>
                    <a:pt x="19110" y="36624"/>
                    <a:pt x="19050" y="36648"/>
                    <a:pt x="18967" y="36659"/>
                  </a:cubicBezTo>
                  <a:cubicBezTo>
                    <a:pt x="18562" y="36778"/>
                    <a:pt x="18169" y="36898"/>
                    <a:pt x="17776" y="36993"/>
                  </a:cubicBezTo>
                  <a:cubicBezTo>
                    <a:pt x="17741" y="37005"/>
                    <a:pt x="17717" y="37005"/>
                    <a:pt x="17681" y="37017"/>
                  </a:cubicBezTo>
                  <a:cubicBezTo>
                    <a:pt x="17562" y="37052"/>
                    <a:pt x="17467" y="37088"/>
                    <a:pt x="17360" y="37112"/>
                  </a:cubicBezTo>
                  <a:cubicBezTo>
                    <a:pt x="17003" y="37195"/>
                    <a:pt x="16669" y="37290"/>
                    <a:pt x="16336" y="37374"/>
                  </a:cubicBezTo>
                  <a:lnTo>
                    <a:pt x="16050" y="37433"/>
                  </a:lnTo>
                  <a:cubicBezTo>
                    <a:pt x="15645" y="37540"/>
                    <a:pt x="15240" y="37624"/>
                    <a:pt x="14847" y="37719"/>
                  </a:cubicBezTo>
                  <a:cubicBezTo>
                    <a:pt x="14764" y="37731"/>
                    <a:pt x="14681" y="37755"/>
                    <a:pt x="14597" y="37767"/>
                  </a:cubicBezTo>
                  <a:cubicBezTo>
                    <a:pt x="14276" y="37838"/>
                    <a:pt x="13955" y="37898"/>
                    <a:pt x="13633" y="37969"/>
                  </a:cubicBezTo>
                  <a:cubicBezTo>
                    <a:pt x="13538" y="37981"/>
                    <a:pt x="13443" y="38005"/>
                    <a:pt x="13347" y="38017"/>
                  </a:cubicBezTo>
                  <a:cubicBezTo>
                    <a:pt x="13204" y="38052"/>
                    <a:pt x="13050" y="38076"/>
                    <a:pt x="12907" y="38100"/>
                  </a:cubicBezTo>
                  <a:cubicBezTo>
                    <a:pt x="12681" y="38136"/>
                    <a:pt x="12454" y="38183"/>
                    <a:pt x="12240" y="38219"/>
                  </a:cubicBezTo>
                  <a:cubicBezTo>
                    <a:pt x="12192" y="38219"/>
                    <a:pt x="12145" y="38231"/>
                    <a:pt x="12097" y="38231"/>
                  </a:cubicBezTo>
                  <a:cubicBezTo>
                    <a:pt x="11776" y="38291"/>
                    <a:pt x="11466" y="38338"/>
                    <a:pt x="11157" y="38374"/>
                  </a:cubicBezTo>
                  <a:cubicBezTo>
                    <a:pt x="11073" y="38386"/>
                    <a:pt x="10978" y="38398"/>
                    <a:pt x="10883" y="38410"/>
                  </a:cubicBezTo>
                  <a:cubicBezTo>
                    <a:pt x="10549" y="38457"/>
                    <a:pt x="10216" y="38493"/>
                    <a:pt x="9883" y="38529"/>
                  </a:cubicBezTo>
                  <a:lnTo>
                    <a:pt x="9859" y="38529"/>
                  </a:lnTo>
                  <a:cubicBezTo>
                    <a:pt x="9537" y="38564"/>
                    <a:pt x="9216" y="38576"/>
                    <a:pt x="8894" y="38600"/>
                  </a:cubicBezTo>
                  <a:lnTo>
                    <a:pt x="8656" y="38612"/>
                  </a:lnTo>
                  <a:cubicBezTo>
                    <a:pt x="8382" y="38636"/>
                    <a:pt x="8120" y="38648"/>
                    <a:pt x="7870" y="38648"/>
                  </a:cubicBezTo>
                  <a:lnTo>
                    <a:pt x="7728" y="38648"/>
                  </a:lnTo>
                  <a:lnTo>
                    <a:pt x="6870" y="38648"/>
                  </a:lnTo>
                  <a:lnTo>
                    <a:pt x="6668" y="38648"/>
                  </a:lnTo>
                  <a:cubicBezTo>
                    <a:pt x="6454" y="38636"/>
                    <a:pt x="6239" y="38624"/>
                    <a:pt x="6037" y="38612"/>
                  </a:cubicBezTo>
                  <a:lnTo>
                    <a:pt x="6013" y="38612"/>
                  </a:lnTo>
                  <a:cubicBezTo>
                    <a:pt x="5954" y="38612"/>
                    <a:pt x="5894" y="38612"/>
                    <a:pt x="5834" y="38600"/>
                  </a:cubicBezTo>
                  <a:cubicBezTo>
                    <a:pt x="5584" y="38576"/>
                    <a:pt x="5334" y="38553"/>
                    <a:pt x="5096" y="38517"/>
                  </a:cubicBezTo>
                  <a:cubicBezTo>
                    <a:pt x="5049" y="38517"/>
                    <a:pt x="5001" y="38505"/>
                    <a:pt x="4941" y="38505"/>
                  </a:cubicBezTo>
                  <a:cubicBezTo>
                    <a:pt x="4751" y="38469"/>
                    <a:pt x="4572" y="38433"/>
                    <a:pt x="4382" y="38398"/>
                  </a:cubicBezTo>
                  <a:cubicBezTo>
                    <a:pt x="4322" y="38386"/>
                    <a:pt x="4275" y="38374"/>
                    <a:pt x="4215" y="38362"/>
                  </a:cubicBezTo>
                  <a:cubicBezTo>
                    <a:pt x="4001" y="38314"/>
                    <a:pt x="3787" y="38267"/>
                    <a:pt x="3596" y="38219"/>
                  </a:cubicBezTo>
                  <a:cubicBezTo>
                    <a:pt x="3572" y="38207"/>
                    <a:pt x="3537" y="38195"/>
                    <a:pt x="3513" y="38195"/>
                  </a:cubicBezTo>
                  <a:cubicBezTo>
                    <a:pt x="3346" y="38136"/>
                    <a:pt x="3179" y="38076"/>
                    <a:pt x="3013" y="38017"/>
                  </a:cubicBezTo>
                  <a:cubicBezTo>
                    <a:pt x="2965" y="38005"/>
                    <a:pt x="2917" y="37981"/>
                    <a:pt x="2870" y="37957"/>
                  </a:cubicBezTo>
                  <a:cubicBezTo>
                    <a:pt x="2703" y="37898"/>
                    <a:pt x="2536" y="37814"/>
                    <a:pt x="2382" y="37743"/>
                  </a:cubicBezTo>
                  <a:cubicBezTo>
                    <a:pt x="2382" y="37743"/>
                    <a:pt x="2370" y="37743"/>
                    <a:pt x="2370" y="37731"/>
                  </a:cubicBezTo>
                  <a:cubicBezTo>
                    <a:pt x="2215" y="37648"/>
                    <a:pt x="2060" y="37552"/>
                    <a:pt x="1917" y="37457"/>
                  </a:cubicBezTo>
                  <a:lnTo>
                    <a:pt x="1810" y="37386"/>
                  </a:lnTo>
                  <a:cubicBezTo>
                    <a:pt x="1703" y="37302"/>
                    <a:pt x="1596" y="37219"/>
                    <a:pt x="1489" y="37124"/>
                  </a:cubicBezTo>
                  <a:lnTo>
                    <a:pt x="1429" y="37064"/>
                  </a:lnTo>
                  <a:cubicBezTo>
                    <a:pt x="1310" y="36957"/>
                    <a:pt x="1215" y="36850"/>
                    <a:pt x="1120" y="36731"/>
                  </a:cubicBezTo>
                  <a:cubicBezTo>
                    <a:pt x="1084" y="36695"/>
                    <a:pt x="1072" y="36671"/>
                    <a:pt x="1048" y="36636"/>
                  </a:cubicBezTo>
                  <a:cubicBezTo>
                    <a:pt x="977" y="36540"/>
                    <a:pt x="905" y="36433"/>
                    <a:pt x="846" y="36338"/>
                  </a:cubicBezTo>
                  <a:cubicBezTo>
                    <a:pt x="822" y="36302"/>
                    <a:pt x="810" y="36267"/>
                    <a:pt x="786" y="36243"/>
                  </a:cubicBezTo>
                  <a:cubicBezTo>
                    <a:pt x="0" y="34754"/>
                    <a:pt x="441" y="32623"/>
                    <a:pt x="2310" y="29873"/>
                  </a:cubicBezTo>
                  <a:cubicBezTo>
                    <a:pt x="4941" y="26039"/>
                    <a:pt x="9954" y="21646"/>
                    <a:pt x="16181" y="17455"/>
                  </a:cubicBezTo>
                  <a:cubicBezTo>
                    <a:pt x="19062" y="15514"/>
                    <a:pt x="22206" y="13609"/>
                    <a:pt x="25492" y="11835"/>
                  </a:cubicBezTo>
                  <a:cubicBezTo>
                    <a:pt x="27373" y="10799"/>
                    <a:pt x="29290" y="9823"/>
                    <a:pt x="31242" y="8882"/>
                  </a:cubicBezTo>
                  <a:cubicBezTo>
                    <a:pt x="33993" y="7573"/>
                    <a:pt x="36791" y="6358"/>
                    <a:pt x="39577" y="5287"/>
                  </a:cubicBezTo>
                  <a:cubicBezTo>
                    <a:pt x="41053" y="4715"/>
                    <a:pt x="42530" y="4191"/>
                    <a:pt x="43982" y="3703"/>
                  </a:cubicBezTo>
                  <a:cubicBezTo>
                    <a:pt x="44268" y="3608"/>
                    <a:pt x="44542" y="3524"/>
                    <a:pt x="44816" y="3441"/>
                  </a:cubicBezTo>
                  <a:cubicBezTo>
                    <a:pt x="47292" y="2631"/>
                    <a:pt x="49816" y="1965"/>
                    <a:pt x="52376" y="1453"/>
                  </a:cubicBezTo>
                  <a:cubicBezTo>
                    <a:pt x="59770" y="0"/>
                    <a:pt x="64485" y="822"/>
                    <a:pt x="65473" y="3572"/>
                  </a:cubicBezTo>
                  <a:cubicBezTo>
                    <a:pt x="65485" y="3596"/>
                    <a:pt x="65497" y="3632"/>
                    <a:pt x="65497" y="3655"/>
                  </a:cubicBezTo>
                  <a:cubicBezTo>
                    <a:pt x="65544" y="3798"/>
                    <a:pt x="65592" y="3953"/>
                    <a:pt x="65616" y="4096"/>
                  </a:cubicBezTo>
                  <a:cubicBezTo>
                    <a:pt x="65616" y="4108"/>
                    <a:pt x="65616" y="4108"/>
                    <a:pt x="65616" y="4120"/>
                  </a:cubicBezTo>
                  <a:cubicBezTo>
                    <a:pt x="65640" y="4274"/>
                    <a:pt x="65651" y="4441"/>
                    <a:pt x="65663" y="4608"/>
                  </a:cubicBezTo>
                  <a:cubicBezTo>
                    <a:pt x="65675" y="4632"/>
                    <a:pt x="65675" y="4655"/>
                    <a:pt x="65687" y="4691"/>
                  </a:cubicBezTo>
                  <a:close/>
                </a:path>
              </a:pathLst>
            </a:custGeom>
            <a:gradFill>
              <a:gsLst>
                <a:gs pos="0">
                  <a:srgbClr val="CF65B0"/>
                </a:gs>
                <a:gs pos="100000">
                  <a:srgbClr val="FEFFB7"/>
                </a:gs>
              </a:gsLst>
              <a:lin ang="5400700"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 name="Google Shape;455;p20"/>
            <p:cNvSpPr/>
            <p:nvPr/>
          </p:nvSpPr>
          <p:spPr>
            <a:xfrm>
              <a:off x="3647175" y="3329100"/>
              <a:ext cx="1683575" cy="1008500"/>
            </a:xfrm>
            <a:custGeom>
              <a:rect b="b" l="l" r="r" t="t"/>
              <a:pathLst>
                <a:path extrusionOk="0" h="40340" w="67343">
                  <a:moveTo>
                    <a:pt x="66592" y="3966"/>
                  </a:moveTo>
                  <a:lnTo>
                    <a:pt x="64568" y="1"/>
                  </a:lnTo>
                  <a:cubicBezTo>
                    <a:pt x="64616" y="108"/>
                    <a:pt x="64675" y="227"/>
                    <a:pt x="64711" y="358"/>
                  </a:cubicBezTo>
                  <a:cubicBezTo>
                    <a:pt x="64723" y="382"/>
                    <a:pt x="64735" y="406"/>
                    <a:pt x="64746" y="441"/>
                  </a:cubicBezTo>
                  <a:cubicBezTo>
                    <a:pt x="64794" y="584"/>
                    <a:pt x="64830" y="727"/>
                    <a:pt x="64854" y="882"/>
                  </a:cubicBezTo>
                  <a:lnTo>
                    <a:pt x="64854" y="894"/>
                  </a:lnTo>
                  <a:cubicBezTo>
                    <a:pt x="64877" y="1049"/>
                    <a:pt x="64901" y="1215"/>
                    <a:pt x="64901" y="1382"/>
                  </a:cubicBezTo>
                  <a:lnTo>
                    <a:pt x="64901" y="1477"/>
                  </a:lnTo>
                  <a:cubicBezTo>
                    <a:pt x="64901" y="1656"/>
                    <a:pt x="64901" y="1823"/>
                    <a:pt x="64877" y="1989"/>
                  </a:cubicBezTo>
                  <a:cubicBezTo>
                    <a:pt x="64877" y="2025"/>
                    <a:pt x="64877" y="2049"/>
                    <a:pt x="64866" y="2085"/>
                  </a:cubicBezTo>
                  <a:cubicBezTo>
                    <a:pt x="64854" y="2251"/>
                    <a:pt x="64818" y="2418"/>
                    <a:pt x="64782" y="2585"/>
                  </a:cubicBezTo>
                  <a:cubicBezTo>
                    <a:pt x="64782" y="2608"/>
                    <a:pt x="64770" y="2632"/>
                    <a:pt x="64770" y="2656"/>
                  </a:cubicBezTo>
                  <a:cubicBezTo>
                    <a:pt x="64723" y="2847"/>
                    <a:pt x="64675" y="3037"/>
                    <a:pt x="64604" y="3239"/>
                  </a:cubicBezTo>
                  <a:cubicBezTo>
                    <a:pt x="64592" y="3287"/>
                    <a:pt x="64580" y="3323"/>
                    <a:pt x="64568" y="3370"/>
                  </a:cubicBezTo>
                  <a:cubicBezTo>
                    <a:pt x="64496" y="3573"/>
                    <a:pt x="64413" y="3775"/>
                    <a:pt x="64330" y="3978"/>
                  </a:cubicBezTo>
                  <a:lnTo>
                    <a:pt x="64294" y="4049"/>
                  </a:lnTo>
                  <a:cubicBezTo>
                    <a:pt x="64211" y="4251"/>
                    <a:pt x="64104" y="4454"/>
                    <a:pt x="63996" y="4656"/>
                  </a:cubicBezTo>
                  <a:cubicBezTo>
                    <a:pt x="63973" y="4704"/>
                    <a:pt x="63961" y="4740"/>
                    <a:pt x="63937" y="4775"/>
                  </a:cubicBezTo>
                  <a:cubicBezTo>
                    <a:pt x="63818" y="5002"/>
                    <a:pt x="63699" y="5228"/>
                    <a:pt x="63556" y="5454"/>
                  </a:cubicBezTo>
                  <a:cubicBezTo>
                    <a:pt x="63532" y="5502"/>
                    <a:pt x="63496" y="5549"/>
                    <a:pt x="63473" y="5597"/>
                  </a:cubicBezTo>
                  <a:cubicBezTo>
                    <a:pt x="63318" y="5835"/>
                    <a:pt x="63175" y="6073"/>
                    <a:pt x="62996" y="6323"/>
                  </a:cubicBezTo>
                  <a:cubicBezTo>
                    <a:pt x="56960" y="15158"/>
                    <a:pt x="38291" y="26873"/>
                    <a:pt x="21324" y="32493"/>
                  </a:cubicBezTo>
                  <a:cubicBezTo>
                    <a:pt x="20848" y="32636"/>
                    <a:pt x="20384" y="32791"/>
                    <a:pt x="19919" y="32934"/>
                  </a:cubicBezTo>
                  <a:lnTo>
                    <a:pt x="19550" y="33053"/>
                  </a:lnTo>
                  <a:cubicBezTo>
                    <a:pt x="19157" y="33172"/>
                    <a:pt x="18776" y="33291"/>
                    <a:pt x="18395" y="33398"/>
                  </a:cubicBezTo>
                  <a:lnTo>
                    <a:pt x="18181" y="33457"/>
                  </a:lnTo>
                  <a:cubicBezTo>
                    <a:pt x="17753" y="33588"/>
                    <a:pt x="17312" y="33707"/>
                    <a:pt x="16895" y="33827"/>
                  </a:cubicBezTo>
                  <a:lnTo>
                    <a:pt x="16562" y="33910"/>
                  </a:lnTo>
                  <a:cubicBezTo>
                    <a:pt x="16217" y="33993"/>
                    <a:pt x="15883" y="34088"/>
                    <a:pt x="15538" y="34172"/>
                  </a:cubicBezTo>
                  <a:lnTo>
                    <a:pt x="15264" y="34231"/>
                  </a:lnTo>
                  <a:cubicBezTo>
                    <a:pt x="14859" y="34338"/>
                    <a:pt x="14454" y="34422"/>
                    <a:pt x="14062" y="34517"/>
                  </a:cubicBezTo>
                  <a:lnTo>
                    <a:pt x="13812" y="34565"/>
                  </a:lnTo>
                  <a:cubicBezTo>
                    <a:pt x="13490" y="34636"/>
                    <a:pt x="13169" y="34696"/>
                    <a:pt x="12847" y="34755"/>
                  </a:cubicBezTo>
                  <a:lnTo>
                    <a:pt x="12549" y="34815"/>
                  </a:lnTo>
                  <a:cubicBezTo>
                    <a:pt x="12180" y="34886"/>
                    <a:pt x="11811" y="34958"/>
                    <a:pt x="11442" y="35017"/>
                  </a:cubicBezTo>
                  <a:lnTo>
                    <a:pt x="11299" y="35029"/>
                  </a:lnTo>
                  <a:cubicBezTo>
                    <a:pt x="10978" y="35089"/>
                    <a:pt x="10668" y="35124"/>
                    <a:pt x="10359" y="35172"/>
                  </a:cubicBezTo>
                  <a:lnTo>
                    <a:pt x="10085" y="35208"/>
                  </a:lnTo>
                  <a:cubicBezTo>
                    <a:pt x="9752" y="35255"/>
                    <a:pt x="9418" y="35291"/>
                    <a:pt x="9097" y="35327"/>
                  </a:cubicBezTo>
                  <a:lnTo>
                    <a:pt x="9061" y="35327"/>
                  </a:lnTo>
                  <a:cubicBezTo>
                    <a:pt x="8739" y="35351"/>
                    <a:pt x="8418" y="35374"/>
                    <a:pt x="8097" y="35398"/>
                  </a:cubicBezTo>
                  <a:lnTo>
                    <a:pt x="7858" y="35410"/>
                  </a:lnTo>
                  <a:cubicBezTo>
                    <a:pt x="7585" y="35422"/>
                    <a:pt x="7323" y="35434"/>
                    <a:pt x="7073" y="35446"/>
                  </a:cubicBezTo>
                  <a:lnTo>
                    <a:pt x="6930" y="35446"/>
                  </a:lnTo>
                  <a:lnTo>
                    <a:pt x="6072" y="35446"/>
                  </a:lnTo>
                  <a:lnTo>
                    <a:pt x="5870" y="35434"/>
                  </a:lnTo>
                  <a:cubicBezTo>
                    <a:pt x="5644" y="35434"/>
                    <a:pt x="5430" y="35422"/>
                    <a:pt x="5215" y="35398"/>
                  </a:cubicBezTo>
                  <a:lnTo>
                    <a:pt x="5037" y="35386"/>
                  </a:lnTo>
                  <a:cubicBezTo>
                    <a:pt x="4787" y="35362"/>
                    <a:pt x="4537" y="35339"/>
                    <a:pt x="4310" y="35315"/>
                  </a:cubicBezTo>
                  <a:lnTo>
                    <a:pt x="4156" y="35291"/>
                  </a:lnTo>
                  <a:cubicBezTo>
                    <a:pt x="3965" y="35255"/>
                    <a:pt x="3775" y="35231"/>
                    <a:pt x="3596" y="35184"/>
                  </a:cubicBezTo>
                  <a:lnTo>
                    <a:pt x="3429" y="35160"/>
                  </a:lnTo>
                  <a:cubicBezTo>
                    <a:pt x="3203" y="35112"/>
                    <a:pt x="3001" y="35053"/>
                    <a:pt x="2798" y="35005"/>
                  </a:cubicBezTo>
                  <a:lnTo>
                    <a:pt x="2727" y="34981"/>
                  </a:lnTo>
                  <a:cubicBezTo>
                    <a:pt x="2548" y="34934"/>
                    <a:pt x="2382" y="34874"/>
                    <a:pt x="2227" y="34815"/>
                  </a:cubicBezTo>
                  <a:lnTo>
                    <a:pt x="2072" y="34755"/>
                  </a:lnTo>
                  <a:cubicBezTo>
                    <a:pt x="1905" y="34684"/>
                    <a:pt x="1751" y="34600"/>
                    <a:pt x="1596" y="34529"/>
                  </a:cubicBezTo>
                  <a:lnTo>
                    <a:pt x="1572" y="34517"/>
                  </a:lnTo>
                  <a:cubicBezTo>
                    <a:pt x="1417" y="34434"/>
                    <a:pt x="1262" y="34350"/>
                    <a:pt x="1119" y="34255"/>
                  </a:cubicBezTo>
                  <a:lnTo>
                    <a:pt x="1012" y="34172"/>
                  </a:lnTo>
                  <a:cubicBezTo>
                    <a:pt x="917" y="34088"/>
                    <a:pt x="822" y="33993"/>
                    <a:pt x="727" y="33910"/>
                  </a:cubicBezTo>
                  <a:lnTo>
                    <a:pt x="655" y="33850"/>
                  </a:lnTo>
                  <a:cubicBezTo>
                    <a:pt x="548" y="33743"/>
                    <a:pt x="441" y="33624"/>
                    <a:pt x="346" y="33505"/>
                  </a:cubicBezTo>
                  <a:cubicBezTo>
                    <a:pt x="322" y="33481"/>
                    <a:pt x="298" y="33446"/>
                    <a:pt x="274" y="33422"/>
                  </a:cubicBezTo>
                  <a:cubicBezTo>
                    <a:pt x="203" y="33326"/>
                    <a:pt x="143" y="33219"/>
                    <a:pt x="72" y="33112"/>
                  </a:cubicBezTo>
                  <a:cubicBezTo>
                    <a:pt x="60" y="33088"/>
                    <a:pt x="36" y="33053"/>
                    <a:pt x="24" y="33017"/>
                  </a:cubicBezTo>
                  <a:lnTo>
                    <a:pt x="0" y="32969"/>
                  </a:lnTo>
                  <a:lnTo>
                    <a:pt x="2024" y="36934"/>
                  </a:lnTo>
                  <a:cubicBezTo>
                    <a:pt x="3727" y="40280"/>
                    <a:pt x="11597" y="40339"/>
                    <a:pt x="23360" y="36446"/>
                  </a:cubicBezTo>
                  <a:cubicBezTo>
                    <a:pt x="40327" y="30826"/>
                    <a:pt x="58996" y="19110"/>
                    <a:pt x="65032" y="10276"/>
                  </a:cubicBezTo>
                  <a:cubicBezTo>
                    <a:pt x="66890" y="7561"/>
                    <a:pt x="67342" y="5442"/>
                    <a:pt x="66592" y="3966"/>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6" name="Google Shape;456;p20"/>
          <p:cNvGrpSpPr/>
          <p:nvPr/>
        </p:nvGrpSpPr>
        <p:grpSpPr>
          <a:xfrm rot="-8554242">
            <a:off x="16924591" y="6251542"/>
            <a:ext cx="1984688" cy="2863516"/>
            <a:chOff x="625650" y="1152050"/>
            <a:chExt cx="1096000" cy="1581175"/>
          </a:xfrm>
        </p:grpSpPr>
        <p:sp>
          <p:nvSpPr>
            <p:cNvPr id="457" name="Google Shape;457;p20"/>
            <p:cNvSpPr/>
            <p:nvPr/>
          </p:nvSpPr>
          <p:spPr>
            <a:xfrm>
              <a:off x="625950" y="1152050"/>
              <a:ext cx="1077850" cy="1461825"/>
            </a:xfrm>
            <a:custGeom>
              <a:rect b="b" l="l" r="r" t="t"/>
              <a:pathLst>
                <a:path extrusionOk="0" h="58473" w="43114">
                  <a:moveTo>
                    <a:pt x="43113" y="45221"/>
                  </a:moveTo>
                  <a:cubicBezTo>
                    <a:pt x="43090" y="45197"/>
                    <a:pt x="43054" y="45161"/>
                    <a:pt x="43030" y="45137"/>
                  </a:cubicBezTo>
                  <a:cubicBezTo>
                    <a:pt x="42971" y="45066"/>
                    <a:pt x="42899" y="44994"/>
                    <a:pt x="42828" y="44923"/>
                  </a:cubicBezTo>
                  <a:cubicBezTo>
                    <a:pt x="42792" y="44887"/>
                    <a:pt x="42744" y="44840"/>
                    <a:pt x="42697" y="44792"/>
                  </a:cubicBezTo>
                  <a:cubicBezTo>
                    <a:pt x="42613" y="44732"/>
                    <a:pt x="42542" y="44661"/>
                    <a:pt x="42447" y="44602"/>
                  </a:cubicBezTo>
                  <a:cubicBezTo>
                    <a:pt x="42399" y="44566"/>
                    <a:pt x="42351" y="44518"/>
                    <a:pt x="42304" y="44482"/>
                  </a:cubicBezTo>
                  <a:cubicBezTo>
                    <a:pt x="42209" y="44411"/>
                    <a:pt x="42101" y="44340"/>
                    <a:pt x="41994" y="44280"/>
                  </a:cubicBezTo>
                  <a:lnTo>
                    <a:pt x="41851" y="44197"/>
                  </a:lnTo>
                  <a:cubicBezTo>
                    <a:pt x="41697" y="44101"/>
                    <a:pt x="41530" y="44006"/>
                    <a:pt x="41351" y="43923"/>
                  </a:cubicBezTo>
                  <a:cubicBezTo>
                    <a:pt x="41327" y="43923"/>
                    <a:pt x="41316" y="43911"/>
                    <a:pt x="41292" y="43899"/>
                  </a:cubicBezTo>
                  <a:cubicBezTo>
                    <a:pt x="41137" y="43828"/>
                    <a:pt x="40970" y="43744"/>
                    <a:pt x="40804" y="43685"/>
                  </a:cubicBezTo>
                  <a:cubicBezTo>
                    <a:pt x="40732" y="43661"/>
                    <a:pt x="40661" y="43637"/>
                    <a:pt x="40601" y="43613"/>
                  </a:cubicBezTo>
                  <a:cubicBezTo>
                    <a:pt x="40458" y="43566"/>
                    <a:pt x="40327" y="43518"/>
                    <a:pt x="40184" y="43470"/>
                  </a:cubicBezTo>
                  <a:cubicBezTo>
                    <a:pt x="40101" y="43447"/>
                    <a:pt x="40018" y="43411"/>
                    <a:pt x="39946" y="43399"/>
                  </a:cubicBezTo>
                  <a:cubicBezTo>
                    <a:pt x="39803" y="43351"/>
                    <a:pt x="39661" y="43316"/>
                    <a:pt x="39518" y="43280"/>
                  </a:cubicBezTo>
                  <a:cubicBezTo>
                    <a:pt x="39434" y="43256"/>
                    <a:pt x="39339" y="43232"/>
                    <a:pt x="39256" y="43208"/>
                  </a:cubicBezTo>
                  <a:lnTo>
                    <a:pt x="38791" y="43113"/>
                  </a:lnTo>
                  <a:cubicBezTo>
                    <a:pt x="38696" y="43089"/>
                    <a:pt x="38613" y="43078"/>
                    <a:pt x="38518" y="43054"/>
                  </a:cubicBezTo>
                  <a:cubicBezTo>
                    <a:pt x="38339" y="43018"/>
                    <a:pt x="38160" y="42994"/>
                    <a:pt x="37982" y="42970"/>
                  </a:cubicBezTo>
                  <a:lnTo>
                    <a:pt x="37732" y="42923"/>
                  </a:lnTo>
                  <a:cubicBezTo>
                    <a:pt x="37470" y="42887"/>
                    <a:pt x="37196" y="42863"/>
                    <a:pt x="36910" y="42827"/>
                  </a:cubicBezTo>
                  <a:lnTo>
                    <a:pt x="36851" y="42827"/>
                  </a:lnTo>
                  <a:cubicBezTo>
                    <a:pt x="36589" y="42804"/>
                    <a:pt x="36315" y="42792"/>
                    <a:pt x="36029" y="42768"/>
                  </a:cubicBezTo>
                  <a:cubicBezTo>
                    <a:pt x="35934" y="42768"/>
                    <a:pt x="35827" y="42756"/>
                    <a:pt x="35732" y="42756"/>
                  </a:cubicBezTo>
                  <a:cubicBezTo>
                    <a:pt x="35529" y="42744"/>
                    <a:pt x="35327" y="42732"/>
                    <a:pt x="35112" y="42732"/>
                  </a:cubicBezTo>
                  <a:lnTo>
                    <a:pt x="34743" y="42732"/>
                  </a:lnTo>
                  <a:lnTo>
                    <a:pt x="34136" y="42732"/>
                  </a:lnTo>
                  <a:lnTo>
                    <a:pt x="33743" y="42732"/>
                  </a:lnTo>
                  <a:cubicBezTo>
                    <a:pt x="33529" y="42732"/>
                    <a:pt x="33315" y="42744"/>
                    <a:pt x="33100" y="42744"/>
                  </a:cubicBezTo>
                  <a:cubicBezTo>
                    <a:pt x="32969" y="42744"/>
                    <a:pt x="32838" y="42756"/>
                    <a:pt x="32707" y="42768"/>
                  </a:cubicBezTo>
                  <a:cubicBezTo>
                    <a:pt x="32469" y="42780"/>
                    <a:pt x="32219" y="42792"/>
                    <a:pt x="31981" y="42804"/>
                  </a:cubicBezTo>
                  <a:lnTo>
                    <a:pt x="31624" y="42827"/>
                  </a:lnTo>
                  <a:cubicBezTo>
                    <a:pt x="31267" y="42851"/>
                    <a:pt x="30898" y="42887"/>
                    <a:pt x="30517" y="42923"/>
                  </a:cubicBezTo>
                  <a:cubicBezTo>
                    <a:pt x="19372" y="44042"/>
                    <a:pt x="6502" y="49459"/>
                    <a:pt x="1751" y="55008"/>
                  </a:cubicBezTo>
                  <a:cubicBezTo>
                    <a:pt x="1608" y="55174"/>
                    <a:pt x="1477" y="55341"/>
                    <a:pt x="1346" y="55508"/>
                  </a:cubicBezTo>
                  <a:cubicBezTo>
                    <a:pt x="1311" y="55555"/>
                    <a:pt x="1275" y="55615"/>
                    <a:pt x="1239" y="55662"/>
                  </a:cubicBezTo>
                  <a:cubicBezTo>
                    <a:pt x="1156" y="55770"/>
                    <a:pt x="1072" y="55877"/>
                    <a:pt x="1001" y="55984"/>
                  </a:cubicBezTo>
                  <a:cubicBezTo>
                    <a:pt x="965" y="56055"/>
                    <a:pt x="930" y="56115"/>
                    <a:pt x="882" y="56174"/>
                  </a:cubicBezTo>
                  <a:cubicBezTo>
                    <a:pt x="822" y="56270"/>
                    <a:pt x="763" y="56365"/>
                    <a:pt x="715" y="56460"/>
                  </a:cubicBezTo>
                  <a:cubicBezTo>
                    <a:pt x="680" y="56520"/>
                    <a:pt x="632" y="56591"/>
                    <a:pt x="608" y="56651"/>
                  </a:cubicBezTo>
                  <a:cubicBezTo>
                    <a:pt x="560" y="56746"/>
                    <a:pt x="501" y="56829"/>
                    <a:pt x="465" y="56913"/>
                  </a:cubicBezTo>
                  <a:cubicBezTo>
                    <a:pt x="429" y="56984"/>
                    <a:pt x="406" y="57044"/>
                    <a:pt x="382" y="57115"/>
                  </a:cubicBezTo>
                  <a:cubicBezTo>
                    <a:pt x="346" y="57174"/>
                    <a:pt x="310" y="57282"/>
                    <a:pt x="275" y="57365"/>
                  </a:cubicBezTo>
                  <a:cubicBezTo>
                    <a:pt x="239" y="57448"/>
                    <a:pt x="227" y="57496"/>
                    <a:pt x="203" y="57555"/>
                  </a:cubicBezTo>
                  <a:cubicBezTo>
                    <a:pt x="179" y="57627"/>
                    <a:pt x="156" y="57722"/>
                    <a:pt x="132" y="57806"/>
                  </a:cubicBezTo>
                  <a:cubicBezTo>
                    <a:pt x="108" y="57877"/>
                    <a:pt x="96" y="57925"/>
                    <a:pt x="84" y="57984"/>
                  </a:cubicBezTo>
                  <a:cubicBezTo>
                    <a:pt x="60" y="58067"/>
                    <a:pt x="48" y="58151"/>
                    <a:pt x="37" y="58222"/>
                  </a:cubicBezTo>
                  <a:cubicBezTo>
                    <a:pt x="25" y="58306"/>
                    <a:pt x="13" y="58341"/>
                    <a:pt x="13" y="58401"/>
                  </a:cubicBezTo>
                  <a:cubicBezTo>
                    <a:pt x="13" y="58425"/>
                    <a:pt x="13" y="58448"/>
                    <a:pt x="1" y="58472"/>
                  </a:cubicBezTo>
                  <a:cubicBezTo>
                    <a:pt x="1382" y="44078"/>
                    <a:pt x="2763" y="29695"/>
                    <a:pt x="4132" y="15312"/>
                  </a:cubicBezTo>
                  <a:cubicBezTo>
                    <a:pt x="4632" y="10204"/>
                    <a:pt x="5121" y="5109"/>
                    <a:pt x="5609" y="1"/>
                  </a:cubicBezTo>
                  <a:cubicBezTo>
                    <a:pt x="8752" y="3787"/>
                    <a:pt x="11895" y="7573"/>
                    <a:pt x="15038" y="11359"/>
                  </a:cubicBezTo>
                  <a:cubicBezTo>
                    <a:pt x="24385" y="22646"/>
                    <a:pt x="33743" y="33934"/>
                    <a:pt x="43113" y="45221"/>
                  </a:cubicBezTo>
                  <a:close/>
                </a:path>
              </a:pathLst>
            </a:custGeom>
            <a:gradFill>
              <a:gsLst>
                <a:gs pos="0">
                  <a:srgbClr val="FF62FF"/>
                </a:gs>
                <a:gs pos="100000">
                  <a:srgbClr val="A2B5FA"/>
                </a:gs>
              </a:gsLst>
              <a:lin ang="18900044"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 name="Google Shape;458;p20"/>
            <p:cNvSpPr/>
            <p:nvPr/>
          </p:nvSpPr>
          <p:spPr>
            <a:xfrm>
              <a:off x="625650" y="2220350"/>
              <a:ext cx="1096000" cy="512875"/>
            </a:xfrm>
            <a:custGeom>
              <a:rect b="b" l="l" r="r" t="t"/>
              <a:pathLst>
                <a:path extrusionOk="0" h="20515" w="43840">
                  <a:moveTo>
                    <a:pt x="43816" y="4156"/>
                  </a:moveTo>
                  <a:cubicBezTo>
                    <a:pt x="43816" y="4108"/>
                    <a:pt x="43816" y="4072"/>
                    <a:pt x="43804" y="4025"/>
                  </a:cubicBezTo>
                  <a:cubicBezTo>
                    <a:pt x="43792" y="3917"/>
                    <a:pt x="43768" y="3810"/>
                    <a:pt x="43745" y="3715"/>
                  </a:cubicBezTo>
                  <a:cubicBezTo>
                    <a:pt x="43745" y="3691"/>
                    <a:pt x="43745" y="3679"/>
                    <a:pt x="43745" y="3667"/>
                  </a:cubicBezTo>
                  <a:cubicBezTo>
                    <a:pt x="43709" y="3548"/>
                    <a:pt x="43673" y="3429"/>
                    <a:pt x="43625" y="3322"/>
                  </a:cubicBezTo>
                  <a:cubicBezTo>
                    <a:pt x="43614" y="3286"/>
                    <a:pt x="43590" y="3251"/>
                    <a:pt x="43578" y="3227"/>
                  </a:cubicBezTo>
                  <a:cubicBezTo>
                    <a:pt x="43542" y="3143"/>
                    <a:pt x="43506" y="3072"/>
                    <a:pt x="43459" y="2989"/>
                  </a:cubicBezTo>
                  <a:cubicBezTo>
                    <a:pt x="43447" y="2953"/>
                    <a:pt x="43423" y="2917"/>
                    <a:pt x="43399" y="2870"/>
                  </a:cubicBezTo>
                  <a:cubicBezTo>
                    <a:pt x="43352" y="2810"/>
                    <a:pt x="43304" y="2739"/>
                    <a:pt x="43256" y="2667"/>
                  </a:cubicBezTo>
                  <a:cubicBezTo>
                    <a:pt x="43233" y="2632"/>
                    <a:pt x="43197" y="2596"/>
                    <a:pt x="43173" y="2560"/>
                  </a:cubicBezTo>
                  <a:cubicBezTo>
                    <a:pt x="43149" y="2512"/>
                    <a:pt x="43090" y="2453"/>
                    <a:pt x="43042" y="2405"/>
                  </a:cubicBezTo>
                  <a:cubicBezTo>
                    <a:pt x="42994" y="2358"/>
                    <a:pt x="42911" y="2262"/>
                    <a:pt x="42840" y="2191"/>
                  </a:cubicBezTo>
                  <a:lnTo>
                    <a:pt x="42709" y="2060"/>
                  </a:lnTo>
                  <a:cubicBezTo>
                    <a:pt x="42625" y="2000"/>
                    <a:pt x="42554" y="1929"/>
                    <a:pt x="42459" y="1870"/>
                  </a:cubicBezTo>
                  <a:cubicBezTo>
                    <a:pt x="42411" y="1822"/>
                    <a:pt x="42363" y="1786"/>
                    <a:pt x="42316" y="1750"/>
                  </a:cubicBezTo>
                  <a:cubicBezTo>
                    <a:pt x="42221" y="1679"/>
                    <a:pt x="42113" y="1619"/>
                    <a:pt x="42006" y="1548"/>
                  </a:cubicBezTo>
                  <a:cubicBezTo>
                    <a:pt x="41959" y="1524"/>
                    <a:pt x="41923" y="1489"/>
                    <a:pt x="41863" y="1465"/>
                  </a:cubicBezTo>
                  <a:cubicBezTo>
                    <a:pt x="41709" y="1369"/>
                    <a:pt x="41542" y="1274"/>
                    <a:pt x="41375" y="1203"/>
                  </a:cubicBezTo>
                  <a:lnTo>
                    <a:pt x="41304" y="1167"/>
                  </a:lnTo>
                  <a:cubicBezTo>
                    <a:pt x="41149" y="1096"/>
                    <a:pt x="40982" y="1024"/>
                    <a:pt x="40816" y="953"/>
                  </a:cubicBezTo>
                  <a:cubicBezTo>
                    <a:pt x="40744" y="929"/>
                    <a:pt x="40673" y="905"/>
                    <a:pt x="40613" y="881"/>
                  </a:cubicBezTo>
                  <a:cubicBezTo>
                    <a:pt x="40482" y="834"/>
                    <a:pt x="40339" y="786"/>
                    <a:pt x="40208" y="738"/>
                  </a:cubicBezTo>
                  <a:lnTo>
                    <a:pt x="39958" y="667"/>
                  </a:lnTo>
                  <a:cubicBezTo>
                    <a:pt x="39815" y="631"/>
                    <a:pt x="39684" y="584"/>
                    <a:pt x="39542" y="548"/>
                  </a:cubicBezTo>
                  <a:cubicBezTo>
                    <a:pt x="39446" y="524"/>
                    <a:pt x="39351" y="500"/>
                    <a:pt x="39268" y="488"/>
                  </a:cubicBezTo>
                  <a:cubicBezTo>
                    <a:pt x="39113" y="453"/>
                    <a:pt x="38970" y="417"/>
                    <a:pt x="38815" y="381"/>
                  </a:cubicBezTo>
                  <a:lnTo>
                    <a:pt x="38530" y="334"/>
                  </a:lnTo>
                  <a:cubicBezTo>
                    <a:pt x="38351" y="298"/>
                    <a:pt x="38172" y="274"/>
                    <a:pt x="37994" y="238"/>
                  </a:cubicBezTo>
                  <a:lnTo>
                    <a:pt x="37744" y="203"/>
                  </a:lnTo>
                  <a:cubicBezTo>
                    <a:pt x="37482" y="167"/>
                    <a:pt x="37208" y="131"/>
                    <a:pt x="36922" y="107"/>
                  </a:cubicBezTo>
                  <a:lnTo>
                    <a:pt x="36863" y="107"/>
                  </a:lnTo>
                  <a:cubicBezTo>
                    <a:pt x="36589" y="84"/>
                    <a:pt x="36327" y="60"/>
                    <a:pt x="36041" y="36"/>
                  </a:cubicBezTo>
                  <a:lnTo>
                    <a:pt x="35744" y="24"/>
                  </a:lnTo>
                  <a:cubicBezTo>
                    <a:pt x="35541" y="12"/>
                    <a:pt x="35339" y="12"/>
                    <a:pt x="35124" y="0"/>
                  </a:cubicBezTo>
                  <a:lnTo>
                    <a:pt x="34755" y="0"/>
                  </a:lnTo>
                  <a:lnTo>
                    <a:pt x="34148" y="0"/>
                  </a:lnTo>
                  <a:lnTo>
                    <a:pt x="33755" y="0"/>
                  </a:lnTo>
                  <a:cubicBezTo>
                    <a:pt x="33541" y="0"/>
                    <a:pt x="33327" y="12"/>
                    <a:pt x="33112" y="24"/>
                  </a:cubicBezTo>
                  <a:lnTo>
                    <a:pt x="32707" y="36"/>
                  </a:lnTo>
                  <a:cubicBezTo>
                    <a:pt x="32481" y="48"/>
                    <a:pt x="32231" y="60"/>
                    <a:pt x="31993" y="84"/>
                  </a:cubicBezTo>
                  <a:lnTo>
                    <a:pt x="31636" y="107"/>
                  </a:lnTo>
                  <a:cubicBezTo>
                    <a:pt x="31267" y="131"/>
                    <a:pt x="30898" y="167"/>
                    <a:pt x="30517" y="203"/>
                  </a:cubicBezTo>
                  <a:cubicBezTo>
                    <a:pt x="19384" y="1310"/>
                    <a:pt x="6514" y="6727"/>
                    <a:pt x="1763" y="12276"/>
                  </a:cubicBezTo>
                  <a:cubicBezTo>
                    <a:pt x="1620" y="12442"/>
                    <a:pt x="1489" y="12609"/>
                    <a:pt x="1370" y="12776"/>
                  </a:cubicBezTo>
                  <a:cubicBezTo>
                    <a:pt x="1323" y="12823"/>
                    <a:pt x="1287" y="12883"/>
                    <a:pt x="1251" y="12930"/>
                  </a:cubicBezTo>
                  <a:cubicBezTo>
                    <a:pt x="1168" y="13038"/>
                    <a:pt x="1084" y="13145"/>
                    <a:pt x="1013" y="13252"/>
                  </a:cubicBezTo>
                  <a:cubicBezTo>
                    <a:pt x="977" y="13311"/>
                    <a:pt x="942" y="13383"/>
                    <a:pt x="894" y="13442"/>
                  </a:cubicBezTo>
                  <a:cubicBezTo>
                    <a:pt x="834" y="13538"/>
                    <a:pt x="775" y="13633"/>
                    <a:pt x="727" y="13728"/>
                  </a:cubicBezTo>
                  <a:cubicBezTo>
                    <a:pt x="692" y="13788"/>
                    <a:pt x="656" y="13859"/>
                    <a:pt x="620" y="13919"/>
                  </a:cubicBezTo>
                  <a:cubicBezTo>
                    <a:pt x="572" y="14014"/>
                    <a:pt x="525" y="14097"/>
                    <a:pt x="477" y="14181"/>
                  </a:cubicBezTo>
                  <a:cubicBezTo>
                    <a:pt x="430" y="14276"/>
                    <a:pt x="418" y="14312"/>
                    <a:pt x="394" y="14383"/>
                  </a:cubicBezTo>
                  <a:cubicBezTo>
                    <a:pt x="358" y="14442"/>
                    <a:pt x="322" y="14550"/>
                    <a:pt x="287" y="14633"/>
                  </a:cubicBezTo>
                  <a:cubicBezTo>
                    <a:pt x="251" y="14716"/>
                    <a:pt x="239" y="14764"/>
                    <a:pt x="215" y="14823"/>
                  </a:cubicBezTo>
                  <a:cubicBezTo>
                    <a:pt x="191" y="14883"/>
                    <a:pt x="168" y="14990"/>
                    <a:pt x="144" y="15074"/>
                  </a:cubicBezTo>
                  <a:cubicBezTo>
                    <a:pt x="120" y="15157"/>
                    <a:pt x="108" y="15193"/>
                    <a:pt x="96" y="15252"/>
                  </a:cubicBezTo>
                  <a:cubicBezTo>
                    <a:pt x="84" y="15335"/>
                    <a:pt x="60" y="15419"/>
                    <a:pt x="49" y="15490"/>
                  </a:cubicBezTo>
                  <a:cubicBezTo>
                    <a:pt x="37" y="15574"/>
                    <a:pt x="37" y="15609"/>
                    <a:pt x="25" y="15669"/>
                  </a:cubicBezTo>
                  <a:cubicBezTo>
                    <a:pt x="13" y="15764"/>
                    <a:pt x="1" y="15871"/>
                    <a:pt x="1" y="15978"/>
                  </a:cubicBezTo>
                  <a:lnTo>
                    <a:pt x="1" y="16050"/>
                  </a:lnTo>
                  <a:cubicBezTo>
                    <a:pt x="1" y="16169"/>
                    <a:pt x="13" y="16288"/>
                    <a:pt x="25" y="16407"/>
                  </a:cubicBezTo>
                  <a:cubicBezTo>
                    <a:pt x="25" y="16443"/>
                    <a:pt x="37" y="16478"/>
                    <a:pt x="37" y="16502"/>
                  </a:cubicBezTo>
                  <a:cubicBezTo>
                    <a:pt x="49" y="16598"/>
                    <a:pt x="60" y="16681"/>
                    <a:pt x="84" y="16764"/>
                  </a:cubicBezTo>
                  <a:cubicBezTo>
                    <a:pt x="96" y="16812"/>
                    <a:pt x="108" y="16848"/>
                    <a:pt x="120" y="16883"/>
                  </a:cubicBezTo>
                  <a:cubicBezTo>
                    <a:pt x="144" y="16967"/>
                    <a:pt x="168" y="17050"/>
                    <a:pt x="203" y="17133"/>
                  </a:cubicBezTo>
                  <a:cubicBezTo>
                    <a:pt x="215" y="17157"/>
                    <a:pt x="227" y="17193"/>
                    <a:pt x="239" y="17217"/>
                  </a:cubicBezTo>
                  <a:cubicBezTo>
                    <a:pt x="287" y="17336"/>
                    <a:pt x="334" y="17443"/>
                    <a:pt x="394" y="17538"/>
                  </a:cubicBezTo>
                  <a:cubicBezTo>
                    <a:pt x="406" y="17562"/>
                    <a:pt x="418" y="17586"/>
                    <a:pt x="430" y="17598"/>
                  </a:cubicBezTo>
                  <a:cubicBezTo>
                    <a:pt x="477" y="17681"/>
                    <a:pt x="537" y="17764"/>
                    <a:pt x="596" y="17848"/>
                  </a:cubicBezTo>
                  <a:lnTo>
                    <a:pt x="668" y="17943"/>
                  </a:lnTo>
                  <a:cubicBezTo>
                    <a:pt x="727" y="18014"/>
                    <a:pt x="787" y="18086"/>
                    <a:pt x="846" y="18157"/>
                  </a:cubicBezTo>
                  <a:cubicBezTo>
                    <a:pt x="870" y="18181"/>
                    <a:pt x="906" y="18217"/>
                    <a:pt x="930" y="18241"/>
                  </a:cubicBezTo>
                  <a:cubicBezTo>
                    <a:pt x="1013" y="18336"/>
                    <a:pt x="1108" y="18419"/>
                    <a:pt x="1203" y="18503"/>
                  </a:cubicBezTo>
                  <a:cubicBezTo>
                    <a:pt x="1215" y="18503"/>
                    <a:pt x="1215" y="18514"/>
                    <a:pt x="1215" y="18514"/>
                  </a:cubicBezTo>
                  <a:cubicBezTo>
                    <a:pt x="1323" y="18598"/>
                    <a:pt x="1442" y="18681"/>
                    <a:pt x="1549" y="18764"/>
                  </a:cubicBezTo>
                  <a:cubicBezTo>
                    <a:pt x="1584" y="18800"/>
                    <a:pt x="1620" y="18824"/>
                    <a:pt x="1656" y="18848"/>
                  </a:cubicBezTo>
                  <a:cubicBezTo>
                    <a:pt x="1751" y="18895"/>
                    <a:pt x="1835" y="18955"/>
                    <a:pt x="1930" y="19014"/>
                  </a:cubicBezTo>
                  <a:lnTo>
                    <a:pt x="2061" y="19086"/>
                  </a:lnTo>
                  <a:cubicBezTo>
                    <a:pt x="2168" y="19145"/>
                    <a:pt x="2275" y="19205"/>
                    <a:pt x="2394" y="19265"/>
                  </a:cubicBezTo>
                  <a:lnTo>
                    <a:pt x="2489" y="19312"/>
                  </a:lnTo>
                  <a:cubicBezTo>
                    <a:pt x="2632" y="19384"/>
                    <a:pt x="2787" y="19443"/>
                    <a:pt x="2942" y="19515"/>
                  </a:cubicBezTo>
                  <a:lnTo>
                    <a:pt x="3061" y="19550"/>
                  </a:lnTo>
                  <a:cubicBezTo>
                    <a:pt x="3180" y="19598"/>
                    <a:pt x="3311" y="19646"/>
                    <a:pt x="3442" y="19693"/>
                  </a:cubicBezTo>
                  <a:lnTo>
                    <a:pt x="3609" y="19753"/>
                  </a:lnTo>
                  <a:cubicBezTo>
                    <a:pt x="3740" y="19788"/>
                    <a:pt x="3870" y="19836"/>
                    <a:pt x="4001" y="19872"/>
                  </a:cubicBezTo>
                  <a:lnTo>
                    <a:pt x="4168" y="19919"/>
                  </a:lnTo>
                  <a:cubicBezTo>
                    <a:pt x="4347" y="19967"/>
                    <a:pt x="4537" y="20015"/>
                    <a:pt x="4740" y="20062"/>
                  </a:cubicBezTo>
                  <a:lnTo>
                    <a:pt x="4811" y="20074"/>
                  </a:lnTo>
                  <a:cubicBezTo>
                    <a:pt x="4990" y="20110"/>
                    <a:pt x="5168" y="20146"/>
                    <a:pt x="5359" y="20181"/>
                  </a:cubicBezTo>
                  <a:lnTo>
                    <a:pt x="5561" y="20217"/>
                  </a:lnTo>
                  <a:lnTo>
                    <a:pt x="6026" y="20288"/>
                  </a:lnTo>
                  <a:lnTo>
                    <a:pt x="6240" y="20324"/>
                  </a:lnTo>
                  <a:cubicBezTo>
                    <a:pt x="6430" y="20348"/>
                    <a:pt x="6621" y="20372"/>
                    <a:pt x="6835" y="20384"/>
                  </a:cubicBezTo>
                  <a:lnTo>
                    <a:pt x="6930" y="20396"/>
                  </a:lnTo>
                  <a:cubicBezTo>
                    <a:pt x="7169" y="20419"/>
                    <a:pt x="7407" y="20443"/>
                    <a:pt x="7657" y="20455"/>
                  </a:cubicBezTo>
                  <a:lnTo>
                    <a:pt x="7871" y="20467"/>
                  </a:lnTo>
                  <a:cubicBezTo>
                    <a:pt x="8050" y="20479"/>
                    <a:pt x="8240" y="20491"/>
                    <a:pt x="8431" y="20491"/>
                  </a:cubicBezTo>
                  <a:lnTo>
                    <a:pt x="8681" y="20503"/>
                  </a:lnTo>
                  <a:cubicBezTo>
                    <a:pt x="8883" y="20503"/>
                    <a:pt x="9074" y="20515"/>
                    <a:pt x="9276" y="20515"/>
                  </a:cubicBezTo>
                  <a:lnTo>
                    <a:pt x="9490" y="20515"/>
                  </a:lnTo>
                  <a:cubicBezTo>
                    <a:pt x="9752" y="20515"/>
                    <a:pt x="10026" y="20515"/>
                    <a:pt x="10312" y="20503"/>
                  </a:cubicBezTo>
                  <a:lnTo>
                    <a:pt x="10490" y="20503"/>
                  </a:lnTo>
                  <a:lnTo>
                    <a:pt x="11181" y="20479"/>
                  </a:lnTo>
                  <a:lnTo>
                    <a:pt x="11467" y="20455"/>
                  </a:lnTo>
                  <a:cubicBezTo>
                    <a:pt x="11681" y="20443"/>
                    <a:pt x="11895" y="20431"/>
                    <a:pt x="12110" y="20419"/>
                  </a:cubicBezTo>
                  <a:lnTo>
                    <a:pt x="12383" y="20396"/>
                  </a:lnTo>
                  <a:cubicBezTo>
                    <a:pt x="12693" y="20372"/>
                    <a:pt x="13003" y="20348"/>
                    <a:pt x="13324" y="20312"/>
                  </a:cubicBezTo>
                  <a:cubicBezTo>
                    <a:pt x="24444" y="19193"/>
                    <a:pt x="37327" y="13788"/>
                    <a:pt x="42078" y="8227"/>
                  </a:cubicBezTo>
                  <a:cubicBezTo>
                    <a:pt x="42209" y="8073"/>
                    <a:pt x="42340" y="7906"/>
                    <a:pt x="42459" y="7751"/>
                  </a:cubicBezTo>
                  <a:cubicBezTo>
                    <a:pt x="42506" y="7704"/>
                    <a:pt x="42530" y="7656"/>
                    <a:pt x="42578" y="7608"/>
                  </a:cubicBezTo>
                  <a:cubicBezTo>
                    <a:pt x="42649" y="7501"/>
                    <a:pt x="42732" y="7394"/>
                    <a:pt x="42804" y="7287"/>
                  </a:cubicBezTo>
                  <a:cubicBezTo>
                    <a:pt x="42840" y="7227"/>
                    <a:pt x="42875" y="7168"/>
                    <a:pt x="42911" y="7120"/>
                  </a:cubicBezTo>
                  <a:cubicBezTo>
                    <a:pt x="42971" y="7013"/>
                    <a:pt x="43042" y="6918"/>
                    <a:pt x="43090" y="6822"/>
                  </a:cubicBezTo>
                  <a:cubicBezTo>
                    <a:pt x="43125" y="6763"/>
                    <a:pt x="43161" y="6703"/>
                    <a:pt x="43185" y="6656"/>
                  </a:cubicBezTo>
                  <a:cubicBezTo>
                    <a:pt x="43244" y="6549"/>
                    <a:pt x="43292" y="6453"/>
                    <a:pt x="43340" y="6358"/>
                  </a:cubicBezTo>
                  <a:cubicBezTo>
                    <a:pt x="43364" y="6311"/>
                    <a:pt x="43387" y="6263"/>
                    <a:pt x="43411" y="6203"/>
                  </a:cubicBezTo>
                  <a:cubicBezTo>
                    <a:pt x="43471" y="6072"/>
                    <a:pt x="43530" y="5930"/>
                    <a:pt x="43578" y="5799"/>
                  </a:cubicBezTo>
                  <a:cubicBezTo>
                    <a:pt x="43590" y="5799"/>
                    <a:pt x="43590" y="5787"/>
                    <a:pt x="43590" y="5775"/>
                  </a:cubicBezTo>
                  <a:cubicBezTo>
                    <a:pt x="43637" y="5632"/>
                    <a:pt x="43685" y="5489"/>
                    <a:pt x="43721" y="5358"/>
                  </a:cubicBezTo>
                  <a:cubicBezTo>
                    <a:pt x="43733" y="5310"/>
                    <a:pt x="43733" y="5275"/>
                    <a:pt x="43745" y="5227"/>
                  </a:cubicBezTo>
                  <a:cubicBezTo>
                    <a:pt x="43768" y="5132"/>
                    <a:pt x="43780" y="5048"/>
                    <a:pt x="43804" y="4953"/>
                  </a:cubicBezTo>
                  <a:cubicBezTo>
                    <a:pt x="43804" y="4906"/>
                    <a:pt x="43816" y="4858"/>
                    <a:pt x="43816" y="4798"/>
                  </a:cubicBezTo>
                  <a:cubicBezTo>
                    <a:pt x="43828" y="4715"/>
                    <a:pt x="43828" y="4632"/>
                    <a:pt x="43840" y="4548"/>
                  </a:cubicBezTo>
                  <a:lnTo>
                    <a:pt x="43840" y="4406"/>
                  </a:lnTo>
                  <a:cubicBezTo>
                    <a:pt x="43828" y="4322"/>
                    <a:pt x="43828" y="4239"/>
                    <a:pt x="43816" y="4156"/>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9" name="Google Shape;459;p20"/>
          <p:cNvGrpSpPr/>
          <p:nvPr/>
        </p:nvGrpSpPr>
        <p:grpSpPr>
          <a:xfrm>
            <a:off x="16258814" y="-1493781"/>
            <a:ext cx="4071000" cy="4781399"/>
            <a:chOff x="8129407" y="-746890"/>
            <a:chExt cx="2035500" cy="2390700"/>
          </a:xfrm>
        </p:grpSpPr>
        <p:sp>
          <p:nvSpPr>
            <p:cNvPr id="460" name="Google Shape;460;p20"/>
            <p:cNvSpPr/>
            <p:nvPr/>
          </p:nvSpPr>
          <p:spPr>
            <a:xfrm rot="3420529">
              <a:off x="8198965" y="-75285"/>
              <a:ext cx="1896384" cy="1195990"/>
            </a:xfrm>
            <a:prstGeom prst="triangle">
              <a:avLst>
                <a:gd fmla="val 50000" name="adj"/>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rPr lang="en" sz="2800"/>
                <a:t> </a:t>
              </a:r>
              <a:endParaRPr sz="2800"/>
            </a:p>
          </p:txBody>
        </p:sp>
        <p:grpSp>
          <p:nvGrpSpPr>
            <p:cNvPr id="461" name="Google Shape;461;p20"/>
            <p:cNvGrpSpPr/>
            <p:nvPr/>
          </p:nvGrpSpPr>
          <p:grpSpPr>
            <a:xfrm rot="-960545">
              <a:off x="8342402" y="-568320"/>
              <a:ext cx="1542637" cy="1761192"/>
              <a:chOff x="742950" y="1124975"/>
              <a:chExt cx="1327850" cy="1515975"/>
            </a:xfrm>
          </p:grpSpPr>
          <p:sp>
            <p:nvSpPr>
              <p:cNvPr id="462" name="Google Shape;462;p20"/>
              <p:cNvSpPr/>
              <p:nvPr/>
            </p:nvSpPr>
            <p:spPr>
              <a:xfrm>
                <a:off x="742950" y="1124975"/>
                <a:ext cx="304525" cy="1515975"/>
              </a:xfrm>
              <a:custGeom>
                <a:rect b="b" l="l" r="r" t="t"/>
                <a:pathLst>
                  <a:path extrusionOk="0" h="60639" w="12181">
                    <a:moveTo>
                      <a:pt x="0" y="60639"/>
                    </a:moveTo>
                    <a:lnTo>
                      <a:pt x="6263" y="0"/>
                    </a:lnTo>
                    <a:lnTo>
                      <a:pt x="12180" y="46911"/>
                    </a:lnTo>
                    <a:close/>
                  </a:path>
                </a:pathLst>
              </a:custGeom>
              <a:gradFill>
                <a:gsLst>
                  <a:gs pos="0">
                    <a:srgbClr val="FF62FF"/>
                  </a:gs>
                  <a:gs pos="100000">
                    <a:srgbClr val="A2B5F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 name="Google Shape;463;p20"/>
              <p:cNvSpPr/>
              <p:nvPr/>
            </p:nvSpPr>
            <p:spPr>
              <a:xfrm>
                <a:off x="899500" y="1124975"/>
                <a:ext cx="1171300" cy="1172775"/>
              </a:xfrm>
              <a:custGeom>
                <a:rect b="b" l="l" r="r" t="t"/>
                <a:pathLst>
                  <a:path extrusionOk="0" h="46911" w="46852">
                    <a:moveTo>
                      <a:pt x="46852" y="37576"/>
                    </a:moveTo>
                    <a:lnTo>
                      <a:pt x="5918" y="46911"/>
                    </a:lnTo>
                    <a:lnTo>
                      <a:pt x="1" y="0"/>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 name="Google Shape;464;p20"/>
              <p:cNvSpPr/>
              <p:nvPr/>
            </p:nvSpPr>
            <p:spPr>
              <a:xfrm>
                <a:off x="742950" y="2064375"/>
                <a:ext cx="1327850" cy="576575"/>
              </a:xfrm>
              <a:custGeom>
                <a:rect b="b" l="l" r="r" t="t"/>
                <a:pathLst>
                  <a:path extrusionOk="0" h="23063" w="53114">
                    <a:moveTo>
                      <a:pt x="53114" y="0"/>
                    </a:moveTo>
                    <a:lnTo>
                      <a:pt x="0" y="23063"/>
                    </a:lnTo>
                    <a:lnTo>
                      <a:pt x="12180" y="9335"/>
                    </a:lnTo>
                    <a:close/>
                  </a:path>
                </a:pathLst>
              </a:custGeom>
              <a:gradFill>
                <a:gsLst>
                  <a:gs pos="0">
                    <a:srgbClr val="F9F6EF"/>
                  </a:gs>
                  <a:gs pos="100000">
                    <a:srgbClr val="F148FF"/>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65" name="Google Shape;465;p20"/>
            <p:cNvSpPr/>
            <p:nvPr/>
          </p:nvSpPr>
          <p:spPr>
            <a:xfrm>
              <a:off x="8294474" y="68247"/>
              <a:ext cx="1344082" cy="748969"/>
            </a:xfrm>
            <a:custGeom>
              <a:rect b="b" l="l" r="r" t="t"/>
              <a:pathLst>
                <a:path extrusionOk="0" h="40452" w="72604">
                  <a:moveTo>
                    <a:pt x="61873" y="40452"/>
                  </a:moveTo>
                  <a:lnTo>
                    <a:pt x="72604" y="6871"/>
                  </a:lnTo>
                  <a:lnTo>
                    <a:pt x="0" y="0"/>
                  </a:lnTo>
                </a:path>
              </a:pathLst>
            </a:custGeom>
            <a:noFill/>
            <a:ln cap="flat" cmpd="sng" w="28575">
              <a:solidFill>
                <a:schemeClr val="lt1"/>
              </a:solidFill>
              <a:prstDash val="solid"/>
              <a:round/>
              <a:headEnd len="med" w="med" type="none"/>
              <a:tailEnd len="med" w="med" type="none"/>
            </a:ln>
          </p:spPr>
        </p:sp>
      </p:grpSp>
      <p:sp>
        <p:nvSpPr>
          <p:cNvPr id="466" name="Google Shape;466;p20"/>
          <p:cNvSpPr txBox="1"/>
          <p:nvPr>
            <p:ph type="title"/>
          </p:nvPr>
        </p:nvSpPr>
        <p:spPr>
          <a:xfrm>
            <a:off x="1517550" y="781573"/>
            <a:ext cx="15252600" cy="11454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dk2"/>
              </a:buClr>
              <a:buSzPts val="4600"/>
              <a:buNone/>
              <a:defRPr>
                <a:solidFill>
                  <a:schemeClr val="dk2"/>
                </a:solidFill>
              </a:defRPr>
            </a:lvl1pPr>
            <a:lvl2pPr lvl="1" rtl="0">
              <a:spcBef>
                <a:spcPts val="0"/>
              </a:spcBef>
              <a:spcAft>
                <a:spcPts val="0"/>
              </a:spcAft>
              <a:buClr>
                <a:schemeClr val="dk2"/>
              </a:buClr>
              <a:buSzPts val="4600"/>
              <a:buNone/>
              <a:defRPr>
                <a:solidFill>
                  <a:schemeClr val="dk2"/>
                </a:solidFill>
              </a:defRPr>
            </a:lvl2pPr>
            <a:lvl3pPr lvl="2" rtl="0">
              <a:spcBef>
                <a:spcPts val="0"/>
              </a:spcBef>
              <a:spcAft>
                <a:spcPts val="0"/>
              </a:spcAft>
              <a:buClr>
                <a:schemeClr val="dk2"/>
              </a:buClr>
              <a:buSzPts val="4600"/>
              <a:buNone/>
              <a:defRPr>
                <a:solidFill>
                  <a:schemeClr val="dk2"/>
                </a:solidFill>
              </a:defRPr>
            </a:lvl3pPr>
            <a:lvl4pPr lvl="3" rtl="0">
              <a:spcBef>
                <a:spcPts val="0"/>
              </a:spcBef>
              <a:spcAft>
                <a:spcPts val="0"/>
              </a:spcAft>
              <a:buClr>
                <a:schemeClr val="dk2"/>
              </a:buClr>
              <a:buSzPts val="4600"/>
              <a:buNone/>
              <a:defRPr>
                <a:solidFill>
                  <a:schemeClr val="dk2"/>
                </a:solidFill>
              </a:defRPr>
            </a:lvl4pPr>
            <a:lvl5pPr lvl="4" rtl="0">
              <a:spcBef>
                <a:spcPts val="0"/>
              </a:spcBef>
              <a:spcAft>
                <a:spcPts val="0"/>
              </a:spcAft>
              <a:buClr>
                <a:schemeClr val="dk2"/>
              </a:buClr>
              <a:buSzPts val="4600"/>
              <a:buNone/>
              <a:defRPr>
                <a:solidFill>
                  <a:schemeClr val="dk2"/>
                </a:solidFill>
              </a:defRPr>
            </a:lvl5pPr>
            <a:lvl6pPr lvl="5" rtl="0">
              <a:spcBef>
                <a:spcPts val="0"/>
              </a:spcBef>
              <a:spcAft>
                <a:spcPts val="0"/>
              </a:spcAft>
              <a:buClr>
                <a:schemeClr val="dk2"/>
              </a:buClr>
              <a:buSzPts val="4600"/>
              <a:buNone/>
              <a:defRPr>
                <a:solidFill>
                  <a:schemeClr val="dk2"/>
                </a:solidFill>
              </a:defRPr>
            </a:lvl6pPr>
            <a:lvl7pPr lvl="6" rtl="0">
              <a:spcBef>
                <a:spcPts val="0"/>
              </a:spcBef>
              <a:spcAft>
                <a:spcPts val="0"/>
              </a:spcAft>
              <a:buClr>
                <a:schemeClr val="dk2"/>
              </a:buClr>
              <a:buSzPts val="4600"/>
              <a:buNone/>
              <a:defRPr>
                <a:solidFill>
                  <a:schemeClr val="dk2"/>
                </a:solidFill>
              </a:defRPr>
            </a:lvl7pPr>
            <a:lvl8pPr lvl="7" rtl="0">
              <a:spcBef>
                <a:spcPts val="0"/>
              </a:spcBef>
              <a:spcAft>
                <a:spcPts val="0"/>
              </a:spcAft>
              <a:buClr>
                <a:schemeClr val="dk2"/>
              </a:buClr>
              <a:buSzPts val="4600"/>
              <a:buNone/>
              <a:defRPr>
                <a:solidFill>
                  <a:schemeClr val="dk2"/>
                </a:solidFill>
              </a:defRPr>
            </a:lvl8pPr>
            <a:lvl9pPr lvl="8" rtl="0">
              <a:spcBef>
                <a:spcPts val="0"/>
              </a:spcBef>
              <a:spcAft>
                <a:spcPts val="0"/>
              </a:spcAft>
              <a:buClr>
                <a:schemeClr val="dk2"/>
              </a:buClr>
              <a:buSzPts val="4600"/>
              <a:buNone/>
              <a:defRPr>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6E2993"/>
            </a:gs>
            <a:gs pos="74000">
              <a:srgbClr val="1B0B87"/>
            </a:gs>
            <a:gs pos="100000">
              <a:srgbClr val="010159"/>
            </a:gs>
          </a:gsLst>
          <a:lin ang="2698631" scaled="0"/>
        </a:gradFill>
      </p:bgPr>
    </p:bg>
    <p:spTree>
      <p:nvGrpSpPr>
        <p:cNvPr id="43" name="Shape 43"/>
        <p:cNvGrpSpPr/>
        <p:nvPr/>
      </p:nvGrpSpPr>
      <p:grpSpPr>
        <a:xfrm>
          <a:off x="0" y="0"/>
          <a:ext cx="0" cy="0"/>
          <a:chOff x="0" y="0"/>
          <a:chExt cx="0" cy="0"/>
        </a:xfrm>
      </p:grpSpPr>
      <p:sp>
        <p:nvSpPr>
          <p:cNvPr id="44" name="Google Shape;44;p3"/>
          <p:cNvSpPr txBox="1"/>
          <p:nvPr>
            <p:ph type="title"/>
          </p:nvPr>
        </p:nvSpPr>
        <p:spPr>
          <a:xfrm>
            <a:off x="2751600" y="4139192"/>
            <a:ext cx="7928400" cy="4071000"/>
          </a:xfrm>
          <a:prstGeom prst="rect">
            <a:avLst/>
          </a:prstGeom>
        </p:spPr>
        <p:txBody>
          <a:bodyPr anchorCtr="0" anchor="ctr" bIns="182850" lIns="182850" spcFirstLastPara="1" rIns="182850" wrap="square" tIns="182850">
            <a:noAutofit/>
          </a:bodyPr>
          <a:lstStyle>
            <a:lvl1pPr lvl="0" algn="l">
              <a:spcBef>
                <a:spcPts val="0"/>
              </a:spcBef>
              <a:spcAft>
                <a:spcPts val="0"/>
              </a:spcAft>
              <a:buSzPts val="7200"/>
              <a:buNone/>
              <a:defRPr b="1" sz="7200">
                <a:solidFill>
                  <a:schemeClr val="dk2"/>
                </a:solidFill>
              </a:defRPr>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p:txBody>
      </p:sp>
      <p:sp>
        <p:nvSpPr>
          <p:cNvPr id="45" name="Google Shape;45;p3"/>
          <p:cNvSpPr txBox="1"/>
          <p:nvPr>
            <p:ph idx="1" type="subTitle"/>
          </p:nvPr>
        </p:nvSpPr>
        <p:spPr>
          <a:xfrm>
            <a:off x="2751600" y="7863226"/>
            <a:ext cx="8036400" cy="1045800"/>
          </a:xfrm>
          <a:prstGeom prst="rect">
            <a:avLst/>
          </a:prstGeom>
        </p:spPr>
        <p:txBody>
          <a:bodyPr anchorCtr="0" anchor="t" bIns="182850" lIns="182850" spcFirstLastPara="1" rIns="182850" wrap="square" tIns="182850">
            <a:noAutofit/>
          </a:bodyPr>
          <a:lstStyle>
            <a:lvl1pPr lvl="0">
              <a:spcBef>
                <a:spcPts val="0"/>
              </a:spcBef>
              <a:spcAft>
                <a:spcPts val="0"/>
              </a:spcAft>
              <a:buSzPts val="2800"/>
              <a:buNone/>
              <a:defRPr sz="3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6" name="Google Shape;46;p3"/>
          <p:cNvSpPr txBox="1"/>
          <p:nvPr>
            <p:ph hasCustomPrompt="1" idx="2" type="title"/>
          </p:nvPr>
        </p:nvSpPr>
        <p:spPr>
          <a:xfrm>
            <a:off x="2629500" y="1908306"/>
            <a:ext cx="3141600" cy="2151600"/>
          </a:xfrm>
          <a:prstGeom prst="rect">
            <a:avLst/>
          </a:prstGeom>
        </p:spPr>
        <p:txBody>
          <a:bodyPr anchorCtr="0" anchor="ctr" bIns="182850" lIns="182850" spcFirstLastPara="1" rIns="182850" wrap="square" tIns="182850">
            <a:noAutofit/>
          </a:bodyPr>
          <a:lstStyle>
            <a:lvl1pPr lvl="0" rtl="0">
              <a:spcBef>
                <a:spcPts val="0"/>
              </a:spcBef>
              <a:spcAft>
                <a:spcPts val="0"/>
              </a:spcAft>
              <a:buSzPts val="6000"/>
              <a:buNone/>
              <a:defRPr sz="9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grpSp>
        <p:nvGrpSpPr>
          <p:cNvPr id="47" name="Google Shape;47;p3"/>
          <p:cNvGrpSpPr/>
          <p:nvPr/>
        </p:nvGrpSpPr>
        <p:grpSpPr>
          <a:xfrm flipH="1" rot="10800000">
            <a:off x="-1859650" y="-4053200"/>
            <a:ext cx="20606700" cy="17731450"/>
            <a:chOff x="83250" y="-951025"/>
            <a:chExt cx="10303350" cy="8865725"/>
          </a:xfrm>
        </p:grpSpPr>
        <p:sp>
          <p:nvSpPr>
            <p:cNvPr id="48" name="Google Shape;48;p3"/>
            <p:cNvSpPr/>
            <p:nvPr/>
          </p:nvSpPr>
          <p:spPr>
            <a:xfrm>
              <a:off x="6901500" y="24663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 name="Google Shape;49;p3"/>
            <p:cNvSpPr/>
            <p:nvPr/>
          </p:nvSpPr>
          <p:spPr>
            <a:xfrm>
              <a:off x="83250" y="1296275"/>
              <a:ext cx="5008800" cy="50088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 name="Google Shape;50;p3"/>
            <p:cNvSpPr/>
            <p:nvPr/>
          </p:nvSpPr>
          <p:spPr>
            <a:xfrm>
              <a:off x="5550300" y="-951025"/>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 name="Google Shape;51;p3"/>
            <p:cNvSpPr/>
            <p:nvPr/>
          </p:nvSpPr>
          <p:spPr>
            <a:xfrm>
              <a:off x="5741775" y="44296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 name="Google Shape;52;p3"/>
          <p:cNvGrpSpPr/>
          <p:nvPr/>
        </p:nvGrpSpPr>
        <p:grpSpPr>
          <a:xfrm rot="-2978927">
            <a:off x="-1618404" y="7039799"/>
            <a:ext cx="3339098" cy="4817243"/>
            <a:chOff x="625650" y="1152050"/>
            <a:chExt cx="1096000" cy="1581175"/>
          </a:xfrm>
        </p:grpSpPr>
        <p:sp>
          <p:nvSpPr>
            <p:cNvPr id="53" name="Google Shape;53;p3"/>
            <p:cNvSpPr/>
            <p:nvPr/>
          </p:nvSpPr>
          <p:spPr>
            <a:xfrm>
              <a:off x="625950" y="1152050"/>
              <a:ext cx="1077850" cy="1461825"/>
            </a:xfrm>
            <a:custGeom>
              <a:rect b="b" l="l" r="r" t="t"/>
              <a:pathLst>
                <a:path extrusionOk="0" h="58473" w="43114">
                  <a:moveTo>
                    <a:pt x="43113" y="45221"/>
                  </a:moveTo>
                  <a:cubicBezTo>
                    <a:pt x="43090" y="45197"/>
                    <a:pt x="43054" y="45161"/>
                    <a:pt x="43030" y="45137"/>
                  </a:cubicBezTo>
                  <a:cubicBezTo>
                    <a:pt x="42971" y="45066"/>
                    <a:pt x="42899" y="44994"/>
                    <a:pt x="42828" y="44923"/>
                  </a:cubicBezTo>
                  <a:cubicBezTo>
                    <a:pt x="42792" y="44887"/>
                    <a:pt x="42744" y="44840"/>
                    <a:pt x="42697" y="44792"/>
                  </a:cubicBezTo>
                  <a:cubicBezTo>
                    <a:pt x="42613" y="44732"/>
                    <a:pt x="42542" y="44661"/>
                    <a:pt x="42447" y="44602"/>
                  </a:cubicBezTo>
                  <a:cubicBezTo>
                    <a:pt x="42399" y="44566"/>
                    <a:pt x="42351" y="44518"/>
                    <a:pt x="42304" y="44482"/>
                  </a:cubicBezTo>
                  <a:cubicBezTo>
                    <a:pt x="42209" y="44411"/>
                    <a:pt x="42101" y="44340"/>
                    <a:pt x="41994" y="44280"/>
                  </a:cubicBezTo>
                  <a:lnTo>
                    <a:pt x="41851" y="44197"/>
                  </a:lnTo>
                  <a:cubicBezTo>
                    <a:pt x="41697" y="44101"/>
                    <a:pt x="41530" y="44006"/>
                    <a:pt x="41351" y="43923"/>
                  </a:cubicBezTo>
                  <a:cubicBezTo>
                    <a:pt x="41327" y="43923"/>
                    <a:pt x="41316" y="43911"/>
                    <a:pt x="41292" y="43899"/>
                  </a:cubicBezTo>
                  <a:cubicBezTo>
                    <a:pt x="41137" y="43828"/>
                    <a:pt x="40970" y="43744"/>
                    <a:pt x="40804" y="43685"/>
                  </a:cubicBezTo>
                  <a:cubicBezTo>
                    <a:pt x="40732" y="43661"/>
                    <a:pt x="40661" y="43637"/>
                    <a:pt x="40601" y="43613"/>
                  </a:cubicBezTo>
                  <a:cubicBezTo>
                    <a:pt x="40458" y="43566"/>
                    <a:pt x="40327" y="43518"/>
                    <a:pt x="40184" y="43470"/>
                  </a:cubicBezTo>
                  <a:cubicBezTo>
                    <a:pt x="40101" y="43447"/>
                    <a:pt x="40018" y="43411"/>
                    <a:pt x="39946" y="43399"/>
                  </a:cubicBezTo>
                  <a:cubicBezTo>
                    <a:pt x="39803" y="43351"/>
                    <a:pt x="39661" y="43316"/>
                    <a:pt x="39518" y="43280"/>
                  </a:cubicBezTo>
                  <a:cubicBezTo>
                    <a:pt x="39434" y="43256"/>
                    <a:pt x="39339" y="43232"/>
                    <a:pt x="39256" y="43208"/>
                  </a:cubicBezTo>
                  <a:lnTo>
                    <a:pt x="38791" y="43113"/>
                  </a:lnTo>
                  <a:cubicBezTo>
                    <a:pt x="38696" y="43089"/>
                    <a:pt x="38613" y="43078"/>
                    <a:pt x="38518" y="43054"/>
                  </a:cubicBezTo>
                  <a:cubicBezTo>
                    <a:pt x="38339" y="43018"/>
                    <a:pt x="38160" y="42994"/>
                    <a:pt x="37982" y="42970"/>
                  </a:cubicBezTo>
                  <a:lnTo>
                    <a:pt x="37732" y="42923"/>
                  </a:lnTo>
                  <a:cubicBezTo>
                    <a:pt x="37470" y="42887"/>
                    <a:pt x="37196" y="42863"/>
                    <a:pt x="36910" y="42827"/>
                  </a:cubicBezTo>
                  <a:lnTo>
                    <a:pt x="36851" y="42827"/>
                  </a:lnTo>
                  <a:cubicBezTo>
                    <a:pt x="36589" y="42804"/>
                    <a:pt x="36315" y="42792"/>
                    <a:pt x="36029" y="42768"/>
                  </a:cubicBezTo>
                  <a:cubicBezTo>
                    <a:pt x="35934" y="42768"/>
                    <a:pt x="35827" y="42756"/>
                    <a:pt x="35732" y="42756"/>
                  </a:cubicBezTo>
                  <a:cubicBezTo>
                    <a:pt x="35529" y="42744"/>
                    <a:pt x="35327" y="42732"/>
                    <a:pt x="35112" y="42732"/>
                  </a:cubicBezTo>
                  <a:lnTo>
                    <a:pt x="34743" y="42732"/>
                  </a:lnTo>
                  <a:lnTo>
                    <a:pt x="34136" y="42732"/>
                  </a:lnTo>
                  <a:lnTo>
                    <a:pt x="33743" y="42732"/>
                  </a:lnTo>
                  <a:cubicBezTo>
                    <a:pt x="33529" y="42732"/>
                    <a:pt x="33315" y="42744"/>
                    <a:pt x="33100" y="42744"/>
                  </a:cubicBezTo>
                  <a:cubicBezTo>
                    <a:pt x="32969" y="42744"/>
                    <a:pt x="32838" y="42756"/>
                    <a:pt x="32707" y="42768"/>
                  </a:cubicBezTo>
                  <a:cubicBezTo>
                    <a:pt x="32469" y="42780"/>
                    <a:pt x="32219" y="42792"/>
                    <a:pt x="31981" y="42804"/>
                  </a:cubicBezTo>
                  <a:lnTo>
                    <a:pt x="31624" y="42827"/>
                  </a:lnTo>
                  <a:cubicBezTo>
                    <a:pt x="31267" y="42851"/>
                    <a:pt x="30898" y="42887"/>
                    <a:pt x="30517" y="42923"/>
                  </a:cubicBezTo>
                  <a:cubicBezTo>
                    <a:pt x="19372" y="44042"/>
                    <a:pt x="6502" y="49459"/>
                    <a:pt x="1751" y="55008"/>
                  </a:cubicBezTo>
                  <a:cubicBezTo>
                    <a:pt x="1608" y="55174"/>
                    <a:pt x="1477" y="55341"/>
                    <a:pt x="1346" y="55508"/>
                  </a:cubicBezTo>
                  <a:cubicBezTo>
                    <a:pt x="1311" y="55555"/>
                    <a:pt x="1275" y="55615"/>
                    <a:pt x="1239" y="55662"/>
                  </a:cubicBezTo>
                  <a:cubicBezTo>
                    <a:pt x="1156" y="55770"/>
                    <a:pt x="1072" y="55877"/>
                    <a:pt x="1001" y="55984"/>
                  </a:cubicBezTo>
                  <a:cubicBezTo>
                    <a:pt x="965" y="56055"/>
                    <a:pt x="930" y="56115"/>
                    <a:pt x="882" y="56174"/>
                  </a:cubicBezTo>
                  <a:cubicBezTo>
                    <a:pt x="822" y="56270"/>
                    <a:pt x="763" y="56365"/>
                    <a:pt x="715" y="56460"/>
                  </a:cubicBezTo>
                  <a:cubicBezTo>
                    <a:pt x="680" y="56520"/>
                    <a:pt x="632" y="56591"/>
                    <a:pt x="608" y="56651"/>
                  </a:cubicBezTo>
                  <a:cubicBezTo>
                    <a:pt x="560" y="56746"/>
                    <a:pt x="501" y="56829"/>
                    <a:pt x="465" y="56913"/>
                  </a:cubicBezTo>
                  <a:cubicBezTo>
                    <a:pt x="429" y="56984"/>
                    <a:pt x="406" y="57044"/>
                    <a:pt x="382" y="57115"/>
                  </a:cubicBezTo>
                  <a:cubicBezTo>
                    <a:pt x="346" y="57174"/>
                    <a:pt x="310" y="57282"/>
                    <a:pt x="275" y="57365"/>
                  </a:cubicBezTo>
                  <a:cubicBezTo>
                    <a:pt x="239" y="57448"/>
                    <a:pt x="227" y="57496"/>
                    <a:pt x="203" y="57555"/>
                  </a:cubicBezTo>
                  <a:cubicBezTo>
                    <a:pt x="179" y="57627"/>
                    <a:pt x="156" y="57722"/>
                    <a:pt x="132" y="57806"/>
                  </a:cubicBezTo>
                  <a:cubicBezTo>
                    <a:pt x="108" y="57877"/>
                    <a:pt x="96" y="57925"/>
                    <a:pt x="84" y="57984"/>
                  </a:cubicBezTo>
                  <a:cubicBezTo>
                    <a:pt x="60" y="58067"/>
                    <a:pt x="48" y="58151"/>
                    <a:pt x="37" y="58222"/>
                  </a:cubicBezTo>
                  <a:cubicBezTo>
                    <a:pt x="25" y="58306"/>
                    <a:pt x="13" y="58341"/>
                    <a:pt x="13" y="58401"/>
                  </a:cubicBezTo>
                  <a:cubicBezTo>
                    <a:pt x="13" y="58425"/>
                    <a:pt x="13" y="58448"/>
                    <a:pt x="1" y="58472"/>
                  </a:cubicBezTo>
                  <a:cubicBezTo>
                    <a:pt x="1382" y="44078"/>
                    <a:pt x="2763" y="29695"/>
                    <a:pt x="4132" y="15312"/>
                  </a:cubicBezTo>
                  <a:cubicBezTo>
                    <a:pt x="4632" y="10204"/>
                    <a:pt x="5121" y="5109"/>
                    <a:pt x="5609" y="1"/>
                  </a:cubicBezTo>
                  <a:cubicBezTo>
                    <a:pt x="8752" y="3787"/>
                    <a:pt x="11895" y="7573"/>
                    <a:pt x="15038" y="11359"/>
                  </a:cubicBezTo>
                  <a:cubicBezTo>
                    <a:pt x="24385" y="22646"/>
                    <a:pt x="33743" y="33934"/>
                    <a:pt x="43113" y="45221"/>
                  </a:cubicBezTo>
                  <a:close/>
                </a:path>
              </a:pathLst>
            </a:custGeom>
            <a:gradFill>
              <a:gsLst>
                <a:gs pos="0">
                  <a:srgbClr val="FF62FF"/>
                </a:gs>
                <a:gs pos="100000">
                  <a:srgbClr val="A2B5FA"/>
                </a:gs>
              </a:gsLst>
              <a:lin ang="18900044"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 name="Google Shape;54;p3"/>
            <p:cNvSpPr/>
            <p:nvPr/>
          </p:nvSpPr>
          <p:spPr>
            <a:xfrm>
              <a:off x="625650" y="2220350"/>
              <a:ext cx="1096000" cy="512875"/>
            </a:xfrm>
            <a:custGeom>
              <a:rect b="b" l="l" r="r" t="t"/>
              <a:pathLst>
                <a:path extrusionOk="0" h="20515" w="43840">
                  <a:moveTo>
                    <a:pt x="43816" y="4156"/>
                  </a:moveTo>
                  <a:cubicBezTo>
                    <a:pt x="43816" y="4108"/>
                    <a:pt x="43816" y="4072"/>
                    <a:pt x="43804" y="4025"/>
                  </a:cubicBezTo>
                  <a:cubicBezTo>
                    <a:pt x="43792" y="3917"/>
                    <a:pt x="43768" y="3810"/>
                    <a:pt x="43745" y="3715"/>
                  </a:cubicBezTo>
                  <a:cubicBezTo>
                    <a:pt x="43745" y="3691"/>
                    <a:pt x="43745" y="3679"/>
                    <a:pt x="43745" y="3667"/>
                  </a:cubicBezTo>
                  <a:cubicBezTo>
                    <a:pt x="43709" y="3548"/>
                    <a:pt x="43673" y="3429"/>
                    <a:pt x="43625" y="3322"/>
                  </a:cubicBezTo>
                  <a:cubicBezTo>
                    <a:pt x="43614" y="3286"/>
                    <a:pt x="43590" y="3251"/>
                    <a:pt x="43578" y="3227"/>
                  </a:cubicBezTo>
                  <a:cubicBezTo>
                    <a:pt x="43542" y="3143"/>
                    <a:pt x="43506" y="3072"/>
                    <a:pt x="43459" y="2989"/>
                  </a:cubicBezTo>
                  <a:cubicBezTo>
                    <a:pt x="43447" y="2953"/>
                    <a:pt x="43423" y="2917"/>
                    <a:pt x="43399" y="2870"/>
                  </a:cubicBezTo>
                  <a:cubicBezTo>
                    <a:pt x="43352" y="2810"/>
                    <a:pt x="43304" y="2739"/>
                    <a:pt x="43256" y="2667"/>
                  </a:cubicBezTo>
                  <a:cubicBezTo>
                    <a:pt x="43233" y="2632"/>
                    <a:pt x="43197" y="2596"/>
                    <a:pt x="43173" y="2560"/>
                  </a:cubicBezTo>
                  <a:cubicBezTo>
                    <a:pt x="43149" y="2512"/>
                    <a:pt x="43090" y="2453"/>
                    <a:pt x="43042" y="2405"/>
                  </a:cubicBezTo>
                  <a:cubicBezTo>
                    <a:pt x="42994" y="2358"/>
                    <a:pt x="42911" y="2262"/>
                    <a:pt x="42840" y="2191"/>
                  </a:cubicBezTo>
                  <a:lnTo>
                    <a:pt x="42709" y="2060"/>
                  </a:lnTo>
                  <a:cubicBezTo>
                    <a:pt x="42625" y="2000"/>
                    <a:pt x="42554" y="1929"/>
                    <a:pt x="42459" y="1870"/>
                  </a:cubicBezTo>
                  <a:cubicBezTo>
                    <a:pt x="42411" y="1822"/>
                    <a:pt x="42363" y="1786"/>
                    <a:pt x="42316" y="1750"/>
                  </a:cubicBezTo>
                  <a:cubicBezTo>
                    <a:pt x="42221" y="1679"/>
                    <a:pt x="42113" y="1619"/>
                    <a:pt x="42006" y="1548"/>
                  </a:cubicBezTo>
                  <a:cubicBezTo>
                    <a:pt x="41959" y="1524"/>
                    <a:pt x="41923" y="1489"/>
                    <a:pt x="41863" y="1465"/>
                  </a:cubicBezTo>
                  <a:cubicBezTo>
                    <a:pt x="41709" y="1369"/>
                    <a:pt x="41542" y="1274"/>
                    <a:pt x="41375" y="1203"/>
                  </a:cubicBezTo>
                  <a:lnTo>
                    <a:pt x="41304" y="1167"/>
                  </a:lnTo>
                  <a:cubicBezTo>
                    <a:pt x="41149" y="1096"/>
                    <a:pt x="40982" y="1024"/>
                    <a:pt x="40816" y="953"/>
                  </a:cubicBezTo>
                  <a:cubicBezTo>
                    <a:pt x="40744" y="929"/>
                    <a:pt x="40673" y="905"/>
                    <a:pt x="40613" y="881"/>
                  </a:cubicBezTo>
                  <a:cubicBezTo>
                    <a:pt x="40482" y="834"/>
                    <a:pt x="40339" y="786"/>
                    <a:pt x="40208" y="738"/>
                  </a:cubicBezTo>
                  <a:lnTo>
                    <a:pt x="39958" y="667"/>
                  </a:lnTo>
                  <a:cubicBezTo>
                    <a:pt x="39815" y="631"/>
                    <a:pt x="39684" y="584"/>
                    <a:pt x="39542" y="548"/>
                  </a:cubicBezTo>
                  <a:cubicBezTo>
                    <a:pt x="39446" y="524"/>
                    <a:pt x="39351" y="500"/>
                    <a:pt x="39268" y="488"/>
                  </a:cubicBezTo>
                  <a:cubicBezTo>
                    <a:pt x="39113" y="453"/>
                    <a:pt x="38970" y="417"/>
                    <a:pt x="38815" y="381"/>
                  </a:cubicBezTo>
                  <a:lnTo>
                    <a:pt x="38530" y="334"/>
                  </a:lnTo>
                  <a:cubicBezTo>
                    <a:pt x="38351" y="298"/>
                    <a:pt x="38172" y="274"/>
                    <a:pt x="37994" y="238"/>
                  </a:cubicBezTo>
                  <a:lnTo>
                    <a:pt x="37744" y="203"/>
                  </a:lnTo>
                  <a:cubicBezTo>
                    <a:pt x="37482" y="167"/>
                    <a:pt x="37208" y="131"/>
                    <a:pt x="36922" y="107"/>
                  </a:cubicBezTo>
                  <a:lnTo>
                    <a:pt x="36863" y="107"/>
                  </a:lnTo>
                  <a:cubicBezTo>
                    <a:pt x="36589" y="84"/>
                    <a:pt x="36327" y="60"/>
                    <a:pt x="36041" y="36"/>
                  </a:cubicBezTo>
                  <a:lnTo>
                    <a:pt x="35744" y="24"/>
                  </a:lnTo>
                  <a:cubicBezTo>
                    <a:pt x="35541" y="12"/>
                    <a:pt x="35339" y="12"/>
                    <a:pt x="35124" y="0"/>
                  </a:cubicBezTo>
                  <a:lnTo>
                    <a:pt x="34755" y="0"/>
                  </a:lnTo>
                  <a:lnTo>
                    <a:pt x="34148" y="0"/>
                  </a:lnTo>
                  <a:lnTo>
                    <a:pt x="33755" y="0"/>
                  </a:lnTo>
                  <a:cubicBezTo>
                    <a:pt x="33541" y="0"/>
                    <a:pt x="33327" y="12"/>
                    <a:pt x="33112" y="24"/>
                  </a:cubicBezTo>
                  <a:lnTo>
                    <a:pt x="32707" y="36"/>
                  </a:lnTo>
                  <a:cubicBezTo>
                    <a:pt x="32481" y="48"/>
                    <a:pt x="32231" y="60"/>
                    <a:pt x="31993" y="84"/>
                  </a:cubicBezTo>
                  <a:lnTo>
                    <a:pt x="31636" y="107"/>
                  </a:lnTo>
                  <a:cubicBezTo>
                    <a:pt x="31267" y="131"/>
                    <a:pt x="30898" y="167"/>
                    <a:pt x="30517" y="203"/>
                  </a:cubicBezTo>
                  <a:cubicBezTo>
                    <a:pt x="19384" y="1310"/>
                    <a:pt x="6514" y="6727"/>
                    <a:pt x="1763" y="12276"/>
                  </a:cubicBezTo>
                  <a:cubicBezTo>
                    <a:pt x="1620" y="12442"/>
                    <a:pt x="1489" y="12609"/>
                    <a:pt x="1370" y="12776"/>
                  </a:cubicBezTo>
                  <a:cubicBezTo>
                    <a:pt x="1323" y="12823"/>
                    <a:pt x="1287" y="12883"/>
                    <a:pt x="1251" y="12930"/>
                  </a:cubicBezTo>
                  <a:cubicBezTo>
                    <a:pt x="1168" y="13038"/>
                    <a:pt x="1084" y="13145"/>
                    <a:pt x="1013" y="13252"/>
                  </a:cubicBezTo>
                  <a:cubicBezTo>
                    <a:pt x="977" y="13311"/>
                    <a:pt x="942" y="13383"/>
                    <a:pt x="894" y="13442"/>
                  </a:cubicBezTo>
                  <a:cubicBezTo>
                    <a:pt x="834" y="13538"/>
                    <a:pt x="775" y="13633"/>
                    <a:pt x="727" y="13728"/>
                  </a:cubicBezTo>
                  <a:cubicBezTo>
                    <a:pt x="692" y="13788"/>
                    <a:pt x="656" y="13859"/>
                    <a:pt x="620" y="13919"/>
                  </a:cubicBezTo>
                  <a:cubicBezTo>
                    <a:pt x="572" y="14014"/>
                    <a:pt x="525" y="14097"/>
                    <a:pt x="477" y="14181"/>
                  </a:cubicBezTo>
                  <a:cubicBezTo>
                    <a:pt x="430" y="14276"/>
                    <a:pt x="418" y="14312"/>
                    <a:pt x="394" y="14383"/>
                  </a:cubicBezTo>
                  <a:cubicBezTo>
                    <a:pt x="358" y="14442"/>
                    <a:pt x="322" y="14550"/>
                    <a:pt x="287" y="14633"/>
                  </a:cubicBezTo>
                  <a:cubicBezTo>
                    <a:pt x="251" y="14716"/>
                    <a:pt x="239" y="14764"/>
                    <a:pt x="215" y="14823"/>
                  </a:cubicBezTo>
                  <a:cubicBezTo>
                    <a:pt x="191" y="14883"/>
                    <a:pt x="168" y="14990"/>
                    <a:pt x="144" y="15074"/>
                  </a:cubicBezTo>
                  <a:cubicBezTo>
                    <a:pt x="120" y="15157"/>
                    <a:pt x="108" y="15193"/>
                    <a:pt x="96" y="15252"/>
                  </a:cubicBezTo>
                  <a:cubicBezTo>
                    <a:pt x="84" y="15335"/>
                    <a:pt x="60" y="15419"/>
                    <a:pt x="49" y="15490"/>
                  </a:cubicBezTo>
                  <a:cubicBezTo>
                    <a:pt x="37" y="15574"/>
                    <a:pt x="37" y="15609"/>
                    <a:pt x="25" y="15669"/>
                  </a:cubicBezTo>
                  <a:cubicBezTo>
                    <a:pt x="13" y="15764"/>
                    <a:pt x="1" y="15871"/>
                    <a:pt x="1" y="15978"/>
                  </a:cubicBezTo>
                  <a:lnTo>
                    <a:pt x="1" y="16050"/>
                  </a:lnTo>
                  <a:cubicBezTo>
                    <a:pt x="1" y="16169"/>
                    <a:pt x="13" y="16288"/>
                    <a:pt x="25" y="16407"/>
                  </a:cubicBezTo>
                  <a:cubicBezTo>
                    <a:pt x="25" y="16443"/>
                    <a:pt x="37" y="16478"/>
                    <a:pt x="37" y="16502"/>
                  </a:cubicBezTo>
                  <a:cubicBezTo>
                    <a:pt x="49" y="16598"/>
                    <a:pt x="60" y="16681"/>
                    <a:pt x="84" y="16764"/>
                  </a:cubicBezTo>
                  <a:cubicBezTo>
                    <a:pt x="96" y="16812"/>
                    <a:pt x="108" y="16848"/>
                    <a:pt x="120" y="16883"/>
                  </a:cubicBezTo>
                  <a:cubicBezTo>
                    <a:pt x="144" y="16967"/>
                    <a:pt x="168" y="17050"/>
                    <a:pt x="203" y="17133"/>
                  </a:cubicBezTo>
                  <a:cubicBezTo>
                    <a:pt x="215" y="17157"/>
                    <a:pt x="227" y="17193"/>
                    <a:pt x="239" y="17217"/>
                  </a:cubicBezTo>
                  <a:cubicBezTo>
                    <a:pt x="287" y="17336"/>
                    <a:pt x="334" y="17443"/>
                    <a:pt x="394" y="17538"/>
                  </a:cubicBezTo>
                  <a:cubicBezTo>
                    <a:pt x="406" y="17562"/>
                    <a:pt x="418" y="17586"/>
                    <a:pt x="430" y="17598"/>
                  </a:cubicBezTo>
                  <a:cubicBezTo>
                    <a:pt x="477" y="17681"/>
                    <a:pt x="537" y="17764"/>
                    <a:pt x="596" y="17848"/>
                  </a:cubicBezTo>
                  <a:lnTo>
                    <a:pt x="668" y="17943"/>
                  </a:lnTo>
                  <a:cubicBezTo>
                    <a:pt x="727" y="18014"/>
                    <a:pt x="787" y="18086"/>
                    <a:pt x="846" y="18157"/>
                  </a:cubicBezTo>
                  <a:cubicBezTo>
                    <a:pt x="870" y="18181"/>
                    <a:pt x="906" y="18217"/>
                    <a:pt x="930" y="18241"/>
                  </a:cubicBezTo>
                  <a:cubicBezTo>
                    <a:pt x="1013" y="18336"/>
                    <a:pt x="1108" y="18419"/>
                    <a:pt x="1203" y="18503"/>
                  </a:cubicBezTo>
                  <a:cubicBezTo>
                    <a:pt x="1215" y="18503"/>
                    <a:pt x="1215" y="18514"/>
                    <a:pt x="1215" y="18514"/>
                  </a:cubicBezTo>
                  <a:cubicBezTo>
                    <a:pt x="1323" y="18598"/>
                    <a:pt x="1442" y="18681"/>
                    <a:pt x="1549" y="18764"/>
                  </a:cubicBezTo>
                  <a:cubicBezTo>
                    <a:pt x="1584" y="18800"/>
                    <a:pt x="1620" y="18824"/>
                    <a:pt x="1656" y="18848"/>
                  </a:cubicBezTo>
                  <a:cubicBezTo>
                    <a:pt x="1751" y="18895"/>
                    <a:pt x="1835" y="18955"/>
                    <a:pt x="1930" y="19014"/>
                  </a:cubicBezTo>
                  <a:lnTo>
                    <a:pt x="2061" y="19086"/>
                  </a:lnTo>
                  <a:cubicBezTo>
                    <a:pt x="2168" y="19145"/>
                    <a:pt x="2275" y="19205"/>
                    <a:pt x="2394" y="19265"/>
                  </a:cubicBezTo>
                  <a:lnTo>
                    <a:pt x="2489" y="19312"/>
                  </a:lnTo>
                  <a:cubicBezTo>
                    <a:pt x="2632" y="19384"/>
                    <a:pt x="2787" y="19443"/>
                    <a:pt x="2942" y="19515"/>
                  </a:cubicBezTo>
                  <a:lnTo>
                    <a:pt x="3061" y="19550"/>
                  </a:lnTo>
                  <a:cubicBezTo>
                    <a:pt x="3180" y="19598"/>
                    <a:pt x="3311" y="19646"/>
                    <a:pt x="3442" y="19693"/>
                  </a:cubicBezTo>
                  <a:lnTo>
                    <a:pt x="3609" y="19753"/>
                  </a:lnTo>
                  <a:cubicBezTo>
                    <a:pt x="3740" y="19788"/>
                    <a:pt x="3870" y="19836"/>
                    <a:pt x="4001" y="19872"/>
                  </a:cubicBezTo>
                  <a:lnTo>
                    <a:pt x="4168" y="19919"/>
                  </a:lnTo>
                  <a:cubicBezTo>
                    <a:pt x="4347" y="19967"/>
                    <a:pt x="4537" y="20015"/>
                    <a:pt x="4740" y="20062"/>
                  </a:cubicBezTo>
                  <a:lnTo>
                    <a:pt x="4811" y="20074"/>
                  </a:lnTo>
                  <a:cubicBezTo>
                    <a:pt x="4990" y="20110"/>
                    <a:pt x="5168" y="20146"/>
                    <a:pt x="5359" y="20181"/>
                  </a:cubicBezTo>
                  <a:lnTo>
                    <a:pt x="5561" y="20217"/>
                  </a:lnTo>
                  <a:lnTo>
                    <a:pt x="6026" y="20288"/>
                  </a:lnTo>
                  <a:lnTo>
                    <a:pt x="6240" y="20324"/>
                  </a:lnTo>
                  <a:cubicBezTo>
                    <a:pt x="6430" y="20348"/>
                    <a:pt x="6621" y="20372"/>
                    <a:pt x="6835" y="20384"/>
                  </a:cubicBezTo>
                  <a:lnTo>
                    <a:pt x="6930" y="20396"/>
                  </a:lnTo>
                  <a:cubicBezTo>
                    <a:pt x="7169" y="20419"/>
                    <a:pt x="7407" y="20443"/>
                    <a:pt x="7657" y="20455"/>
                  </a:cubicBezTo>
                  <a:lnTo>
                    <a:pt x="7871" y="20467"/>
                  </a:lnTo>
                  <a:cubicBezTo>
                    <a:pt x="8050" y="20479"/>
                    <a:pt x="8240" y="20491"/>
                    <a:pt x="8431" y="20491"/>
                  </a:cubicBezTo>
                  <a:lnTo>
                    <a:pt x="8681" y="20503"/>
                  </a:lnTo>
                  <a:cubicBezTo>
                    <a:pt x="8883" y="20503"/>
                    <a:pt x="9074" y="20515"/>
                    <a:pt x="9276" y="20515"/>
                  </a:cubicBezTo>
                  <a:lnTo>
                    <a:pt x="9490" y="20515"/>
                  </a:lnTo>
                  <a:cubicBezTo>
                    <a:pt x="9752" y="20515"/>
                    <a:pt x="10026" y="20515"/>
                    <a:pt x="10312" y="20503"/>
                  </a:cubicBezTo>
                  <a:lnTo>
                    <a:pt x="10490" y="20503"/>
                  </a:lnTo>
                  <a:lnTo>
                    <a:pt x="11181" y="20479"/>
                  </a:lnTo>
                  <a:lnTo>
                    <a:pt x="11467" y="20455"/>
                  </a:lnTo>
                  <a:cubicBezTo>
                    <a:pt x="11681" y="20443"/>
                    <a:pt x="11895" y="20431"/>
                    <a:pt x="12110" y="20419"/>
                  </a:cubicBezTo>
                  <a:lnTo>
                    <a:pt x="12383" y="20396"/>
                  </a:lnTo>
                  <a:cubicBezTo>
                    <a:pt x="12693" y="20372"/>
                    <a:pt x="13003" y="20348"/>
                    <a:pt x="13324" y="20312"/>
                  </a:cubicBezTo>
                  <a:cubicBezTo>
                    <a:pt x="24444" y="19193"/>
                    <a:pt x="37327" y="13788"/>
                    <a:pt x="42078" y="8227"/>
                  </a:cubicBezTo>
                  <a:cubicBezTo>
                    <a:pt x="42209" y="8073"/>
                    <a:pt x="42340" y="7906"/>
                    <a:pt x="42459" y="7751"/>
                  </a:cubicBezTo>
                  <a:cubicBezTo>
                    <a:pt x="42506" y="7704"/>
                    <a:pt x="42530" y="7656"/>
                    <a:pt x="42578" y="7608"/>
                  </a:cubicBezTo>
                  <a:cubicBezTo>
                    <a:pt x="42649" y="7501"/>
                    <a:pt x="42732" y="7394"/>
                    <a:pt x="42804" y="7287"/>
                  </a:cubicBezTo>
                  <a:cubicBezTo>
                    <a:pt x="42840" y="7227"/>
                    <a:pt x="42875" y="7168"/>
                    <a:pt x="42911" y="7120"/>
                  </a:cubicBezTo>
                  <a:cubicBezTo>
                    <a:pt x="42971" y="7013"/>
                    <a:pt x="43042" y="6918"/>
                    <a:pt x="43090" y="6822"/>
                  </a:cubicBezTo>
                  <a:cubicBezTo>
                    <a:pt x="43125" y="6763"/>
                    <a:pt x="43161" y="6703"/>
                    <a:pt x="43185" y="6656"/>
                  </a:cubicBezTo>
                  <a:cubicBezTo>
                    <a:pt x="43244" y="6549"/>
                    <a:pt x="43292" y="6453"/>
                    <a:pt x="43340" y="6358"/>
                  </a:cubicBezTo>
                  <a:cubicBezTo>
                    <a:pt x="43364" y="6311"/>
                    <a:pt x="43387" y="6263"/>
                    <a:pt x="43411" y="6203"/>
                  </a:cubicBezTo>
                  <a:cubicBezTo>
                    <a:pt x="43471" y="6072"/>
                    <a:pt x="43530" y="5930"/>
                    <a:pt x="43578" y="5799"/>
                  </a:cubicBezTo>
                  <a:cubicBezTo>
                    <a:pt x="43590" y="5799"/>
                    <a:pt x="43590" y="5787"/>
                    <a:pt x="43590" y="5775"/>
                  </a:cubicBezTo>
                  <a:cubicBezTo>
                    <a:pt x="43637" y="5632"/>
                    <a:pt x="43685" y="5489"/>
                    <a:pt x="43721" y="5358"/>
                  </a:cubicBezTo>
                  <a:cubicBezTo>
                    <a:pt x="43733" y="5310"/>
                    <a:pt x="43733" y="5275"/>
                    <a:pt x="43745" y="5227"/>
                  </a:cubicBezTo>
                  <a:cubicBezTo>
                    <a:pt x="43768" y="5132"/>
                    <a:pt x="43780" y="5048"/>
                    <a:pt x="43804" y="4953"/>
                  </a:cubicBezTo>
                  <a:cubicBezTo>
                    <a:pt x="43804" y="4906"/>
                    <a:pt x="43816" y="4858"/>
                    <a:pt x="43816" y="4798"/>
                  </a:cubicBezTo>
                  <a:cubicBezTo>
                    <a:pt x="43828" y="4715"/>
                    <a:pt x="43828" y="4632"/>
                    <a:pt x="43840" y="4548"/>
                  </a:cubicBezTo>
                  <a:lnTo>
                    <a:pt x="43840" y="4406"/>
                  </a:lnTo>
                  <a:cubicBezTo>
                    <a:pt x="43828" y="4322"/>
                    <a:pt x="43828" y="4239"/>
                    <a:pt x="43816" y="4156"/>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 name="Google Shape;55;p3"/>
          <p:cNvGrpSpPr/>
          <p:nvPr/>
        </p:nvGrpSpPr>
        <p:grpSpPr>
          <a:xfrm>
            <a:off x="-1051873" y="-560777"/>
            <a:ext cx="3590788" cy="2295317"/>
            <a:chOff x="3627825" y="3249050"/>
            <a:chExt cx="1702925" cy="1088550"/>
          </a:xfrm>
        </p:grpSpPr>
        <p:sp>
          <p:nvSpPr>
            <p:cNvPr id="56" name="Google Shape;56;p3"/>
            <p:cNvSpPr/>
            <p:nvPr/>
          </p:nvSpPr>
          <p:spPr>
            <a:xfrm>
              <a:off x="3627825" y="3249050"/>
              <a:ext cx="1642200" cy="966200"/>
            </a:xfrm>
            <a:custGeom>
              <a:rect b="b" l="l" r="r" t="t"/>
              <a:pathLst>
                <a:path extrusionOk="0" h="38648" w="65688">
                  <a:moveTo>
                    <a:pt x="65687" y="4691"/>
                  </a:moveTo>
                  <a:cubicBezTo>
                    <a:pt x="65687" y="4858"/>
                    <a:pt x="65675" y="5025"/>
                    <a:pt x="65663" y="5191"/>
                  </a:cubicBezTo>
                  <a:cubicBezTo>
                    <a:pt x="65651" y="5227"/>
                    <a:pt x="65651" y="5251"/>
                    <a:pt x="65651" y="5287"/>
                  </a:cubicBezTo>
                  <a:cubicBezTo>
                    <a:pt x="65628" y="5453"/>
                    <a:pt x="65604" y="5620"/>
                    <a:pt x="65568" y="5798"/>
                  </a:cubicBezTo>
                  <a:cubicBezTo>
                    <a:pt x="65568" y="5810"/>
                    <a:pt x="65556" y="5834"/>
                    <a:pt x="65544" y="5870"/>
                  </a:cubicBezTo>
                  <a:cubicBezTo>
                    <a:pt x="65509" y="6060"/>
                    <a:pt x="65449" y="6251"/>
                    <a:pt x="65390" y="6441"/>
                  </a:cubicBezTo>
                  <a:cubicBezTo>
                    <a:pt x="65366" y="6489"/>
                    <a:pt x="65366" y="6525"/>
                    <a:pt x="65342" y="6572"/>
                  </a:cubicBezTo>
                  <a:cubicBezTo>
                    <a:pt x="65270" y="6763"/>
                    <a:pt x="65199" y="6977"/>
                    <a:pt x="65104" y="7180"/>
                  </a:cubicBezTo>
                  <a:cubicBezTo>
                    <a:pt x="65104" y="7203"/>
                    <a:pt x="65080" y="7227"/>
                    <a:pt x="65068" y="7251"/>
                  </a:cubicBezTo>
                  <a:cubicBezTo>
                    <a:pt x="64997" y="7453"/>
                    <a:pt x="64889" y="7656"/>
                    <a:pt x="64782" y="7858"/>
                  </a:cubicBezTo>
                  <a:cubicBezTo>
                    <a:pt x="64770" y="7906"/>
                    <a:pt x="64747" y="7942"/>
                    <a:pt x="64723" y="7977"/>
                  </a:cubicBezTo>
                  <a:cubicBezTo>
                    <a:pt x="64616" y="8204"/>
                    <a:pt x="64485" y="8430"/>
                    <a:pt x="64342" y="8656"/>
                  </a:cubicBezTo>
                  <a:cubicBezTo>
                    <a:pt x="64318" y="8692"/>
                    <a:pt x="64294" y="8751"/>
                    <a:pt x="64258" y="8799"/>
                  </a:cubicBezTo>
                  <a:cubicBezTo>
                    <a:pt x="64104" y="9037"/>
                    <a:pt x="63961" y="9275"/>
                    <a:pt x="63794" y="9525"/>
                  </a:cubicBezTo>
                  <a:cubicBezTo>
                    <a:pt x="59817" y="15335"/>
                    <a:pt x="50411" y="22372"/>
                    <a:pt x="39601" y="28123"/>
                  </a:cubicBezTo>
                  <a:cubicBezTo>
                    <a:pt x="36803" y="29611"/>
                    <a:pt x="33909" y="31004"/>
                    <a:pt x="30992" y="32266"/>
                  </a:cubicBezTo>
                  <a:cubicBezTo>
                    <a:pt x="29206" y="33052"/>
                    <a:pt x="27397" y="33790"/>
                    <a:pt x="25611" y="34457"/>
                  </a:cubicBezTo>
                  <a:cubicBezTo>
                    <a:pt x="24432" y="34897"/>
                    <a:pt x="23265" y="35302"/>
                    <a:pt x="22110" y="35695"/>
                  </a:cubicBezTo>
                  <a:cubicBezTo>
                    <a:pt x="21634" y="35850"/>
                    <a:pt x="21170" y="35993"/>
                    <a:pt x="20717" y="36136"/>
                  </a:cubicBezTo>
                  <a:cubicBezTo>
                    <a:pt x="20586" y="36183"/>
                    <a:pt x="20467" y="36219"/>
                    <a:pt x="20348" y="36255"/>
                  </a:cubicBezTo>
                  <a:lnTo>
                    <a:pt x="19181" y="36600"/>
                  </a:lnTo>
                  <a:cubicBezTo>
                    <a:pt x="19110" y="36624"/>
                    <a:pt x="19050" y="36648"/>
                    <a:pt x="18967" y="36659"/>
                  </a:cubicBezTo>
                  <a:cubicBezTo>
                    <a:pt x="18562" y="36778"/>
                    <a:pt x="18169" y="36898"/>
                    <a:pt x="17776" y="36993"/>
                  </a:cubicBezTo>
                  <a:cubicBezTo>
                    <a:pt x="17741" y="37005"/>
                    <a:pt x="17717" y="37005"/>
                    <a:pt x="17681" y="37017"/>
                  </a:cubicBezTo>
                  <a:cubicBezTo>
                    <a:pt x="17562" y="37052"/>
                    <a:pt x="17467" y="37088"/>
                    <a:pt x="17360" y="37112"/>
                  </a:cubicBezTo>
                  <a:cubicBezTo>
                    <a:pt x="17003" y="37195"/>
                    <a:pt x="16669" y="37290"/>
                    <a:pt x="16336" y="37374"/>
                  </a:cubicBezTo>
                  <a:lnTo>
                    <a:pt x="16050" y="37433"/>
                  </a:lnTo>
                  <a:cubicBezTo>
                    <a:pt x="15645" y="37540"/>
                    <a:pt x="15240" y="37624"/>
                    <a:pt x="14847" y="37719"/>
                  </a:cubicBezTo>
                  <a:cubicBezTo>
                    <a:pt x="14764" y="37731"/>
                    <a:pt x="14681" y="37755"/>
                    <a:pt x="14597" y="37767"/>
                  </a:cubicBezTo>
                  <a:cubicBezTo>
                    <a:pt x="14276" y="37838"/>
                    <a:pt x="13955" y="37898"/>
                    <a:pt x="13633" y="37969"/>
                  </a:cubicBezTo>
                  <a:cubicBezTo>
                    <a:pt x="13538" y="37981"/>
                    <a:pt x="13443" y="38005"/>
                    <a:pt x="13347" y="38017"/>
                  </a:cubicBezTo>
                  <a:cubicBezTo>
                    <a:pt x="13204" y="38052"/>
                    <a:pt x="13050" y="38076"/>
                    <a:pt x="12907" y="38100"/>
                  </a:cubicBezTo>
                  <a:cubicBezTo>
                    <a:pt x="12681" y="38136"/>
                    <a:pt x="12454" y="38183"/>
                    <a:pt x="12240" y="38219"/>
                  </a:cubicBezTo>
                  <a:cubicBezTo>
                    <a:pt x="12192" y="38219"/>
                    <a:pt x="12145" y="38231"/>
                    <a:pt x="12097" y="38231"/>
                  </a:cubicBezTo>
                  <a:cubicBezTo>
                    <a:pt x="11776" y="38291"/>
                    <a:pt x="11466" y="38338"/>
                    <a:pt x="11157" y="38374"/>
                  </a:cubicBezTo>
                  <a:cubicBezTo>
                    <a:pt x="11073" y="38386"/>
                    <a:pt x="10978" y="38398"/>
                    <a:pt x="10883" y="38410"/>
                  </a:cubicBezTo>
                  <a:cubicBezTo>
                    <a:pt x="10549" y="38457"/>
                    <a:pt x="10216" y="38493"/>
                    <a:pt x="9883" y="38529"/>
                  </a:cubicBezTo>
                  <a:lnTo>
                    <a:pt x="9859" y="38529"/>
                  </a:lnTo>
                  <a:cubicBezTo>
                    <a:pt x="9537" y="38564"/>
                    <a:pt x="9216" y="38576"/>
                    <a:pt x="8894" y="38600"/>
                  </a:cubicBezTo>
                  <a:lnTo>
                    <a:pt x="8656" y="38612"/>
                  </a:lnTo>
                  <a:cubicBezTo>
                    <a:pt x="8382" y="38636"/>
                    <a:pt x="8120" y="38648"/>
                    <a:pt x="7870" y="38648"/>
                  </a:cubicBezTo>
                  <a:lnTo>
                    <a:pt x="7728" y="38648"/>
                  </a:lnTo>
                  <a:lnTo>
                    <a:pt x="6870" y="38648"/>
                  </a:lnTo>
                  <a:lnTo>
                    <a:pt x="6668" y="38648"/>
                  </a:lnTo>
                  <a:cubicBezTo>
                    <a:pt x="6454" y="38636"/>
                    <a:pt x="6239" y="38624"/>
                    <a:pt x="6037" y="38612"/>
                  </a:cubicBezTo>
                  <a:lnTo>
                    <a:pt x="6013" y="38612"/>
                  </a:lnTo>
                  <a:cubicBezTo>
                    <a:pt x="5954" y="38612"/>
                    <a:pt x="5894" y="38612"/>
                    <a:pt x="5834" y="38600"/>
                  </a:cubicBezTo>
                  <a:cubicBezTo>
                    <a:pt x="5584" y="38576"/>
                    <a:pt x="5334" y="38553"/>
                    <a:pt x="5096" y="38517"/>
                  </a:cubicBezTo>
                  <a:cubicBezTo>
                    <a:pt x="5049" y="38517"/>
                    <a:pt x="5001" y="38505"/>
                    <a:pt x="4941" y="38505"/>
                  </a:cubicBezTo>
                  <a:cubicBezTo>
                    <a:pt x="4751" y="38469"/>
                    <a:pt x="4572" y="38433"/>
                    <a:pt x="4382" y="38398"/>
                  </a:cubicBezTo>
                  <a:cubicBezTo>
                    <a:pt x="4322" y="38386"/>
                    <a:pt x="4275" y="38374"/>
                    <a:pt x="4215" y="38362"/>
                  </a:cubicBezTo>
                  <a:cubicBezTo>
                    <a:pt x="4001" y="38314"/>
                    <a:pt x="3787" y="38267"/>
                    <a:pt x="3596" y="38219"/>
                  </a:cubicBezTo>
                  <a:cubicBezTo>
                    <a:pt x="3572" y="38207"/>
                    <a:pt x="3537" y="38195"/>
                    <a:pt x="3513" y="38195"/>
                  </a:cubicBezTo>
                  <a:cubicBezTo>
                    <a:pt x="3346" y="38136"/>
                    <a:pt x="3179" y="38076"/>
                    <a:pt x="3013" y="38017"/>
                  </a:cubicBezTo>
                  <a:cubicBezTo>
                    <a:pt x="2965" y="38005"/>
                    <a:pt x="2917" y="37981"/>
                    <a:pt x="2870" y="37957"/>
                  </a:cubicBezTo>
                  <a:cubicBezTo>
                    <a:pt x="2703" y="37898"/>
                    <a:pt x="2536" y="37814"/>
                    <a:pt x="2382" y="37743"/>
                  </a:cubicBezTo>
                  <a:cubicBezTo>
                    <a:pt x="2382" y="37743"/>
                    <a:pt x="2370" y="37743"/>
                    <a:pt x="2370" y="37731"/>
                  </a:cubicBezTo>
                  <a:cubicBezTo>
                    <a:pt x="2215" y="37648"/>
                    <a:pt x="2060" y="37552"/>
                    <a:pt x="1917" y="37457"/>
                  </a:cubicBezTo>
                  <a:lnTo>
                    <a:pt x="1810" y="37386"/>
                  </a:lnTo>
                  <a:cubicBezTo>
                    <a:pt x="1703" y="37302"/>
                    <a:pt x="1596" y="37219"/>
                    <a:pt x="1489" y="37124"/>
                  </a:cubicBezTo>
                  <a:lnTo>
                    <a:pt x="1429" y="37064"/>
                  </a:lnTo>
                  <a:cubicBezTo>
                    <a:pt x="1310" y="36957"/>
                    <a:pt x="1215" y="36850"/>
                    <a:pt x="1120" y="36731"/>
                  </a:cubicBezTo>
                  <a:cubicBezTo>
                    <a:pt x="1084" y="36695"/>
                    <a:pt x="1072" y="36671"/>
                    <a:pt x="1048" y="36636"/>
                  </a:cubicBezTo>
                  <a:cubicBezTo>
                    <a:pt x="977" y="36540"/>
                    <a:pt x="905" y="36433"/>
                    <a:pt x="846" y="36338"/>
                  </a:cubicBezTo>
                  <a:cubicBezTo>
                    <a:pt x="822" y="36302"/>
                    <a:pt x="810" y="36267"/>
                    <a:pt x="786" y="36243"/>
                  </a:cubicBezTo>
                  <a:cubicBezTo>
                    <a:pt x="0" y="34754"/>
                    <a:pt x="441" y="32623"/>
                    <a:pt x="2310" y="29873"/>
                  </a:cubicBezTo>
                  <a:cubicBezTo>
                    <a:pt x="4941" y="26039"/>
                    <a:pt x="9954" y="21646"/>
                    <a:pt x="16181" y="17455"/>
                  </a:cubicBezTo>
                  <a:cubicBezTo>
                    <a:pt x="19062" y="15514"/>
                    <a:pt x="22206" y="13609"/>
                    <a:pt x="25492" y="11835"/>
                  </a:cubicBezTo>
                  <a:cubicBezTo>
                    <a:pt x="27373" y="10799"/>
                    <a:pt x="29290" y="9823"/>
                    <a:pt x="31242" y="8882"/>
                  </a:cubicBezTo>
                  <a:cubicBezTo>
                    <a:pt x="33993" y="7573"/>
                    <a:pt x="36791" y="6358"/>
                    <a:pt x="39577" y="5287"/>
                  </a:cubicBezTo>
                  <a:cubicBezTo>
                    <a:pt x="41053" y="4715"/>
                    <a:pt x="42530" y="4191"/>
                    <a:pt x="43982" y="3703"/>
                  </a:cubicBezTo>
                  <a:cubicBezTo>
                    <a:pt x="44268" y="3608"/>
                    <a:pt x="44542" y="3524"/>
                    <a:pt x="44816" y="3441"/>
                  </a:cubicBezTo>
                  <a:cubicBezTo>
                    <a:pt x="47292" y="2631"/>
                    <a:pt x="49816" y="1965"/>
                    <a:pt x="52376" y="1453"/>
                  </a:cubicBezTo>
                  <a:cubicBezTo>
                    <a:pt x="59770" y="0"/>
                    <a:pt x="64485" y="822"/>
                    <a:pt x="65473" y="3572"/>
                  </a:cubicBezTo>
                  <a:cubicBezTo>
                    <a:pt x="65485" y="3596"/>
                    <a:pt x="65497" y="3632"/>
                    <a:pt x="65497" y="3655"/>
                  </a:cubicBezTo>
                  <a:cubicBezTo>
                    <a:pt x="65544" y="3798"/>
                    <a:pt x="65592" y="3953"/>
                    <a:pt x="65616" y="4096"/>
                  </a:cubicBezTo>
                  <a:cubicBezTo>
                    <a:pt x="65616" y="4108"/>
                    <a:pt x="65616" y="4108"/>
                    <a:pt x="65616" y="4120"/>
                  </a:cubicBezTo>
                  <a:cubicBezTo>
                    <a:pt x="65640" y="4274"/>
                    <a:pt x="65651" y="4441"/>
                    <a:pt x="65663" y="4608"/>
                  </a:cubicBezTo>
                  <a:cubicBezTo>
                    <a:pt x="65675" y="4632"/>
                    <a:pt x="65675" y="4655"/>
                    <a:pt x="65687" y="4691"/>
                  </a:cubicBezTo>
                  <a:close/>
                </a:path>
              </a:pathLst>
            </a:custGeom>
            <a:gradFill>
              <a:gsLst>
                <a:gs pos="0">
                  <a:srgbClr val="FF62FF"/>
                </a:gs>
                <a:gs pos="100000">
                  <a:srgbClr val="A2B5F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 name="Google Shape;57;p3"/>
            <p:cNvSpPr/>
            <p:nvPr/>
          </p:nvSpPr>
          <p:spPr>
            <a:xfrm>
              <a:off x="3647175" y="3329100"/>
              <a:ext cx="1683575" cy="1008500"/>
            </a:xfrm>
            <a:custGeom>
              <a:rect b="b" l="l" r="r" t="t"/>
              <a:pathLst>
                <a:path extrusionOk="0" h="40340" w="67343">
                  <a:moveTo>
                    <a:pt x="66592" y="3966"/>
                  </a:moveTo>
                  <a:lnTo>
                    <a:pt x="64568" y="1"/>
                  </a:lnTo>
                  <a:cubicBezTo>
                    <a:pt x="64616" y="108"/>
                    <a:pt x="64675" y="227"/>
                    <a:pt x="64711" y="358"/>
                  </a:cubicBezTo>
                  <a:cubicBezTo>
                    <a:pt x="64723" y="382"/>
                    <a:pt x="64735" y="406"/>
                    <a:pt x="64746" y="441"/>
                  </a:cubicBezTo>
                  <a:cubicBezTo>
                    <a:pt x="64794" y="584"/>
                    <a:pt x="64830" y="727"/>
                    <a:pt x="64854" y="882"/>
                  </a:cubicBezTo>
                  <a:lnTo>
                    <a:pt x="64854" y="894"/>
                  </a:lnTo>
                  <a:cubicBezTo>
                    <a:pt x="64877" y="1049"/>
                    <a:pt x="64901" y="1215"/>
                    <a:pt x="64901" y="1382"/>
                  </a:cubicBezTo>
                  <a:lnTo>
                    <a:pt x="64901" y="1477"/>
                  </a:lnTo>
                  <a:cubicBezTo>
                    <a:pt x="64901" y="1656"/>
                    <a:pt x="64901" y="1823"/>
                    <a:pt x="64877" y="1989"/>
                  </a:cubicBezTo>
                  <a:cubicBezTo>
                    <a:pt x="64877" y="2025"/>
                    <a:pt x="64877" y="2049"/>
                    <a:pt x="64866" y="2085"/>
                  </a:cubicBezTo>
                  <a:cubicBezTo>
                    <a:pt x="64854" y="2251"/>
                    <a:pt x="64818" y="2418"/>
                    <a:pt x="64782" y="2585"/>
                  </a:cubicBezTo>
                  <a:cubicBezTo>
                    <a:pt x="64782" y="2608"/>
                    <a:pt x="64770" y="2632"/>
                    <a:pt x="64770" y="2656"/>
                  </a:cubicBezTo>
                  <a:cubicBezTo>
                    <a:pt x="64723" y="2847"/>
                    <a:pt x="64675" y="3037"/>
                    <a:pt x="64604" y="3239"/>
                  </a:cubicBezTo>
                  <a:cubicBezTo>
                    <a:pt x="64592" y="3287"/>
                    <a:pt x="64580" y="3323"/>
                    <a:pt x="64568" y="3370"/>
                  </a:cubicBezTo>
                  <a:cubicBezTo>
                    <a:pt x="64496" y="3573"/>
                    <a:pt x="64413" y="3775"/>
                    <a:pt x="64330" y="3978"/>
                  </a:cubicBezTo>
                  <a:lnTo>
                    <a:pt x="64294" y="4049"/>
                  </a:lnTo>
                  <a:cubicBezTo>
                    <a:pt x="64211" y="4251"/>
                    <a:pt x="64104" y="4454"/>
                    <a:pt x="63996" y="4656"/>
                  </a:cubicBezTo>
                  <a:cubicBezTo>
                    <a:pt x="63973" y="4704"/>
                    <a:pt x="63961" y="4740"/>
                    <a:pt x="63937" y="4775"/>
                  </a:cubicBezTo>
                  <a:cubicBezTo>
                    <a:pt x="63818" y="5002"/>
                    <a:pt x="63699" y="5228"/>
                    <a:pt x="63556" y="5454"/>
                  </a:cubicBezTo>
                  <a:cubicBezTo>
                    <a:pt x="63532" y="5502"/>
                    <a:pt x="63496" y="5549"/>
                    <a:pt x="63473" y="5597"/>
                  </a:cubicBezTo>
                  <a:cubicBezTo>
                    <a:pt x="63318" y="5835"/>
                    <a:pt x="63175" y="6073"/>
                    <a:pt x="62996" y="6323"/>
                  </a:cubicBezTo>
                  <a:cubicBezTo>
                    <a:pt x="56960" y="15158"/>
                    <a:pt x="38291" y="26873"/>
                    <a:pt x="21324" y="32493"/>
                  </a:cubicBezTo>
                  <a:cubicBezTo>
                    <a:pt x="20848" y="32636"/>
                    <a:pt x="20384" y="32791"/>
                    <a:pt x="19919" y="32934"/>
                  </a:cubicBezTo>
                  <a:lnTo>
                    <a:pt x="19550" y="33053"/>
                  </a:lnTo>
                  <a:cubicBezTo>
                    <a:pt x="19157" y="33172"/>
                    <a:pt x="18776" y="33291"/>
                    <a:pt x="18395" y="33398"/>
                  </a:cubicBezTo>
                  <a:lnTo>
                    <a:pt x="18181" y="33457"/>
                  </a:lnTo>
                  <a:cubicBezTo>
                    <a:pt x="17753" y="33588"/>
                    <a:pt x="17312" y="33707"/>
                    <a:pt x="16895" y="33827"/>
                  </a:cubicBezTo>
                  <a:lnTo>
                    <a:pt x="16562" y="33910"/>
                  </a:lnTo>
                  <a:cubicBezTo>
                    <a:pt x="16217" y="33993"/>
                    <a:pt x="15883" y="34088"/>
                    <a:pt x="15538" y="34172"/>
                  </a:cubicBezTo>
                  <a:lnTo>
                    <a:pt x="15264" y="34231"/>
                  </a:lnTo>
                  <a:cubicBezTo>
                    <a:pt x="14859" y="34338"/>
                    <a:pt x="14454" y="34422"/>
                    <a:pt x="14062" y="34517"/>
                  </a:cubicBezTo>
                  <a:lnTo>
                    <a:pt x="13812" y="34565"/>
                  </a:lnTo>
                  <a:cubicBezTo>
                    <a:pt x="13490" y="34636"/>
                    <a:pt x="13169" y="34696"/>
                    <a:pt x="12847" y="34755"/>
                  </a:cubicBezTo>
                  <a:lnTo>
                    <a:pt x="12549" y="34815"/>
                  </a:lnTo>
                  <a:cubicBezTo>
                    <a:pt x="12180" y="34886"/>
                    <a:pt x="11811" y="34958"/>
                    <a:pt x="11442" y="35017"/>
                  </a:cubicBezTo>
                  <a:lnTo>
                    <a:pt x="11299" y="35029"/>
                  </a:lnTo>
                  <a:cubicBezTo>
                    <a:pt x="10978" y="35089"/>
                    <a:pt x="10668" y="35124"/>
                    <a:pt x="10359" y="35172"/>
                  </a:cubicBezTo>
                  <a:lnTo>
                    <a:pt x="10085" y="35208"/>
                  </a:lnTo>
                  <a:cubicBezTo>
                    <a:pt x="9752" y="35255"/>
                    <a:pt x="9418" y="35291"/>
                    <a:pt x="9097" y="35327"/>
                  </a:cubicBezTo>
                  <a:lnTo>
                    <a:pt x="9061" y="35327"/>
                  </a:lnTo>
                  <a:cubicBezTo>
                    <a:pt x="8739" y="35351"/>
                    <a:pt x="8418" y="35374"/>
                    <a:pt x="8097" y="35398"/>
                  </a:cubicBezTo>
                  <a:lnTo>
                    <a:pt x="7858" y="35410"/>
                  </a:lnTo>
                  <a:cubicBezTo>
                    <a:pt x="7585" y="35422"/>
                    <a:pt x="7323" y="35434"/>
                    <a:pt x="7073" y="35446"/>
                  </a:cubicBezTo>
                  <a:lnTo>
                    <a:pt x="6930" y="35446"/>
                  </a:lnTo>
                  <a:lnTo>
                    <a:pt x="6072" y="35446"/>
                  </a:lnTo>
                  <a:lnTo>
                    <a:pt x="5870" y="35434"/>
                  </a:lnTo>
                  <a:cubicBezTo>
                    <a:pt x="5644" y="35434"/>
                    <a:pt x="5430" y="35422"/>
                    <a:pt x="5215" y="35398"/>
                  </a:cubicBezTo>
                  <a:lnTo>
                    <a:pt x="5037" y="35386"/>
                  </a:lnTo>
                  <a:cubicBezTo>
                    <a:pt x="4787" y="35362"/>
                    <a:pt x="4537" y="35339"/>
                    <a:pt x="4310" y="35315"/>
                  </a:cubicBezTo>
                  <a:lnTo>
                    <a:pt x="4156" y="35291"/>
                  </a:lnTo>
                  <a:cubicBezTo>
                    <a:pt x="3965" y="35255"/>
                    <a:pt x="3775" y="35231"/>
                    <a:pt x="3596" y="35184"/>
                  </a:cubicBezTo>
                  <a:lnTo>
                    <a:pt x="3429" y="35160"/>
                  </a:lnTo>
                  <a:cubicBezTo>
                    <a:pt x="3203" y="35112"/>
                    <a:pt x="3001" y="35053"/>
                    <a:pt x="2798" y="35005"/>
                  </a:cubicBezTo>
                  <a:lnTo>
                    <a:pt x="2727" y="34981"/>
                  </a:lnTo>
                  <a:cubicBezTo>
                    <a:pt x="2548" y="34934"/>
                    <a:pt x="2382" y="34874"/>
                    <a:pt x="2227" y="34815"/>
                  </a:cubicBezTo>
                  <a:lnTo>
                    <a:pt x="2072" y="34755"/>
                  </a:lnTo>
                  <a:cubicBezTo>
                    <a:pt x="1905" y="34684"/>
                    <a:pt x="1751" y="34600"/>
                    <a:pt x="1596" y="34529"/>
                  </a:cubicBezTo>
                  <a:lnTo>
                    <a:pt x="1572" y="34517"/>
                  </a:lnTo>
                  <a:cubicBezTo>
                    <a:pt x="1417" y="34434"/>
                    <a:pt x="1262" y="34350"/>
                    <a:pt x="1119" y="34255"/>
                  </a:cubicBezTo>
                  <a:lnTo>
                    <a:pt x="1012" y="34172"/>
                  </a:lnTo>
                  <a:cubicBezTo>
                    <a:pt x="917" y="34088"/>
                    <a:pt x="822" y="33993"/>
                    <a:pt x="727" y="33910"/>
                  </a:cubicBezTo>
                  <a:lnTo>
                    <a:pt x="655" y="33850"/>
                  </a:lnTo>
                  <a:cubicBezTo>
                    <a:pt x="548" y="33743"/>
                    <a:pt x="441" y="33624"/>
                    <a:pt x="346" y="33505"/>
                  </a:cubicBezTo>
                  <a:cubicBezTo>
                    <a:pt x="322" y="33481"/>
                    <a:pt x="298" y="33446"/>
                    <a:pt x="274" y="33422"/>
                  </a:cubicBezTo>
                  <a:cubicBezTo>
                    <a:pt x="203" y="33326"/>
                    <a:pt x="143" y="33219"/>
                    <a:pt x="72" y="33112"/>
                  </a:cubicBezTo>
                  <a:cubicBezTo>
                    <a:pt x="60" y="33088"/>
                    <a:pt x="36" y="33053"/>
                    <a:pt x="24" y="33017"/>
                  </a:cubicBezTo>
                  <a:lnTo>
                    <a:pt x="0" y="32969"/>
                  </a:lnTo>
                  <a:lnTo>
                    <a:pt x="2024" y="36934"/>
                  </a:lnTo>
                  <a:cubicBezTo>
                    <a:pt x="3727" y="40280"/>
                    <a:pt x="11597" y="40339"/>
                    <a:pt x="23360" y="36446"/>
                  </a:cubicBezTo>
                  <a:cubicBezTo>
                    <a:pt x="40327" y="30826"/>
                    <a:pt x="58996" y="19110"/>
                    <a:pt x="65032" y="10276"/>
                  </a:cubicBezTo>
                  <a:cubicBezTo>
                    <a:pt x="66890" y="7561"/>
                    <a:pt x="67342" y="5442"/>
                    <a:pt x="66592" y="3966"/>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7_1_1">
    <p:spTree>
      <p:nvGrpSpPr>
        <p:cNvPr id="467" name="Shape 467"/>
        <p:cNvGrpSpPr/>
        <p:nvPr/>
      </p:nvGrpSpPr>
      <p:grpSpPr>
        <a:xfrm>
          <a:off x="0" y="0"/>
          <a:ext cx="0" cy="0"/>
          <a:chOff x="0" y="0"/>
          <a:chExt cx="0" cy="0"/>
        </a:xfrm>
      </p:grpSpPr>
      <p:grpSp>
        <p:nvGrpSpPr>
          <p:cNvPr id="468" name="Google Shape;468;p21"/>
          <p:cNvGrpSpPr/>
          <p:nvPr/>
        </p:nvGrpSpPr>
        <p:grpSpPr>
          <a:xfrm flipH="1" rot="10800000">
            <a:off x="-745000" y="-622550"/>
            <a:ext cx="21518200" cy="15148350"/>
            <a:chOff x="-372500" y="-1622775"/>
            <a:chExt cx="10759100" cy="7574175"/>
          </a:xfrm>
        </p:grpSpPr>
        <p:sp>
          <p:nvSpPr>
            <p:cNvPr id="469" name="Google Shape;469;p21"/>
            <p:cNvSpPr/>
            <p:nvPr/>
          </p:nvSpPr>
          <p:spPr>
            <a:xfrm>
              <a:off x="6901500" y="24663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 name="Google Shape;470;p21"/>
            <p:cNvSpPr/>
            <p:nvPr/>
          </p:nvSpPr>
          <p:spPr>
            <a:xfrm>
              <a:off x="-228325" y="-120850"/>
              <a:ext cx="2822100" cy="2822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 name="Google Shape;471;p21"/>
            <p:cNvSpPr/>
            <p:nvPr/>
          </p:nvSpPr>
          <p:spPr>
            <a:xfrm>
              <a:off x="537325" y="-1622775"/>
              <a:ext cx="4692900" cy="46929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 name="Google Shape;472;p21"/>
            <p:cNvSpPr/>
            <p:nvPr/>
          </p:nvSpPr>
          <p:spPr>
            <a:xfrm>
              <a:off x="-372500" y="13386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3" name="Google Shape;473;p21"/>
          <p:cNvGrpSpPr/>
          <p:nvPr/>
        </p:nvGrpSpPr>
        <p:grpSpPr>
          <a:xfrm rot="922772">
            <a:off x="-2186488" y="8060312"/>
            <a:ext cx="3590626" cy="2295213"/>
            <a:chOff x="3627825" y="3249050"/>
            <a:chExt cx="1702925" cy="1088550"/>
          </a:xfrm>
        </p:grpSpPr>
        <p:sp>
          <p:nvSpPr>
            <p:cNvPr id="474" name="Google Shape;474;p21"/>
            <p:cNvSpPr/>
            <p:nvPr/>
          </p:nvSpPr>
          <p:spPr>
            <a:xfrm>
              <a:off x="3627825" y="3249050"/>
              <a:ext cx="1642200" cy="966200"/>
            </a:xfrm>
            <a:custGeom>
              <a:rect b="b" l="l" r="r" t="t"/>
              <a:pathLst>
                <a:path extrusionOk="0" h="38648" w="65688">
                  <a:moveTo>
                    <a:pt x="65687" y="4691"/>
                  </a:moveTo>
                  <a:cubicBezTo>
                    <a:pt x="65687" y="4858"/>
                    <a:pt x="65675" y="5025"/>
                    <a:pt x="65663" y="5191"/>
                  </a:cubicBezTo>
                  <a:cubicBezTo>
                    <a:pt x="65651" y="5227"/>
                    <a:pt x="65651" y="5251"/>
                    <a:pt x="65651" y="5287"/>
                  </a:cubicBezTo>
                  <a:cubicBezTo>
                    <a:pt x="65628" y="5453"/>
                    <a:pt x="65604" y="5620"/>
                    <a:pt x="65568" y="5798"/>
                  </a:cubicBezTo>
                  <a:cubicBezTo>
                    <a:pt x="65568" y="5810"/>
                    <a:pt x="65556" y="5834"/>
                    <a:pt x="65544" y="5870"/>
                  </a:cubicBezTo>
                  <a:cubicBezTo>
                    <a:pt x="65509" y="6060"/>
                    <a:pt x="65449" y="6251"/>
                    <a:pt x="65390" y="6441"/>
                  </a:cubicBezTo>
                  <a:cubicBezTo>
                    <a:pt x="65366" y="6489"/>
                    <a:pt x="65366" y="6525"/>
                    <a:pt x="65342" y="6572"/>
                  </a:cubicBezTo>
                  <a:cubicBezTo>
                    <a:pt x="65270" y="6763"/>
                    <a:pt x="65199" y="6977"/>
                    <a:pt x="65104" y="7180"/>
                  </a:cubicBezTo>
                  <a:cubicBezTo>
                    <a:pt x="65104" y="7203"/>
                    <a:pt x="65080" y="7227"/>
                    <a:pt x="65068" y="7251"/>
                  </a:cubicBezTo>
                  <a:cubicBezTo>
                    <a:pt x="64997" y="7453"/>
                    <a:pt x="64889" y="7656"/>
                    <a:pt x="64782" y="7858"/>
                  </a:cubicBezTo>
                  <a:cubicBezTo>
                    <a:pt x="64770" y="7906"/>
                    <a:pt x="64747" y="7942"/>
                    <a:pt x="64723" y="7977"/>
                  </a:cubicBezTo>
                  <a:cubicBezTo>
                    <a:pt x="64616" y="8204"/>
                    <a:pt x="64485" y="8430"/>
                    <a:pt x="64342" y="8656"/>
                  </a:cubicBezTo>
                  <a:cubicBezTo>
                    <a:pt x="64318" y="8692"/>
                    <a:pt x="64294" y="8751"/>
                    <a:pt x="64258" y="8799"/>
                  </a:cubicBezTo>
                  <a:cubicBezTo>
                    <a:pt x="64104" y="9037"/>
                    <a:pt x="63961" y="9275"/>
                    <a:pt x="63794" y="9525"/>
                  </a:cubicBezTo>
                  <a:cubicBezTo>
                    <a:pt x="59817" y="15335"/>
                    <a:pt x="50411" y="22372"/>
                    <a:pt x="39601" y="28123"/>
                  </a:cubicBezTo>
                  <a:cubicBezTo>
                    <a:pt x="36803" y="29611"/>
                    <a:pt x="33909" y="31004"/>
                    <a:pt x="30992" y="32266"/>
                  </a:cubicBezTo>
                  <a:cubicBezTo>
                    <a:pt x="29206" y="33052"/>
                    <a:pt x="27397" y="33790"/>
                    <a:pt x="25611" y="34457"/>
                  </a:cubicBezTo>
                  <a:cubicBezTo>
                    <a:pt x="24432" y="34897"/>
                    <a:pt x="23265" y="35302"/>
                    <a:pt x="22110" y="35695"/>
                  </a:cubicBezTo>
                  <a:cubicBezTo>
                    <a:pt x="21634" y="35850"/>
                    <a:pt x="21170" y="35993"/>
                    <a:pt x="20717" y="36136"/>
                  </a:cubicBezTo>
                  <a:cubicBezTo>
                    <a:pt x="20586" y="36183"/>
                    <a:pt x="20467" y="36219"/>
                    <a:pt x="20348" y="36255"/>
                  </a:cubicBezTo>
                  <a:lnTo>
                    <a:pt x="19181" y="36600"/>
                  </a:lnTo>
                  <a:cubicBezTo>
                    <a:pt x="19110" y="36624"/>
                    <a:pt x="19050" y="36648"/>
                    <a:pt x="18967" y="36659"/>
                  </a:cubicBezTo>
                  <a:cubicBezTo>
                    <a:pt x="18562" y="36778"/>
                    <a:pt x="18169" y="36898"/>
                    <a:pt x="17776" y="36993"/>
                  </a:cubicBezTo>
                  <a:cubicBezTo>
                    <a:pt x="17741" y="37005"/>
                    <a:pt x="17717" y="37005"/>
                    <a:pt x="17681" y="37017"/>
                  </a:cubicBezTo>
                  <a:cubicBezTo>
                    <a:pt x="17562" y="37052"/>
                    <a:pt x="17467" y="37088"/>
                    <a:pt x="17360" y="37112"/>
                  </a:cubicBezTo>
                  <a:cubicBezTo>
                    <a:pt x="17003" y="37195"/>
                    <a:pt x="16669" y="37290"/>
                    <a:pt x="16336" y="37374"/>
                  </a:cubicBezTo>
                  <a:lnTo>
                    <a:pt x="16050" y="37433"/>
                  </a:lnTo>
                  <a:cubicBezTo>
                    <a:pt x="15645" y="37540"/>
                    <a:pt x="15240" y="37624"/>
                    <a:pt x="14847" y="37719"/>
                  </a:cubicBezTo>
                  <a:cubicBezTo>
                    <a:pt x="14764" y="37731"/>
                    <a:pt x="14681" y="37755"/>
                    <a:pt x="14597" y="37767"/>
                  </a:cubicBezTo>
                  <a:cubicBezTo>
                    <a:pt x="14276" y="37838"/>
                    <a:pt x="13955" y="37898"/>
                    <a:pt x="13633" y="37969"/>
                  </a:cubicBezTo>
                  <a:cubicBezTo>
                    <a:pt x="13538" y="37981"/>
                    <a:pt x="13443" y="38005"/>
                    <a:pt x="13347" y="38017"/>
                  </a:cubicBezTo>
                  <a:cubicBezTo>
                    <a:pt x="13204" y="38052"/>
                    <a:pt x="13050" y="38076"/>
                    <a:pt x="12907" y="38100"/>
                  </a:cubicBezTo>
                  <a:cubicBezTo>
                    <a:pt x="12681" y="38136"/>
                    <a:pt x="12454" y="38183"/>
                    <a:pt x="12240" y="38219"/>
                  </a:cubicBezTo>
                  <a:cubicBezTo>
                    <a:pt x="12192" y="38219"/>
                    <a:pt x="12145" y="38231"/>
                    <a:pt x="12097" y="38231"/>
                  </a:cubicBezTo>
                  <a:cubicBezTo>
                    <a:pt x="11776" y="38291"/>
                    <a:pt x="11466" y="38338"/>
                    <a:pt x="11157" y="38374"/>
                  </a:cubicBezTo>
                  <a:cubicBezTo>
                    <a:pt x="11073" y="38386"/>
                    <a:pt x="10978" y="38398"/>
                    <a:pt x="10883" y="38410"/>
                  </a:cubicBezTo>
                  <a:cubicBezTo>
                    <a:pt x="10549" y="38457"/>
                    <a:pt x="10216" y="38493"/>
                    <a:pt x="9883" y="38529"/>
                  </a:cubicBezTo>
                  <a:lnTo>
                    <a:pt x="9859" y="38529"/>
                  </a:lnTo>
                  <a:cubicBezTo>
                    <a:pt x="9537" y="38564"/>
                    <a:pt x="9216" y="38576"/>
                    <a:pt x="8894" y="38600"/>
                  </a:cubicBezTo>
                  <a:lnTo>
                    <a:pt x="8656" y="38612"/>
                  </a:lnTo>
                  <a:cubicBezTo>
                    <a:pt x="8382" y="38636"/>
                    <a:pt x="8120" y="38648"/>
                    <a:pt x="7870" y="38648"/>
                  </a:cubicBezTo>
                  <a:lnTo>
                    <a:pt x="7728" y="38648"/>
                  </a:lnTo>
                  <a:lnTo>
                    <a:pt x="6870" y="38648"/>
                  </a:lnTo>
                  <a:lnTo>
                    <a:pt x="6668" y="38648"/>
                  </a:lnTo>
                  <a:cubicBezTo>
                    <a:pt x="6454" y="38636"/>
                    <a:pt x="6239" y="38624"/>
                    <a:pt x="6037" y="38612"/>
                  </a:cubicBezTo>
                  <a:lnTo>
                    <a:pt x="6013" y="38612"/>
                  </a:lnTo>
                  <a:cubicBezTo>
                    <a:pt x="5954" y="38612"/>
                    <a:pt x="5894" y="38612"/>
                    <a:pt x="5834" y="38600"/>
                  </a:cubicBezTo>
                  <a:cubicBezTo>
                    <a:pt x="5584" y="38576"/>
                    <a:pt x="5334" y="38553"/>
                    <a:pt x="5096" y="38517"/>
                  </a:cubicBezTo>
                  <a:cubicBezTo>
                    <a:pt x="5049" y="38517"/>
                    <a:pt x="5001" y="38505"/>
                    <a:pt x="4941" y="38505"/>
                  </a:cubicBezTo>
                  <a:cubicBezTo>
                    <a:pt x="4751" y="38469"/>
                    <a:pt x="4572" y="38433"/>
                    <a:pt x="4382" y="38398"/>
                  </a:cubicBezTo>
                  <a:cubicBezTo>
                    <a:pt x="4322" y="38386"/>
                    <a:pt x="4275" y="38374"/>
                    <a:pt x="4215" y="38362"/>
                  </a:cubicBezTo>
                  <a:cubicBezTo>
                    <a:pt x="4001" y="38314"/>
                    <a:pt x="3787" y="38267"/>
                    <a:pt x="3596" y="38219"/>
                  </a:cubicBezTo>
                  <a:cubicBezTo>
                    <a:pt x="3572" y="38207"/>
                    <a:pt x="3537" y="38195"/>
                    <a:pt x="3513" y="38195"/>
                  </a:cubicBezTo>
                  <a:cubicBezTo>
                    <a:pt x="3346" y="38136"/>
                    <a:pt x="3179" y="38076"/>
                    <a:pt x="3013" y="38017"/>
                  </a:cubicBezTo>
                  <a:cubicBezTo>
                    <a:pt x="2965" y="38005"/>
                    <a:pt x="2917" y="37981"/>
                    <a:pt x="2870" y="37957"/>
                  </a:cubicBezTo>
                  <a:cubicBezTo>
                    <a:pt x="2703" y="37898"/>
                    <a:pt x="2536" y="37814"/>
                    <a:pt x="2382" y="37743"/>
                  </a:cubicBezTo>
                  <a:cubicBezTo>
                    <a:pt x="2382" y="37743"/>
                    <a:pt x="2370" y="37743"/>
                    <a:pt x="2370" y="37731"/>
                  </a:cubicBezTo>
                  <a:cubicBezTo>
                    <a:pt x="2215" y="37648"/>
                    <a:pt x="2060" y="37552"/>
                    <a:pt x="1917" y="37457"/>
                  </a:cubicBezTo>
                  <a:lnTo>
                    <a:pt x="1810" y="37386"/>
                  </a:lnTo>
                  <a:cubicBezTo>
                    <a:pt x="1703" y="37302"/>
                    <a:pt x="1596" y="37219"/>
                    <a:pt x="1489" y="37124"/>
                  </a:cubicBezTo>
                  <a:lnTo>
                    <a:pt x="1429" y="37064"/>
                  </a:lnTo>
                  <a:cubicBezTo>
                    <a:pt x="1310" y="36957"/>
                    <a:pt x="1215" y="36850"/>
                    <a:pt x="1120" y="36731"/>
                  </a:cubicBezTo>
                  <a:cubicBezTo>
                    <a:pt x="1084" y="36695"/>
                    <a:pt x="1072" y="36671"/>
                    <a:pt x="1048" y="36636"/>
                  </a:cubicBezTo>
                  <a:cubicBezTo>
                    <a:pt x="977" y="36540"/>
                    <a:pt x="905" y="36433"/>
                    <a:pt x="846" y="36338"/>
                  </a:cubicBezTo>
                  <a:cubicBezTo>
                    <a:pt x="822" y="36302"/>
                    <a:pt x="810" y="36267"/>
                    <a:pt x="786" y="36243"/>
                  </a:cubicBezTo>
                  <a:cubicBezTo>
                    <a:pt x="0" y="34754"/>
                    <a:pt x="441" y="32623"/>
                    <a:pt x="2310" y="29873"/>
                  </a:cubicBezTo>
                  <a:cubicBezTo>
                    <a:pt x="4941" y="26039"/>
                    <a:pt x="9954" y="21646"/>
                    <a:pt x="16181" y="17455"/>
                  </a:cubicBezTo>
                  <a:cubicBezTo>
                    <a:pt x="19062" y="15514"/>
                    <a:pt x="22206" y="13609"/>
                    <a:pt x="25492" y="11835"/>
                  </a:cubicBezTo>
                  <a:cubicBezTo>
                    <a:pt x="27373" y="10799"/>
                    <a:pt x="29290" y="9823"/>
                    <a:pt x="31242" y="8882"/>
                  </a:cubicBezTo>
                  <a:cubicBezTo>
                    <a:pt x="33993" y="7573"/>
                    <a:pt x="36791" y="6358"/>
                    <a:pt x="39577" y="5287"/>
                  </a:cubicBezTo>
                  <a:cubicBezTo>
                    <a:pt x="41053" y="4715"/>
                    <a:pt x="42530" y="4191"/>
                    <a:pt x="43982" y="3703"/>
                  </a:cubicBezTo>
                  <a:cubicBezTo>
                    <a:pt x="44268" y="3608"/>
                    <a:pt x="44542" y="3524"/>
                    <a:pt x="44816" y="3441"/>
                  </a:cubicBezTo>
                  <a:cubicBezTo>
                    <a:pt x="47292" y="2631"/>
                    <a:pt x="49816" y="1965"/>
                    <a:pt x="52376" y="1453"/>
                  </a:cubicBezTo>
                  <a:cubicBezTo>
                    <a:pt x="59770" y="0"/>
                    <a:pt x="64485" y="822"/>
                    <a:pt x="65473" y="3572"/>
                  </a:cubicBezTo>
                  <a:cubicBezTo>
                    <a:pt x="65485" y="3596"/>
                    <a:pt x="65497" y="3632"/>
                    <a:pt x="65497" y="3655"/>
                  </a:cubicBezTo>
                  <a:cubicBezTo>
                    <a:pt x="65544" y="3798"/>
                    <a:pt x="65592" y="3953"/>
                    <a:pt x="65616" y="4096"/>
                  </a:cubicBezTo>
                  <a:cubicBezTo>
                    <a:pt x="65616" y="4108"/>
                    <a:pt x="65616" y="4108"/>
                    <a:pt x="65616" y="4120"/>
                  </a:cubicBezTo>
                  <a:cubicBezTo>
                    <a:pt x="65640" y="4274"/>
                    <a:pt x="65651" y="4441"/>
                    <a:pt x="65663" y="4608"/>
                  </a:cubicBezTo>
                  <a:cubicBezTo>
                    <a:pt x="65675" y="4632"/>
                    <a:pt x="65675" y="4655"/>
                    <a:pt x="65687" y="4691"/>
                  </a:cubicBezTo>
                  <a:close/>
                </a:path>
              </a:pathLst>
            </a:custGeom>
            <a:gradFill>
              <a:gsLst>
                <a:gs pos="0">
                  <a:srgbClr val="CF65B0"/>
                </a:gs>
                <a:gs pos="100000">
                  <a:srgbClr val="FEFFB7"/>
                </a:gs>
              </a:gsLst>
              <a:lin ang="5400700"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 name="Google Shape;475;p21"/>
            <p:cNvSpPr/>
            <p:nvPr/>
          </p:nvSpPr>
          <p:spPr>
            <a:xfrm>
              <a:off x="3647175" y="3329100"/>
              <a:ext cx="1683575" cy="1008500"/>
            </a:xfrm>
            <a:custGeom>
              <a:rect b="b" l="l" r="r" t="t"/>
              <a:pathLst>
                <a:path extrusionOk="0" h="40340" w="67343">
                  <a:moveTo>
                    <a:pt x="66592" y="3966"/>
                  </a:moveTo>
                  <a:lnTo>
                    <a:pt x="64568" y="1"/>
                  </a:lnTo>
                  <a:cubicBezTo>
                    <a:pt x="64616" y="108"/>
                    <a:pt x="64675" y="227"/>
                    <a:pt x="64711" y="358"/>
                  </a:cubicBezTo>
                  <a:cubicBezTo>
                    <a:pt x="64723" y="382"/>
                    <a:pt x="64735" y="406"/>
                    <a:pt x="64746" y="441"/>
                  </a:cubicBezTo>
                  <a:cubicBezTo>
                    <a:pt x="64794" y="584"/>
                    <a:pt x="64830" y="727"/>
                    <a:pt x="64854" y="882"/>
                  </a:cubicBezTo>
                  <a:lnTo>
                    <a:pt x="64854" y="894"/>
                  </a:lnTo>
                  <a:cubicBezTo>
                    <a:pt x="64877" y="1049"/>
                    <a:pt x="64901" y="1215"/>
                    <a:pt x="64901" y="1382"/>
                  </a:cubicBezTo>
                  <a:lnTo>
                    <a:pt x="64901" y="1477"/>
                  </a:lnTo>
                  <a:cubicBezTo>
                    <a:pt x="64901" y="1656"/>
                    <a:pt x="64901" y="1823"/>
                    <a:pt x="64877" y="1989"/>
                  </a:cubicBezTo>
                  <a:cubicBezTo>
                    <a:pt x="64877" y="2025"/>
                    <a:pt x="64877" y="2049"/>
                    <a:pt x="64866" y="2085"/>
                  </a:cubicBezTo>
                  <a:cubicBezTo>
                    <a:pt x="64854" y="2251"/>
                    <a:pt x="64818" y="2418"/>
                    <a:pt x="64782" y="2585"/>
                  </a:cubicBezTo>
                  <a:cubicBezTo>
                    <a:pt x="64782" y="2608"/>
                    <a:pt x="64770" y="2632"/>
                    <a:pt x="64770" y="2656"/>
                  </a:cubicBezTo>
                  <a:cubicBezTo>
                    <a:pt x="64723" y="2847"/>
                    <a:pt x="64675" y="3037"/>
                    <a:pt x="64604" y="3239"/>
                  </a:cubicBezTo>
                  <a:cubicBezTo>
                    <a:pt x="64592" y="3287"/>
                    <a:pt x="64580" y="3323"/>
                    <a:pt x="64568" y="3370"/>
                  </a:cubicBezTo>
                  <a:cubicBezTo>
                    <a:pt x="64496" y="3573"/>
                    <a:pt x="64413" y="3775"/>
                    <a:pt x="64330" y="3978"/>
                  </a:cubicBezTo>
                  <a:lnTo>
                    <a:pt x="64294" y="4049"/>
                  </a:lnTo>
                  <a:cubicBezTo>
                    <a:pt x="64211" y="4251"/>
                    <a:pt x="64104" y="4454"/>
                    <a:pt x="63996" y="4656"/>
                  </a:cubicBezTo>
                  <a:cubicBezTo>
                    <a:pt x="63973" y="4704"/>
                    <a:pt x="63961" y="4740"/>
                    <a:pt x="63937" y="4775"/>
                  </a:cubicBezTo>
                  <a:cubicBezTo>
                    <a:pt x="63818" y="5002"/>
                    <a:pt x="63699" y="5228"/>
                    <a:pt x="63556" y="5454"/>
                  </a:cubicBezTo>
                  <a:cubicBezTo>
                    <a:pt x="63532" y="5502"/>
                    <a:pt x="63496" y="5549"/>
                    <a:pt x="63473" y="5597"/>
                  </a:cubicBezTo>
                  <a:cubicBezTo>
                    <a:pt x="63318" y="5835"/>
                    <a:pt x="63175" y="6073"/>
                    <a:pt x="62996" y="6323"/>
                  </a:cubicBezTo>
                  <a:cubicBezTo>
                    <a:pt x="56960" y="15158"/>
                    <a:pt x="38291" y="26873"/>
                    <a:pt x="21324" y="32493"/>
                  </a:cubicBezTo>
                  <a:cubicBezTo>
                    <a:pt x="20848" y="32636"/>
                    <a:pt x="20384" y="32791"/>
                    <a:pt x="19919" y="32934"/>
                  </a:cubicBezTo>
                  <a:lnTo>
                    <a:pt x="19550" y="33053"/>
                  </a:lnTo>
                  <a:cubicBezTo>
                    <a:pt x="19157" y="33172"/>
                    <a:pt x="18776" y="33291"/>
                    <a:pt x="18395" y="33398"/>
                  </a:cubicBezTo>
                  <a:lnTo>
                    <a:pt x="18181" y="33457"/>
                  </a:lnTo>
                  <a:cubicBezTo>
                    <a:pt x="17753" y="33588"/>
                    <a:pt x="17312" y="33707"/>
                    <a:pt x="16895" y="33827"/>
                  </a:cubicBezTo>
                  <a:lnTo>
                    <a:pt x="16562" y="33910"/>
                  </a:lnTo>
                  <a:cubicBezTo>
                    <a:pt x="16217" y="33993"/>
                    <a:pt x="15883" y="34088"/>
                    <a:pt x="15538" y="34172"/>
                  </a:cubicBezTo>
                  <a:lnTo>
                    <a:pt x="15264" y="34231"/>
                  </a:lnTo>
                  <a:cubicBezTo>
                    <a:pt x="14859" y="34338"/>
                    <a:pt x="14454" y="34422"/>
                    <a:pt x="14062" y="34517"/>
                  </a:cubicBezTo>
                  <a:lnTo>
                    <a:pt x="13812" y="34565"/>
                  </a:lnTo>
                  <a:cubicBezTo>
                    <a:pt x="13490" y="34636"/>
                    <a:pt x="13169" y="34696"/>
                    <a:pt x="12847" y="34755"/>
                  </a:cubicBezTo>
                  <a:lnTo>
                    <a:pt x="12549" y="34815"/>
                  </a:lnTo>
                  <a:cubicBezTo>
                    <a:pt x="12180" y="34886"/>
                    <a:pt x="11811" y="34958"/>
                    <a:pt x="11442" y="35017"/>
                  </a:cubicBezTo>
                  <a:lnTo>
                    <a:pt x="11299" y="35029"/>
                  </a:lnTo>
                  <a:cubicBezTo>
                    <a:pt x="10978" y="35089"/>
                    <a:pt x="10668" y="35124"/>
                    <a:pt x="10359" y="35172"/>
                  </a:cubicBezTo>
                  <a:lnTo>
                    <a:pt x="10085" y="35208"/>
                  </a:lnTo>
                  <a:cubicBezTo>
                    <a:pt x="9752" y="35255"/>
                    <a:pt x="9418" y="35291"/>
                    <a:pt x="9097" y="35327"/>
                  </a:cubicBezTo>
                  <a:lnTo>
                    <a:pt x="9061" y="35327"/>
                  </a:lnTo>
                  <a:cubicBezTo>
                    <a:pt x="8739" y="35351"/>
                    <a:pt x="8418" y="35374"/>
                    <a:pt x="8097" y="35398"/>
                  </a:cubicBezTo>
                  <a:lnTo>
                    <a:pt x="7858" y="35410"/>
                  </a:lnTo>
                  <a:cubicBezTo>
                    <a:pt x="7585" y="35422"/>
                    <a:pt x="7323" y="35434"/>
                    <a:pt x="7073" y="35446"/>
                  </a:cubicBezTo>
                  <a:lnTo>
                    <a:pt x="6930" y="35446"/>
                  </a:lnTo>
                  <a:lnTo>
                    <a:pt x="6072" y="35446"/>
                  </a:lnTo>
                  <a:lnTo>
                    <a:pt x="5870" y="35434"/>
                  </a:lnTo>
                  <a:cubicBezTo>
                    <a:pt x="5644" y="35434"/>
                    <a:pt x="5430" y="35422"/>
                    <a:pt x="5215" y="35398"/>
                  </a:cubicBezTo>
                  <a:lnTo>
                    <a:pt x="5037" y="35386"/>
                  </a:lnTo>
                  <a:cubicBezTo>
                    <a:pt x="4787" y="35362"/>
                    <a:pt x="4537" y="35339"/>
                    <a:pt x="4310" y="35315"/>
                  </a:cubicBezTo>
                  <a:lnTo>
                    <a:pt x="4156" y="35291"/>
                  </a:lnTo>
                  <a:cubicBezTo>
                    <a:pt x="3965" y="35255"/>
                    <a:pt x="3775" y="35231"/>
                    <a:pt x="3596" y="35184"/>
                  </a:cubicBezTo>
                  <a:lnTo>
                    <a:pt x="3429" y="35160"/>
                  </a:lnTo>
                  <a:cubicBezTo>
                    <a:pt x="3203" y="35112"/>
                    <a:pt x="3001" y="35053"/>
                    <a:pt x="2798" y="35005"/>
                  </a:cubicBezTo>
                  <a:lnTo>
                    <a:pt x="2727" y="34981"/>
                  </a:lnTo>
                  <a:cubicBezTo>
                    <a:pt x="2548" y="34934"/>
                    <a:pt x="2382" y="34874"/>
                    <a:pt x="2227" y="34815"/>
                  </a:cubicBezTo>
                  <a:lnTo>
                    <a:pt x="2072" y="34755"/>
                  </a:lnTo>
                  <a:cubicBezTo>
                    <a:pt x="1905" y="34684"/>
                    <a:pt x="1751" y="34600"/>
                    <a:pt x="1596" y="34529"/>
                  </a:cubicBezTo>
                  <a:lnTo>
                    <a:pt x="1572" y="34517"/>
                  </a:lnTo>
                  <a:cubicBezTo>
                    <a:pt x="1417" y="34434"/>
                    <a:pt x="1262" y="34350"/>
                    <a:pt x="1119" y="34255"/>
                  </a:cubicBezTo>
                  <a:lnTo>
                    <a:pt x="1012" y="34172"/>
                  </a:lnTo>
                  <a:cubicBezTo>
                    <a:pt x="917" y="34088"/>
                    <a:pt x="822" y="33993"/>
                    <a:pt x="727" y="33910"/>
                  </a:cubicBezTo>
                  <a:lnTo>
                    <a:pt x="655" y="33850"/>
                  </a:lnTo>
                  <a:cubicBezTo>
                    <a:pt x="548" y="33743"/>
                    <a:pt x="441" y="33624"/>
                    <a:pt x="346" y="33505"/>
                  </a:cubicBezTo>
                  <a:cubicBezTo>
                    <a:pt x="322" y="33481"/>
                    <a:pt x="298" y="33446"/>
                    <a:pt x="274" y="33422"/>
                  </a:cubicBezTo>
                  <a:cubicBezTo>
                    <a:pt x="203" y="33326"/>
                    <a:pt x="143" y="33219"/>
                    <a:pt x="72" y="33112"/>
                  </a:cubicBezTo>
                  <a:cubicBezTo>
                    <a:pt x="60" y="33088"/>
                    <a:pt x="36" y="33053"/>
                    <a:pt x="24" y="33017"/>
                  </a:cubicBezTo>
                  <a:lnTo>
                    <a:pt x="0" y="32969"/>
                  </a:lnTo>
                  <a:lnTo>
                    <a:pt x="2024" y="36934"/>
                  </a:lnTo>
                  <a:cubicBezTo>
                    <a:pt x="3727" y="40280"/>
                    <a:pt x="11597" y="40339"/>
                    <a:pt x="23360" y="36446"/>
                  </a:cubicBezTo>
                  <a:cubicBezTo>
                    <a:pt x="40327" y="30826"/>
                    <a:pt x="58996" y="19110"/>
                    <a:pt x="65032" y="10276"/>
                  </a:cubicBezTo>
                  <a:cubicBezTo>
                    <a:pt x="66890" y="7561"/>
                    <a:pt x="67342" y="5442"/>
                    <a:pt x="66592" y="3966"/>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6" name="Google Shape;476;p21"/>
          <p:cNvGrpSpPr/>
          <p:nvPr/>
        </p:nvGrpSpPr>
        <p:grpSpPr>
          <a:xfrm rot="-8554242">
            <a:off x="-1383541" y="6251542"/>
            <a:ext cx="1984688" cy="2863516"/>
            <a:chOff x="625650" y="1152050"/>
            <a:chExt cx="1096000" cy="1581175"/>
          </a:xfrm>
        </p:grpSpPr>
        <p:sp>
          <p:nvSpPr>
            <p:cNvPr id="477" name="Google Shape;477;p21"/>
            <p:cNvSpPr/>
            <p:nvPr/>
          </p:nvSpPr>
          <p:spPr>
            <a:xfrm>
              <a:off x="625950" y="1152050"/>
              <a:ext cx="1077850" cy="1461825"/>
            </a:xfrm>
            <a:custGeom>
              <a:rect b="b" l="l" r="r" t="t"/>
              <a:pathLst>
                <a:path extrusionOk="0" h="58473" w="43114">
                  <a:moveTo>
                    <a:pt x="43113" y="45221"/>
                  </a:moveTo>
                  <a:cubicBezTo>
                    <a:pt x="43090" y="45197"/>
                    <a:pt x="43054" y="45161"/>
                    <a:pt x="43030" y="45137"/>
                  </a:cubicBezTo>
                  <a:cubicBezTo>
                    <a:pt x="42971" y="45066"/>
                    <a:pt x="42899" y="44994"/>
                    <a:pt x="42828" y="44923"/>
                  </a:cubicBezTo>
                  <a:cubicBezTo>
                    <a:pt x="42792" y="44887"/>
                    <a:pt x="42744" y="44840"/>
                    <a:pt x="42697" y="44792"/>
                  </a:cubicBezTo>
                  <a:cubicBezTo>
                    <a:pt x="42613" y="44732"/>
                    <a:pt x="42542" y="44661"/>
                    <a:pt x="42447" y="44602"/>
                  </a:cubicBezTo>
                  <a:cubicBezTo>
                    <a:pt x="42399" y="44566"/>
                    <a:pt x="42351" y="44518"/>
                    <a:pt x="42304" y="44482"/>
                  </a:cubicBezTo>
                  <a:cubicBezTo>
                    <a:pt x="42209" y="44411"/>
                    <a:pt x="42101" y="44340"/>
                    <a:pt x="41994" y="44280"/>
                  </a:cubicBezTo>
                  <a:lnTo>
                    <a:pt x="41851" y="44197"/>
                  </a:lnTo>
                  <a:cubicBezTo>
                    <a:pt x="41697" y="44101"/>
                    <a:pt x="41530" y="44006"/>
                    <a:pt x="41351" y="43923"/>
                  </a:cubicBezTo>
                  <a:cubicBezTo>
                    <a:pt x="41327" y="43923"/>
                    <a:pt x="41316" y="43911"/>
                    <a:pt x="41292" y="43899"/>
                  </a:cubicBezTo>
                  <a:cubicBezTo>
                    <a:pt x="41137" y="43828"/>
                    <a:pt x="40970" y="43744"/>
                    <a:pt x="40804" y="43685"/>
                  </a:cubicBezTo>
                  <a:cubicBezTo>
                    <a:pt x="40732" y="43661"/>
                    <a:pt x="40661" y="43637"/>
                    <a:pt x="40601" y="43613"/>
                  </a:cubicBezTo>
                  <a:cubicBezTo>
                    <a:pt x="40458" y="43566"/>
                    <a:pt x="40327" y="43518"/>
                    <a:pt x="40184" y="43470"/>
                  </a:cubicBezTo>
                  <a:cubicBezTo>
                    <a:pt x="40101" y="43447"/>
                    <a:pt x="40018" y="43411"/>
                    <a:pt x="39946" y="43399"/>
                  </a:cubicBezTo>
                  <a:cubicBezTo>
                    <a:pt x="39803" y="43351"/>
                    <a:pt x="39661" y="43316"/>
                    <a:pt x="39518" y="43280"/>
                  </a:cubicBezTo>
                  <a:cubicBezTo>
                    <a:pt x="39434" y="43256"/>
                    <a:pt x="39339" y="43232"/>
                    <a:pt x="39256" y="43208"/>
                  </a:cubicBezTo>
                  <a:lnTo>
                    <a:pt x="38791" y="43113"/>
                  </a:lnTo>
                  <a:cubicBezTo>
                    <a:pt x="38696" y="43089"/>
                    <a:pt x="38613" y="43078"/>
                    <a:pt x="38518" y="43054"/>
                  </a:cubicBezTo>
                  <a:cubicBezTo>
                    <a:pt x="38339" y="43018"/>
                    <a:pt x="38160" y="42994"/>
                    <a:pt x="37982" y="42970"/>
                  </a:cubicBezTo>
                  <a:lnTo>
                    <a:pt x="37732" y="42923"/>
                  </a:lnTo>
                  <a:cubicBezTo>
                    <a:pt x="37470" y="42887"/>
                    <a:pt x="37196" y="42863"/>
                    <a:pt x="36910" y="42827"/>
                  </a:cubicBezTo>
                  <a:lnTo>
                    <a:pt x="36851" y="42827"/>
                  </a:lnTo>
                  <a:cubicBezTo>
                    <a:pt x="36589" y="42804"/>
                    <a:pt x="36315" y="42792"/>
                    <a:pt x="36029" y="42768"/>
                  </a:cubicBezTo>
                  <a:cubicBezTo>
                    <a:pt x="35934" y="42768"/>
                    <a:pt x="35827" y="42756"/>
                    <a:pt x="35732" y="42756"/>
                  </a:cubicBezTo>
                  <a:cubicBezTo>
                    <a:pt x="35529" y="42744"/>
                    <a:pt x="35327" y="42732"/>
                    <a:pt x="35112" y="42732"/>
                  </a:cubicBezTo>
                  <a:lnTo>
                    <a:pt x="34743" y="42732"/>
                  </a:lnTo>
                  <a:lnTo>
                    <a:pt x="34136" y="42732"/>
                  </a:lnTo>
                  <a:lnTo>
                    <a:pt x="33743" y="42732"/>
                  </a:lnTo>
                  <a:cubicBezTo>
                    <a:pt x="33529" y="42732"/>
                    <a:pt x="33315" y="42744"/>
                    <a:pt x="33100" y="42744"/>
                  </a:cubicBezTo>
                  <a:cubicBezTo>
                    <a:pt x="32969" y="42744"/>
                    <a:pt x="32838" y="42756"/>
                    <a:pt x="32707" y="42768"/>
                  </a:cubicBezTo>
                  <a:cubicBezTo>
                    <a:pt x="32469" y="42780"/>
                    <a:pt x="32219" y="42792"/>
                    <a:pt x="31981" y="42804"/>
                  </a:cubicBezTo>
                  <a:lnTo>
                    <a:pt x="31624" y="42827"/>
                  </a:lnTo>
                  <a:cubicBezTo>
                    <a:pt x="31267" y="42851"/>
                    <a:pt x="30898" y="42887"/>
                    <a:pt x="30517" y="42923"/>
                  </a:cubicBezTo>
                  <a:cubicBezTo>
                    <a:pt x="19372" y="44042"/>
                    <a:pt x="6502" y="49459"/>
                    <a:pt x="1751" y="55008"/>
                  </a:cubicBezTo>
                  <a:cubicBezTo>
                    <a:pt x="1608" y="55174"/>
                    <a:pt x="1477" y="55341"/>
                    <a:pt x="1346" y="55508"/>
                  </a:cubicBezTo>
                  <a:cubicBezTo>
                    <a:pt x="1311" y="55555"/>
                    <a:pt x="1275" y="55615"/>
                    <a:pt x="1239" y="55662"/>
                  </a:cubicBezTo>
                  <a:cubicBezTo>
                    <a:pt x="1156" y="55770"/>
                    <a:pt x="1072" y="55877"/>
                    <a:pt x="1001" y="55984"/>
                  </a:cubicBezTo>
                  <a:cubicBezTo>
                    <a:pt x="965" y="56055"/>
                    <a:pt x="930" y="56115"/>
                    <a:pt x="882" y="56174"/>
                  </a:cubicBezTo>
                  <a:cubicBezTo>
                    <a:pt x="822" y="56270"/>
                    <a:pt x="763" y="56365"/>
                    <a:pt x="715" y="56460"/>
                  </a:cubicBezTo>
                  <a:cubicBezTo>
                    <a:pt x="680" y="56520"/>
                    <a:pt x="632" y="56591"/>
                    <a:pt x="608" y="56651"/>
                  </a:cubicBezTo>
                  <a:cubicBezTo>
                    <a:pt x="560" y="56746"/>
                    <a:pt x="501" y="56829"/>
                    <a:pt x="465" y="56913"/>
                  </a:cubicBezTo>
                  <a:cubicBezTo>
                    <a:pt x="429" y="56984"/>
                    <a:pt x="406" y="57044"/>
                    <a:pt x="382" y="57115"/>
                  </a:cubicBezTo>
                  <a:cubicBezTo>
                    <a:pt x="346" y="57174"/>
                    <a:pt x="310" y="57282"/>
                    <a:pt x="275" y="57365"/>
                  </a:cubicBezTo>
                  <a:cubicBezTo>
                    <a:pt x="239" y="57448"/>
                    <a:pt x="227" y="57496"/>
                    <a:pt x="203" y="57555"/>
                  </a:cubicBezTo>
                  <a:cubicBezTo>
                    <a:pt x="179" y="57627"/>
                    <a:pt x="156" y="57722"/>
                    <a:pt x="132" y="57806"/>
                  </a:cubicBezTo>
                  <a:cubicBezTo>
                    <a:pt x="108" y="57877"/>
                    <a:pt x="96" y="57925"/>
                    <a:pt x="84" y="57984"/>
                  </a:cubicBezTo>
                  <a:cubicBezTo>
                    <a:pt x="60" y="58067"/>
                    <a:pt x="48" y="58151"/>
                    <a:pt x="37" y="58222"/>
                  </a:cubicBezTo>
                  <a:cubicBezTo>
                    <a:pt x="25" y="58306"/>
                    <a:pt x="13" y="58341"/>
                    <a:pt x="13" y="58401"/>
                  </a:cubicBezTo>
                  <a:cubicBezTo>
                    <a:pt x="13" y="58425"/>
                    <a:pt x="13" y="58448"/>
                    <a:pt x="1" y="58472"/>
                  </a:cubicBezTo>
                  <a:cubicBezTo>
                    <a:pt x="1382" y="44078"/>
                    <a:pt x="2763" y="29695"/>
                    <a:pt x="4132" y="15312"/>
                  </a:cubicBezTo>
                  <a:cubicBezTo>
                    <a:pt x="4632" y="10204"/>
                    <a:pt x="5121" y="5109"/>
                    <a:pt x="5609" y="1"/>
                  </a:cubicBezTo>
                  <a:cubicBezTo>
                    <a:pt x="8752" y="3787"/>
                    <a:pt x="11895" y="7573"/>
                    <a:pt x="15038" y="11359"/>
                  </a:cubicBezTo>
                  <a:cubicBezTo>
                    <a:pt x="24385" y="22646"/>
                    <a:pt x="33743" y="33934"/>
                    <a:pt x="43113" y="45221"/>
                  </a:cubicBezTo>
                  <a:close/>
                </a:path>
              </a:pathLst>
            </a:custGeom>
            <a:gradFill>
              <a:gsLst>
                <a:gs pos="0">
                  <a:srgbClr val="FF62FF"/>
                </a:gs>
                <a:gs pos="100000">
                  <a:srgbClr val="A2B5FA"/>
                </a:gs>
              </a:gsLst>
              <a:lin ang="18900044"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 name="Google Shape;478;p21"/>
            <p:cNvSpPr/>
            <p:nvPr/>
          </p:nvSpPr>
          <p:spPr>
            <a:xfrm>
              <a:off x="625650" y="2220350"/>
              <a:ext cx="1096000" cy="512875"/>
            </a:xfrm>
            <a:custGeom>
              <a:rect b="b" l="l" r="r" t="t"/>
              <a:pathLst>
                <a:path extrusionOk="0" h="20515" w="43840">
                  <a:moveTo>
                    <a:pt x="43816" y="4156"/>
                  </a:moveTo>
                  <a:cubicBezTo>
                    <a:pt x="43816" y="4108"/>
                    <a:pt x="43816" y="4072"/>
                    <a:pt x="43804" y="4025"/>
                  </a:cubicBezTo>
                  <a:cubicBezTo>
                    <a:pt x="43792" y="3917"/>
                    <a:pt x="43768" y="3810"/>
                    <a:pt x="43745" y="3715"/>
                  </a:cubicBezTo>
                  <a:cubicBezTo>
                    <a:pt x="43745" y="3691"/>
                    <a:pt x="43745" y="3679"/>
                    <a:pt x="43745" y="3667"/>
                  </a:cubicBezTo>
                  <a:cubicBezTo>
                    <a:pt x="43709" y="3548"/>
                    <a:pt x="43673" y="3429"/>
                    <a:pt x="43625" y="3322"/>
                  </a:cubicBezTo>
                  <a:cubicBezTo>
                    <a:pt x="43614" y="3286"/>
                    <a:pt x="43590" y="3251"/>
                    <a:pt x="43578" y="3227"/>
                  </a:cubicBezTo>
                  <a:cubicBezTo>
                    <a:pt x="43542" y="3143"/>
                    <a:pt x="43506" y="3072"/>
                    <a:pt x="43459" y="2989"/>
                  </a:cubicBezTo>
                  <a:cubicBezTo>
                    <a:pt x="43447" y="2953"/>
                    <a:pt x="43423" y="2917"/>
                    <a:pt x="43399" y="2870"/>
                  </a:cubicBezTo>
                  <a:cubicBezTo>
                    <a:pt x="43352" y="2810"/>
                    <a:pt x="43304" y="2739"/>
                    <a:pt x="43256" y="2667"/>
                  </a:cubicBezTo>
                  <a:cubicBezTo>
                    <a:pt x="43233" y="2632"/>
                    <a:pt x="43197" y="2596"/>
                    <a:pt x="43173" y="2560"/>
                  </a:cubicBezTo>
                  <a:cubicBezTo>
                    <a:pt x="43149" y="2512"/>
                    <a:pt x="43090" y="2453"/>
                    <a:pt x="43042" y="2405"/>
                  </a:cubicBezTo>
                  <a:cubicBezTo>
                    <a:pt x="42994" y="2358"/>
                    <a:pt x="42911" y="2262"/>
                    <a:pt x="42840" y="2191"/>
                  </a:cubicBezTo>
                  <a:lnTo>
                    <a:pt x="42709" y="2060"/>
                  </a:lnTo>
                  <a:cubicBezTo>
                    <a:pt x="42625" y="2000"/>
                    <a:pt x="42554" y="1929"/>
                    <a:pt x="42459" y="1870"/>
                  </a:cubicBezTo>
                  <a:cubicBezTo>
                    <a:pt x="42411" y="1822"/>
                    <a:pt x="42363" y="1786"/>
                    <a:pt x="42316" y="1750"/>
                  </a:cubicBezTo>
                  <a:cubicBezTo>
                    <a:pt x="42221" y="1679"/>
                    <a:pt x="42113" y="1619"/>
                    <a:pt x="42006" y="1548"/>
                  </a:cubicBezTo>
                  <a:cubicBezTo>
                    <a:pt x="41959" y="1524"/>
                    <a:pt x="41923" y="1489"/>
                    <a:pt x="41863" y="1465"/>
                  </a:cubicBezTo>
                  <a:cubicBezTo>
                    <a:pt x="41709" y="1369"/>
                    <a:pt x="41542" y="1274"/>
                    <a:pt x="41375" y="1203"/>
                  </a:cubicBezTo>
                  <a:lnTo>
                    <a:pt x="41304" y="1167"/>
                  </a:lnTo>
                  <a:cubicBezTo>
                    <a:pt x="41149" y="1096"/>
                    <a:pt x="40982" y="1024"/>
                    <a:pt x="40816" y="953"/>
                  </a:cubicBezTo>
                  <a:cubicBezTo>
                    <a:pt x="40744" y="929"/>
                    <a:pt x="40673" y="905"/>
                    <a:pt x="40613" y="881"/>
                  </a:cubicBezTo>
                  <a:cubicBezTo>
                    <a:pt x="40482" y="834"/>
                    <a:pt x="40339" y="786"/>
                    <a:pt x="40208" y="738"/>
                  </a:cubicBezTo>
                  <a:lnTo>
                    <a:pt x="39958" y="667"/>
                  </a:lnTo>
                  <a:cubicBezTo>
                    <a:pt x="39815" y="631"/>
                    <a:pt x="39684" y="584"/>
                    <a:pt x="39542" y="548"/>
                  </a:cubicBezTo>
                  <a:cubicBezTo>
                    <a:pt x="39446" y="524"/>
                    <a:pt x="39351" y="500"/>
                    <a:pt x="39268" y="488"/>
                  </a:cubicBezTo>
                  <a:cubicBezTo>
                    <a:pt x="39113" y="453"/>
                    <a:pt x="38970" y="417"/>
                    <a:pt x="38815" y="381"/>
                  </a:cubicBezTo>
                  <a:lnTo>
                    <a:pt x="38530" y="334"/>
                  </a:lnTo>
                  <a:cubicBezTo>
                    <a:pt x="38351" y="298"/>
                    <a:pt x="38172" y="274"/>
                    <a:pt x="37994" y="238"/>
                  </a:cubicBezTo>
                  <a:lnTo>
                    <a:pt x="37744" y="203"/>
                  </a:lnTo>
                  <a:cubicBezTo>
                    <a:pt x="37482" y="167"/>
                    <a:pt x="37208" y="131"/>
                    <a:pt x="36922" y="107"/>
                  </a:cubicBezTo>
                  <a:lnTo>
                    <a:pt x="36863" y="107"/>
                  </a:lnTo>
                  <a:cubicBezTo>
                    <a:pt x="36589" y="84"/>
                    <a:pt x="36327" y="60"/>
                    <a:pt x="36041" y="36"/>
                  </a:cubicBezTo>
                  <a:lnTo>
                    <a:pt x="35744" y="24"/>
                  </a:lnTo>
                  <a:cubicBezTo>
                    <a:pt x="35541" y="12"/>
                    <a:pt x="35339" y="12"/>
                    <a:pt x="35124" y="0"/>
                  </a:cubicBezTo>
                  <a:lnTo>
                    <a:pt x="34755" y="0"/>
                  </a:lnTo>
                  <a:lnTo>
                    <a:pt x="34148" y="0"/>
                  </a:lnTo>
                  <a:lnTo>
                    <a:pt x="33755" y="0"/>
                  </a:lnTo>
                  <a:cubicBezTo>
                    <a:pt x="33541" y="0"/>
                    <a:pt x="33327" y="12"/>
                    <a:pt x="33112" y="24"/>
                  </a:cubicBezTo>
                  <a:lnTo>
                    <a:pt x="32707" y="36"/>
                  </a:lnTo>
                  <a:cubicBezTo>
                    <a:pt x="32481" y="48"/>
                    <a:pt x="32231" y="60"/>
                    <a:pt x="31993" y="84"/>
                  </a:cubicBezTo>
                  <a:lnTo>
                    <a:pt x="31636" y="107"/>
                  </a:lnTo>
                  <a:cubicBezTo>
                    <a:pt x="31267" y="131"/>
                    <a:pt x="30898" y="167"/>
                    <a:pt x="30517" y="203"/>
                  </a:cubicBezTo>
                  <a:cubicBezTo>
                    <a:pt x="19384" y="1310"/>
                    <a:pt x="6514" y="6727"/>
                    <a:pt x="1763" y="12276"/>
                  </a:cubicBezTo>
                  <a:cubicBezTo>
                    <a:pt x="1620" y="12442"/>
                    <a:pt x="1489" y="12609"/>
                    <a:pt x="1370" y="12776"/>
                  </a:cubicBezTo>
                  <a:cubicBezTo>
                    <a:pt x="1323" y="12823"/>
                    <a:pt x="1287" y="12883"/>
                    <a:pt x="1251" y="12930"/>
                  </a:cubicBezTo>
                  <a:cubicBezTo>
                    <a:pt x="1168" y="13038"/>
                    <a:pt x="1084" y="13145"/>
                    <a:pt x="1013" y="13252"/>
                  </a:cubicBezTo>
                  <a:cubicBezTo>
                    <a:pt x="977" y="13311"/>
                    <a:pt x="942" y="13383"/>
                    <a:pt x="894" y="13442"/>
                  </a:cubicBezTo>
                  <a:cubicBezTo>
                    <a:pt x="834" y="13538"/>
                    <a:pt x="775" y="13633"/>
                    <a:pt x="727" y="13728"/>
                  </a:cubicBezTo>
                  <a:cubicBezTo>
                    <a:pt x="692" y="13788"/>
                    <a:pt x="656" y="13859"/>
                    <a:pt x="620" y="13919"/>
                  </a:cubicBezTo>
                  <a:cubicBezTo>
                    <a:pt x="572" y="14014"/>
                    <a:pt x="525" y="14097"/>
                    <a:pt x="477" y="14181"/>
                  </a:cubicBezTo>
                  <a:cubicBezTo>
                    <a:pt x="430" y="14276"/>
                    <a:pt x="418" y="14312"/>
                    <a:pt x="394" y="14383"/>
                  </a:cubicBezTo>
                  <a:cubicBezTo>
                    <a:pt x="358" y="14442"/>
                    <a:pt x="322" y="14550"/>
                    <a:pt x="287" y="14633"/>
                  </a:cubicBezTo>
                  <a:cubicBezTo>
                    <a:pt x="251" y="14716"/>
                    <a:pt x="239" y="14764"/>
                    <a:pt x="215" y="14823"/>
                  </a:cubicBezTo>
                  <a:cubicBezTo>
                    <a:pt x="191" y="14883"/>
                    <a:pt x="168" y="14990"/>
                    <a:pt x="144" y="15074"/>
                  </a:cubicBezTo>
                  <a:cubicBezTo>
                    <a:pt x="120" y="15157"/>
                    <a:pt x="108" y="15193"/>
                    <a:pt x="96" y="15252"/>
                  </a:cubicBezTo>
                  <a:cubicBezTo>
                    <a:pt x="84" y="15335"/>
                    <a:pt x="60" y="15419"/>
                    <a:pt x="49" y="15490"/>
                  </a:cubicBezTo>
                  <a:cubicBezTo>
                    <a:pt x="37" y="15574"/>
                    <a:pt x="37" y="15609"/>
                    <a:pt x="25" y="15669"/>
                  </a:cubicBezTo>
                  <a:cubicBezTo>
                    <a:pt x="13" y="15764"/>
                    <a:pt x="1" y="15871"/>
                    <a:pt x="1" y="15978"/>
                  </a:cubicBezTo>
                  <a:lnTo>
                    <a:pt x="1" y="16050"/>
                  </a:lnTo>
                  <a:cubicBezTo>
                    <a:pt x="1" y="16169"/>
                    <a:pt x="13" y="16288"/>
                    <a:pt x="25" y="16407"/>
                  </a:cubicBezTo>
                  <a:cubicBezTo>
                    <a:pt x="25" y="16443"/>
                    <a:pt x="37" y="16478"/>
                    <a:pt x="37" y="16502"/>
                  </a:cubicBezTo>
                  <a:cubicBezTo>
                    <a:pt x="49" y="16598"/>
                    <a:pt x="60" y="16681"/>
                    <a:pt x="84" y="16764"/>
                  </a:cubicBezTo>
                  <a:cubicBezTo>
                    <a:pt x="96" y="16812"/>
                    <a:pt x="108" y="16848"/>
                    <a:pt x="120" y="16883"/>
                  </a:cubicBezTo>
                  <a:cubicBezTo>
                    <a:pt x="144" y="16967"/>
                    <a:pt x="168" y="17050"/>
                    <a:pt x="203" y="17133"/>
                  </a:cubicBezTo>
                  <a:cubicBezTo>
                    <a:pt x="215" y="17157"/>
                    <a:pt x="227" y="17193"/>
                    <a:pt x="239" y="17217"/>
                  </a:cubicBezTo>
                  <a:cubicBezTo>
                    <a:pt x="287" y="17336"/>
                    <a:pt x="334" y="17443"/>
                    <a:pt x="394" y="17538"/>
                  </a:cubicBezTo>
                  <a:cubicBezTo>
                    <a:pt x="406" y="17562"/>
                    <a:pt x="418" y="17586"/>
                    <a:pt x="430" y="17598"/>
                  </a:cubicBezTo>
                  <a:cubicBezTo>
                    <a:pt x="477" y="17681"/>
                    <a:pt x="537" y="17764"/>
                    <a:pt x="596" y="17848"/>
                  </a:cubicBezTo>
                  <a:lnTo>
                    <a:pt x="668" y="17943"/>
                  </a:lnTo>
                  <a:cubicBezTo>
                    <a:pt x="727" y="18014"/>
                    <a:pt x="787" y="18086"/>
                    <a:pt x="846" y="18157"/>
                  </a:cubicBezTo>
                  <a:cubicBezTo>
                    <a:pt x="870" y="18181"/>
                    <a:pt x="906" y="18217"/>
                    <a:pt x="930" y="18241"/>
                  </a:cubicBezTo>
                  <a:cubicBezTo>
                    <a:pt x="1013" y="18336"/>
                    <a:pt x="1108" y="18419"/>
                    <a:pt x="1203" y="18503"/>
                  </a:cubicBezTo>
                  <a:cubicBezTo>
                    <a:pt x="1215" y="18503"/>
                    <a:pt x="1215" y="18514"/>
                    <a:pt x="1215" y="18514"/>
                  </a:cubicBezTo>
                  <a:cubicBezTo>
                    <a:pt x="1323" y="18598"/>
                    <a:pt x="1442" y="18681"/>
                    <a:pt x="1549" y="18764"/>
                  </a:cubicBezTo>
                  <a:cubicBezTo>
                    <a:pt x="1584" y="18800"/>
                    <a:pt x="1620" y="18824"/>
                    <a:pt x="1656" y="18848"/>
                  </a:cubicBezTo>
                  <a:cubicBezTo>
                    <a:pt x="1751" y="18895"/>
                    <a:pt x="1835" y="18955"/>
                    <a:pt x="1930" y="19014"/>
                  </a:cubicBezTo>
                  <a:lnTo>
                    <a:pt x="2061" y="19086"/>
                  </a:lnTo>
                  <a:cubicBezTo>
                    <a:pt x="2168" y="19145"/>
                    <a:pt x="2275" y="19205"/>
                    <a:pt x="2394" y="19265"/>
                  </a:cubicBezTo>
                  <a:lnTo>
                    <a:pt x="2489" y="19312"/>
                  </a:lnTo>
                  <a:cubicBezTo>
                    <a:pt x="2632" y="19384"/>
                    <a:pt x="2787" y="19443"/>
                    <a:pt x="2942" y="19515"/>
                  </a:cubicBezTo>
                  <a:lnTo>
                    <a:pt x="3061" y="19550"/>
                  </a:lnTo>
                  <a:cubicBezTo>
                    <a:pt x="3180" y="19598"/>
                    <a:pt x="3311" y="19646"/>
                    <a:pt x="3442" y="19693"/>
                  </a:cubicBezTo>
                  <a:lnTo>
                    <a:pt x="3609" y="19753"/>
                  </a:lnTo>
                  <a:cubicBezTo>
                    <a:pt x="3740" y="19788"/>
                    <a:pt x="3870" y="19836"/>
                    <a:pt x="4001" y="19872"/>
                  </a:cubicBezTo>
                  <a:lnTo>
                    <a:pt x="4168" y="19919"/>
                  </a:lnTo>
                  <a:cubicBezTo>
                    <a:pt x="4347" y="19967"/>
                    <a:pt x="4537" y="20015"/>
                    <a:pt x="4740" y="20062"/>
                  </a:cubicBezTo>
                  <a:lnTo>
                    <a:pt x="4811" y="20074"/>
                  </a:lnTo>
                  <a:cubicBezTo>
                    <a:pt x="4990" y="20110"/>
                    <a:pt x="5168" y="20146"/>
                    <a:pt x="5359" y="20181"/>
                  </a:cubicBezTo>
                  <a:lnTo>
                    <a:pt x="5561" y="20217"/>
                  </a:lnTo>
                  <a:lnTo>
                    <a:pt x="6026" y="20288"/>
                  </a:lnTo>
                  <a:lnTo>
                    <a:pt x="6240" y="20324"/>
                  </a:lnTo>
                  <a:cubicBezTo>
                    <a:pt x="6430" y="20348"/>
                    <a:pt x="6621" y="20372"/>
                    <a:pt x="6835" y="20384"/>
                  </a:cubicBezTo>
                  <a:lnTo>
                    <a:pt x="6930" y="20396"/>
                  </a:lnTo>
                  <a:cubicBezTo>
                    <a:pt x="7169" y="20419"/>
                    <a:pt x="7407" y="20443"/>
                    <a:pt x="7657" y="20455"/>
                  </a:cubicBezTo>
                  <a:lnTo>
                    <a:pt x="7871" y="20467"/>
                  </a:lnTo>
                  <a:cubicBezTo>
                    <a:pt x="8050" y="20479"/>
                    <a:pt x="8240" y="20491"/>
                    <a:pt x="8431" y="20491"/>
                  </a:cubicBezTo>
                  <a:lnTo>
                    <a:pt x="8681" y="20503"/>
                  </a:lnTo>
                  <a:cubicBezTo>
                    <a:pt x="8883" y="20503"/>
                    <a:pt x="9074" y="20515"/>
                    <a:pt x="9276" y="20515"/>
                  </a:cubicBezTo>
                  <a:lnTo>
                    <a:pt x="9490" y="20515"/>
                  </a:lnTo>
                  <a:cubicBezTo>
                    <a:pt x="9752" y="20515"/>
                    <a:pt x="10026" y="20515"/>
                    <a:pt x="10312" y="20503"/>
                  </a:cubicBezTo>
                  <a:lnTo>
                    <a:pt x="10490" y="20503"/>
                  </a:lnTo>
                  <a:lnTo>
                    <a:pt x="11181" y="20479"/>
                  </a:lnTo>
                  <a:lnTo>
                    <a:pt x="11467" y="20455"/>
                  </a:lnTo>
                  <a:cubicBezTo>
                    <a:pt x="11681" y="20443"/>
                    <a:pt x="11895" y="20431"/>
                    <a:pt x="12110" y="20419"/>
                  </a:cubicBezTo>
                  <a:lnTo>
                    <a:pt x="12383" y="20396"/>
                  </a:lnTo>
                  <a:cubicBezTo>
                    <a:pt x="12693" y="20372"/>
                    <a:pt x="13003" y="20348"/>
                    <a:pt x="13324" y="20312"/>
                  </a:cubicBezTo>
                  <a:cubicBezTo>
                    <a:pt x="24444" y="19193"/>
                    <a:pt x="37327" y="13788"/>
                    <a:pt x="42078" y="8227"/>
                  </a:cubicBezTo>
                  <a:cubicBezTo>
                    <a:pt x="42209" y="8073"/>
                    <a:pt x="42340" y="7906"/>
                    <a:pt x="42459" y="7751"/>
                  </a:cubicBezTo>
                  <a:cubicBezTo>
                    <a:pt x="42506" y="7704"/>
                    <a:pt x="42530" y="7656"/>
                    <a:pt x="42578" y="7608"/>
                  </a:cubicBezTo>
                  <a:cubicBezTo>
                    <a:pt x="42649" y="7501"/>
                    <a:pt x="42732" y="7394"/>
                    <a:pt x="42804" y="7287"/>
                  </a:cubicBezTo>
                  <a:cubicBezTo>
                    <a:pt x="42840" y="7227"/>
                    <a:pt x="42875" y="7168"/>
                    <a:pt x="42911" y="7120"/>
                  </a:cubicBezTo>
                  <a:cubicBezTo>
                    <a:pt x="42971" y="7013"/>
                    <a:pt x="43042" y="6918"/>
                    <a:pt x="43090" y="6822"/>
                  </a:cubicBezTo>
                  <a:cubicBezTo>
                    <a:pt x="43125" y="6763"/>
                    <a:pt x="43161" y="6703"/>
                    <a:pt x="43185" y="6656"/>
                  </a:cubicBezTo>
                  <a:cubicBezTo>
                    <a:pt x="43244" y="6549"/>
                    <a:pt x="43292" y="6453"/>
                    <a:pt x="43340" y="6358"/>
                  </a:cubicBezTo>
                  <a:cubicBezTo>
                    <a:pt x="43364" y="6311"/>
                    <a:pt x="43387" y="6263"/>
                    <a:pt x="43411" y="6203"/>
                  </a:cubicBezTo>
                  <a:cubicBezTo>
                    <a:pt x="43471" y="6072"/>
                    <a:pt x="43530" y="5930"/>
                    <a:pt x="43578" y="5799"/>
                  </a:cubicBezTo>
                  <a:cubicBezTo>
                    <a:pt x="43590" y="5799"/>
                    <a:pt x="43590" y="5787"/>
                    <a:pt x="43590" y="5775"/>
                  </a:cubicBezTo>
                  <a:cubicBezTo>
                    <a:pt x="43637" y="5632"/>
                    <a:pt x="43685" y="5489"/>
                    <a:pt x="43721" y="5358"/>
                  </a:cubicBezTo>
                  <a:cubicBezTo>
                    <a:pt x="43733" y="5310"/>
                    <a:pt x="43733" y="5275"/>
                    <a:pt x="43745" y="5227"/>
                  </a:cubicBezTo>
                  <a:cubicBezTo>
                    <a:pt x="43768" y="5132"/>
                    <a:pt x="43780" y="5048"/>
                    <a:pt x="43804" y="4953"/>
                  </a:cubicBezTo>
                  <a:cubicBezTo>
                    <a:pt x="43804" y="4906"/>
                    <a:pt x="43816" y="4858"/>
                    <a:pt x="43816" y="4798"/>
                  </a:cubicBezTo>
                  <a:cubicBezTo>
                    <a:pt x="43828" y="4715"/>
                    <a:pt x="43828" y="4632"/>
                    <a:pt x="43840" y="4548"/>
                  </a:cubicBezTo>
                  <a:lnTo>
                    <a:pt x="43840" y="4406"/>
                  </a:lnTo>
                  <a:cubicBezTo>
                    <a:pt x="43828" y="4322"/>
                    <a:pt x="43828" y="4239"/>
                    <a:pt x="43816" y="4156"/>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9" name="Google Shape;479;p21"/>
          <p:cNvGrpSpPr/>
          <p:nvPr/>
        </p:nvGrpSpPr>
        <p:grpSpPr>
          <a:xfrm>
            <a:off x="-2049318" y="-1493781"/>
            <a:ext cx="4071000" cy="4781399"/>
            <a:chOff x="-1024659" y="-746890"/>
            <a:chExt cx="2035500" cy="2390700"/>
          </a:xfrm>
        </p:grpSpPr>
        <p:sp>
          <p:nvSpPr>
            <p:cNvPr id="480" name="Google Shape;480;p21"/>
            <p:cNvSpPr/>
            <p:nvPr/>
          </p:nvSpPr>
          <p:spPr>
            <a:xfrm rot="3420529">
              <a:off x="-955101" y="-75285"/>
              <a:ext cx="1896384" cy="1195990"/>
            </a:xfrm>
            <a:prstGeom prst="triangle">
              <a:avLst>
                <a:gd fmla="val 50000" name="adj"/>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rPr lang="en" sz="2800"/>
                <a:t> </a:t>
              </a:r>
              <a:endParaRPr sz="2800"/>
            </a:p>
          </p:txBody>
        </p:sp>
        <p:grpSp>
          <p:nvGrpSpPr>
            <p:cNvPr id="481" name="Google Shape;481;p21"/>
            <p:cNvGrpSpPr/>
            <p:nvPr/>
          </p:nvGrpSpPr>
          <p:grpSpPr>
            <a:xfrm rot="-960545">
              <a:off x="-811664" y="-568320"/>
              <a:ext cx="1542637" cy="1761192"/>
              <a:chOff x="742950" y="1124975"/>
              <a:chExt cx="1327850" cy="1515975"/>
            </a:xfrm>
          </p:grpSpPr>
          <p:sp>
            <p:nvSpPr>
              <p:cNvPr id="482" name="Google Shape;482;p21"/>
              <p:cNvSpPr/>
              <p:nvPr/>
            </p:nvSpPr>
            <p:spPr>
              <a:xfrm>
                <a:off x="742950" y="1124975"/>
                <a:ext cx="304525" cy="1515975"/>
              </a:xfrm>
              <a:custGeom>
                <a:rect b="b" l="l" r="r" t="t"/>
                <a:pathLst>
                  <a:path extrusionOk="0" h="60639" w="12181">
                    <a:moveTo>
                      <a:pt x="0" y="60639"/>
                    </a:moveTo>
                    <a:lnTo>
                      <a:pt x="6263" y="0"/>
                    </a:lnTo>
                    <a:lnTo>
                      <a:pt x="12180" y="46911"/>
                    </a:lnTo>
                    <a:close/>
                  </a:path>
                </a:pathLst>
              </a:custGeom>
              <a:gradFill>
                <a:gsLst>
                  <a:gs pos="0">
                    <a:srgbClr val="FF62FF"/>
                  </a:gs>
                  <a:gs pos="100000">
                    <a:srgbClr val="A2B5F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 name="Google Shape;483;p21"/>
              <p:cNvSpPr/>
              <p:nvPr/>
            </p:nvSpPr>
            <p:spPr>
              <a:xfrm>
                <a:off x="899500" y="1124975"/>
                <a:ext cx="1171300" cy="1172775"/>
              </a:xfrm>
              <a:custGeom>
                <a:rect b="b" l="l" r="r" t="t"/>
                <a:pathLst>
                  <a:path extrusionOk="0" h="46911" w="46852">
                    <a:moveTo>
                      <a:pt x="46852" y="37576"/>
                    </a:moveTo>
                    <a:lnTo>
                      <a:pt x="5918" y="46911"/>
                    </a:lnTo>
                    <a:lnTo>
                      <a:pt x="1" y="0"/>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 name="Google Shape;484;p21"/>
              <p:cNvSpPr/>
              <p:nvPr/>
            </p:nvSpPr>
            <p:spPr>
              <a:xfrm>
                <a:off x="742950" y="2064375"/>
                <a:ext cx="1327850" cy="576575"/>
              </a:xfrm>
              <a:custGeom>
                <a:rect b="b" l="l" r="r" t="t"/>
                <a:pathLst>
                  <a:path extrusionOk="0" h="23063" w="53114">
                    <a:moveTo>
                      <a:pt x="53114" y="0"/>
                    </a:moveTo>
                    <a:lnTo>
                      <a:pt x="0" y="23063"/>
                    </a:lnTo>
                    <a:lnTo>
                      <a:pt x="12180" y="9335"/>
                    </a:lnTo>
                    <a:close/>
                  </a:path>
                </a:pathLst>
              </a:custGeom>
              <a:gradFill>
                <a:gsLst>
                  <a:gs pos="0">
                    <a:srgbClr val="F9F6EF"/>
                  </a:gs>
                  <a:gs pos="100000">
                    <a:srgbClr val="F148FF"/>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85" name="Google Shape;485;p21"/>
            <p:cNvSpPr/>
            <p:nvPr/>
          </p:nvSpPr>
          <p:spPr>
            <a:xfrm>
              <a:off x="-859592" y="68247"/>
              <a:ext cx="1344082" cy="748969"/>
            </a:xfrm>
            <a:custGeom>
              <a:rect b="b" l="l" r="r" t="t"/>
              <a:pathLst>
                <a:path extrusionOk="0" h="40452" w="72604">
                  <a:moveTo>
                    <a:pt x="61873" y="40452"/>
                  </a:moveTo>
                  <a:lnTo>
                    <a:pt x="72604" y="6871"/>
                  </a:lnTo>
                  <a:lnTo>
                    <a:pt x="0" y="0"/>
                  </a:lnTo>
                </a:path>
              </a:pathLst>
            </a:custGeom>
            <a:noFill/>
            <a:ln cap="flat" cmpd="sng" w="28575">
              <a:solidFill>
                <a:schemeClr val="lt1"/>
              </a:solidFill>
              <a:prstDash val="solid"/>
              <a:round/>
              <a:headEnd len="med" w="med" type="none"/>
              <a:tailEnd len="med" w="med" type="none"/>
            </a:ln>
          </p:spPr>
        </p:sp>
      </p:grpSp>
      <p:grpSp>
        <p:nvGrpSpPr>
          <p:cNvPr id="486" name="Google Shape;486;p21"/>
          <p:cNvGrpSpPr/>
          <p:nvPr/>
        </p:nvGrpSpPr>
        <p:grpSpPr>
          <a:xfrm>
            <a:off x="16097709" y="7264872"/>
            <a:ext cx="4177071" cy="4170354"/>
            <a:chOff x="7526426" y="3074700"/>
            <a:chExt cx="2326800" cy="2323058"/>
          </a:xfrm>
        </p:grpSpPr>
        <p:sp>
          <p:nvSpPr>
            <p:cNvPr id="487" name="Google Shape;487;p21"/>
            <p:cNvSpPr/>
            <p:nvPr/>
          </p:nvSpPr>
          <p:spPr>
            <a:xfrm rot="2097229">
              <a:off x="7805141" y="3443597"/>
              <a:ext cx="1769369" cy="1530506"/>
            </a:xfrm>
            <a:prstGeom prst="triangle">
              <a:avLst>
                <a:gd fmla="val 50000" name="adj"/>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88" name="Google Shape;488;p21"/>
            <p:cNvGrpSpPr/>
            <p:nvPr/>
          </p:nvGrpSpPr>
          <p:grpSpPr>
            <a:xfrm>
              <a:off x="7783373" y="3676410"/>
              <a:ext cx="1721348" cy="1721348"/>
              <a:chOff x="2276175" y="1183600"/>
              <a:chExt cx="1504675" cy="1504675"/>
            </a:xfrm>
          </p:grpSpPr>
          <p:sp>
            <p:nvSpPr>
              <p:cNvPr id="489" name="Google Shape;489;p21"/>
              <p:cNvSpPr/>
              <p:nvPr/>
            </p:nvSpPr>
            <p:spPr>
              <a:xfrm>
                <a:off x="2276175" y="1183600"/>
                <a:ext cx="1504675" cy="1504675"/>
              </a:xfrm>
              <a:custGeom>
                <a:rect b="b" l="l" r="r" t="t"/>
                <a:pathLst>
                  <a:path extrusionOk="0" h="60187" w="60187">
                    <a:moveTo>
                      <a:pt x="49482" y="10716"/>
                    </a:moveTo>
                    <a:cubicBezTo>
                      <a:pt x="60186" y="21420"/>
                      <a:pt x="60186" y="38768"/>
                      <a:pt x="49482" y="49483"/>
                    </a:cubicBezTo>
                    <a:cubicBezTo>
                      <a:pt x="38767" y="60187"/>
                      <a:pt x="21419" y="60187"/>
                      <a:pt x="10704" y="49483"/>
                    </a:cubicBezTo>
                    <a:cubicBezTo>
                      <a:pt x="0" y="38768"/>
                      <a:pt x="0" y="21420"/>
                      <a:pt x="10704" y="10716"/>
                    </a:cubicBezTo>
                    <a:cubicBezTo>
                      <a:pt x="21419" y="1"/>
                      <a:pt x="38767" y="1"/>
                      <a:pt x="49482" y="10716"/>
                    </a:cubicBezTo>
                    <a:close/>
                  </a:path>
                </a:pathLst>
              </a:custGeom>
              <a:gradFill>
                <a:gsLst>
                  <a:gs pos="0">
                    <a:srgbClr val="FEFFB7"/>
                  </a:gs>
                  <a:gs pos="58999">
                    <a:srgbClr val="F7B0B6"/>
                  </a:gs>
                  <a:gs pos="92000">
                    <a:srgbClr val="CF65B0"/>
                  </a:gs>
                  <a:gs pos="100000">
                    <a:srgbClr val="FEFFB7"/>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 name="Google Shape;490;p21"/>
              <p:cNvSpPr/>
              <p:nvPr/>
            </p:nvSpPr>
            <p:spPr>
              <a:xfrm>
                <a:off x="2541671" y="1370841"/>
                <a:ext cx="600399" cy="626921"/>
              </a:xfrm>
              <a:custGeom>
                <a:rect b="b" l="l" r="r" t="t"/>
                <a:pathLst>
                  <a:path extrusionOk="0" h="19147" w="18337">
                    <a:moveTo>
                      <a:pt x="17253" y="7073"/>
                    </a:moveTo>
                    <a:cubicBezTo>
                      <a:pt x="18336" y="10431"/>
                      <a:pt x="17312" y="14110"/>
                      <a:pt x="14633" y="16396"/>
                    </a:cubicBezTo>
                    <a:cubicBezTo>
                      <a:pt x="11954" y="18694"/>
                      <a:pt x="8156" y="19146"/>
                      <a:pt x="5013" y="17551"/>
                    </a:cubicBezTo>
                    <a:cubicBezTo>
                      <a:pt x="1870" y="15955"/>
                      <a:pt x="0" y="12621"/>
                      <a:pt x="274" y="9109"/>
                    </a:cubicBezTo>
                    <a:cubicBezTo>
                      <a:pt x="536" y="5597"/>
                      <a:pt x="2906" y="2585"/>
                      <a:pt x="6251" y="1489"/>
                    </a:cubicBezTo>
                    <a:cubicBezTo>
                      <a:pt x="10835" y="1"/>
                      <a:pt x="15752" y="2501"/>
                      <a:pt x="17253" y="7073"/>
                    </a:cubicBezTo>
                    <a:close/>
                  </a:path>
                </a:pathLst>
              </a:custGeom>
              <a:gradFill>
                <a:gsLst>
                  <a:gs pos="0">
                    <a:srgbClr val="FFFFFF">
                      <a:alpha val="5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cxnSp>
          <p:nvCxnSpPr>
            <p:cNvPr id="491" name="Google Shape;491;p21"/>
            <p:cNvCxnSpPr>
              <a:stCxn id="487" idx="0"/>
              <a:endCxn id="487" idx="4"/>
            </p:cNvCxnSpPr>
            <p:nvPr/>
          </p:nvCxnSpPr>
          <p:spPr>
            <a:xfrm flipH="1">
              <a:off x="8976626" y="3581550"/>
              <a:ext cx="151500" cy="1761300"/>
            </a:xfrm>
            <a:prstGeom prst="straightConnector1">
              <a:avLst/>
            </a:prstGeom>
            <a:noFill/>
            <a:ln cap="flat" cmpd="sng" w="28575">
              <a:solidFill>
                <a:schemeClr val="lt1"/>
              </a:solidFill>
              <a:prstDash val="solid"/>
              <a:round/>
              <a:headEnd len="med" w="med" type="none"/>
              <a:tailEnd len="med" w="med" type="none"/>
            </a:ln>
          </p:spPr>
        </p:cxnSp>
        <p:cxnSp>
          <p:nvCxnSpPr>
            <p:cNvPr id="492" name="Google Shape;492;p21"/>
            <p:cNvCxnSpPr>
              <a:stCxn id="487" idx="2"/>
              <a:endCxn id="487" idx="4"/>
            </p:cNvCxnSpPr>
            <p:nvPr/>
          </p:nvCxnSpPr>
          <p:spPr>
            <a:xfrm>
              <a:off x="7526426" y="4329300"/>
              <a:ext cx="1450200" cy="1013700"/>
            </a:xfrm>
            <a:prstGeom prst="straightConnector1">
              <a:avLst/>
            </a:prstGeom>
            <a:noFill/>
            <a:ln cap="flat" cmpd="sng" w="28575">
              <a:solidFill>
                <a:schemeClr val="lt1"/>
              </a:solidFill>
              <a:prstDash val="solid"/>
              <a:round/>
              <a:headEnd len="med" w="med" type="none"/>
              <a:tailEnd len="med" w="med" type="none"/>
            </a:ln>
          </p:spPr>
        </p:cxnSp>
      </p:grpSp>
      <p:grpSp>
        <p:nvGrpSpPr>
          <p:cNvPr id="493" name="Google Shape;493;p21"/>
          <p:cNvGrpSpPr/>
          <p:nvPr/>
        </p:nvGrpSpPr>
        <p:grpSpPr>
          <a:xfrm rot="1972279">
            <a:off x="16048252" y="-742156"/>
            <a:ext cx="4749736" cy="3643139"/>
            <a:chOff x="-1162707" y="-935923"/>
            <a:chExt cx="3847669" cy="2951237"/>
          </a:xfrm>
        </p:grpSpPr>
        <p:sp>
          <p:nvSpPr>
            <p:cNvPr id="494" name="Google Shape;494;p21"/>
            <p:cNvSpPr/>
            <p:nvPr/>
          </p:nvSpPr>
          <p:spPr>
            <a:xfrm rot="2097264">
              <a:off x="901933" y="-467612"/>
              <a:ext cx="1534758" cy="1327771"/>
            </a:xfrm>
            <a:prstGeom prst="triangle">
              <a:avLst>
                <a:gd fmla="val 50000" name="adj"/>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95" name="Google Shape;495;p21"/>
            <p:cNvGrpSpPr/>
            <p:nvPr/>
          </p:nvGrpSpPr>
          <p:grpSpPr>
            <a:xfrm rot="1441188">
              <a:off x="-896393" y="-425161"/>
              <a:ext cx="2920085" cy="1929713"/>
              <a:chOff x="759000" y="1141650"/>
              <a:chExt cx="4566375" cy="3017650"/>
            </a:xfrm>
          </p:grpSpPr>
          <p:sp>
            <p:nvSpPr>
              <p:cNvPr id="496" name="Google Shape;496;p21"/>
              <p:cNvSpPr/>
              <p:nvPr/>
            </p:nvSpPr>
            <p:spPr>
              <a:xfrm>
                <a:off x="779250" y="1141650"/>
                <a:ext cx="4522325" cy="2935500"/>
              </a:xfrm>
              <a:custGeom>
                <a:rect b="b" l="l" r="r" t="t"/>
                <a:pathLst>
                  <a:path extrusionOk="0" h="117420" w="180893">
                    <a:moveTo>
                      <a:pt x="46459" y="111526"/>
                    </a:moveTo>
                    <a:cubicBezTo>
                      <a:pt x="48423" y="110966"/>
                      <a:pt x="50459" y="110752"/>
                      <a:pt x="52495" y="110895"/>
                    </a:cubicBezTo>
                    <a:cubicBezTo>
                      <a:pt x="56341" y="111168"/>
                      <a:pt x="59782" y="112562"/>
                      <a:pt x="63116" y="113931"/>
                    </a:cubicBezTo>
                    <a:cubicBezTo>
                      <a:pt x="65354" y="114848"/>
                      <a:pt x="67521" y="115752"/>
                      <a:pt x="69712" y="116348"/>
                    </a:cubicBezTo>
                    <a:cubicBezTo>
                      <a:pt x="72629" y="117145"/>
                      <a:pt x="75534" y="117419"/>
                      <a:pt x="78665" y="116550"/>
                    </a:cubicBezTo>
                    <a:cubicBezTo>
                      <a:pt x="80463" y="116050"/>
                      <a:pt x="82344" y="115181"/>
                      <a:pt x="84380" y="113776"/>
                    </a:cubicBezTo>
                    <a:cubicBezTo>
                      <a:pt x="85535" y="112978"/>
                      <a:pt x="86619" y="112085"/>
                      <a:pt x="87619" y="111097"/>
                    </a:cubicBezTo>
                    <a:cubicBezTo>
                      <a:pt x="89047" y="109668"/>
                      <a:pt x="90286" y="108049"/>
                      <a:pt x="91286" y="106299"/>
                    </a:cubicBezTo>
                    <a:cubicBezTo>
                      <a:pt x="92274" y="104572"/>
                      <a:pt x="93084" y="102751"/>
                      <a:pt x="93715" y="100870"/>
                    </a:cubicBezTo>
                    <a:cubicBezTo>
                      <a:pt x="95036" y="97048"/>
                      <a:pt x="95846" y="92845"/>
                      <a:pt x="96822" y="88594"/>
                    </a:cubicBezTo>
                    <a:cubicBezTo>
                      <a:pt x="97477" y="85761"/>
                      <a:pt x="98227" y="82891"/>
                      <a:pt x="99299" y="80081"/>
                    </a:cubicBezTo>
                    <a:cubicBezTo>
                      <a:pt x="100727" y="76343"/>
                      <a:pt x="102775" y="72699"/>
                      <a:pt x="105930" y="69568"/>
                    </a:cubicBezTo>
                    <a:cubicBezTo>
                      <a:pt x="107097" y="68413"/>
                      <a:pt x="108359" y="67377"/>
                      <a:pt x="109705" y="66449"/>
                    </a:cubicBezTo>
                    <a:cubicBezTo>
                      <a:pt x="111991" y="64865"/>
                      <a:pt x="114193" y="63817"/>
                      <a:pt x="116313" y="63222"/>
                    </a:cubicBezTo>
                    <a:cubicBezTo>
                      <a:pt x="118265" y="62663"/>
                      <a:pt x="120313" y="62460"/>
                      <a:pt x="122349" y="62603"/>
                    </a:cubicBezTo>
                    <a:cubicBezTo>
                      <a:pt x="126183" y="62865"/>
                      <a:pt x="129624" y="64270"/>
                      <a:pt x="132970" y="65627"/>
                    </a:cubicBezTo>
                    <a:cubicBezTo>
                      <a:pt x="135184" y="66544"/>
                      <a:pt x="137363" y="67449"/>
                      <a:pt x="139554" y="68044"/>
                    </a:cubicBezTo>
                    <a:cubicBezTo>
                      <a:pt x="142471" y="68854"/>
                      <a:pt x="145376" y="69116"/>
                      <a:pt x="148519" y="68247"/>
                    </a:cubicBezTo>
                    <a:cubicBezTo>
                      <a:pt x="150305" y="67746"/>
                      <a:pt x="152186" y="66877"/>
                      <a:pt x="154222" y="65460"/>
                    </a:cubicBezTo>
                    <a:cubicBezTo>
                      <a:pt x="155389" y="64675"/>
                      <a:pt x="156473" y="63770"/>
                      <a:pt x="157461" y="62782"/>
                    </a:cubicBezTo>
                    <a:cubicBezTo>
                      <a:pt x="158901" y="61353"/>
                      <a:pt x="160140" y="59746"/>
                      <a:pt x="161140" y="57995"/>
                    </a:cubicBezTo>
                    <a:cubicBezTo>
                      <a:pt x="162116" y="56257"/>
                      <a:pt x="162926" y="54435"/>
                      <a:pt x="163557" y="52554"/>
                    </a:cubicBezTo>
                    <a:cubicBezTo>
                      <a:pt x="164878" y="48732"/>
                      <a:pt x="165688" y="44541"/>
                      <a:pt x="166676" y="40291"/>
                    </a:cubicBezTo>
                    <a:cubicBezTo>
                      <a:pt x="167331" y="37445"/>
                      <a:pt x="168081" y="34588"/>
                      <a:pt x="169153" y="31778"/>
                    </a:cubicBezTo>
                    <a:cubicBezTo>
                      <a:pt x="170581" y="28039"/>
                      <a:pt x="172629" y="24396"/>
                      <a:pt x="175784" y="21265"/>
                    </a:cubicBezTo>
                    <a:cubicBezTo>
                      <a:pt x="176939" y="20110"/>
                      <a:pt x="178201" y="19062"/>
                      <a:pt x="179547" y="18133"/>
                    </a:cubicBezTo>
                    <a:cubicBezTo>
                      <a:pt x="179654" y="18074"/>
                      <a:pt x="179761" y="18014"/>
                      <a:pt x="179868" y="17967"/>
                    </a:cubicBezTo>
                    <a:cubicBezTo>
                      <a:pt x="179904" y="17955"/>
                      <a:pt x="179940" y="17943"/>
                      <a:pt x="179975" y="17931"/>
                    </a:cubicBezTo>
                    <a:cubicBezTo>
                      <a:pt x="180047" y="17907"/>
                      <a:pt x="180118" y="17883"/>
                      <a:pt x="180190" y="17883"/>
                    </a:cubicBezTo>
                    <a:cubicBezTo>
                      <a:pt x="180237" y="17871"/>
                      <a:pt x="180273" y="17871"/>
                      <a:pt x="180321" y="17871"/>
                    </a:cubicBezTo>
                    <a:cubicBezTo>
                      <a:pt x="180380" y="17859"/>
                      <a:pt x="180452" y="17859"/>
                      <a:pt x="180511" y="17871"/>
                    </a:cubicBezTo>
                    <a:cubicBezTo>
                      <a:pt x="180559" y="17871"/>
                      <a:pt x="180595" y="17871"/>
                      <a:pt x="180630" y="17883"/>
                    </a:cubicBezTo>
                    <a:cubicBezTo>
                      <a:pt x="180702" y="17895"/>
                      <a:pt x="180761" y="17907"/>
                      <a:pt x="180821" y="17943"/>
                    </a:cubicBezTo>
                    <a:cubicBezTo>
                      <a:pt x="180845" y="17943"/>
                      <a:pt x="180868" y="17943"/>
                      <a:pt x="180892" y="17955"/>
                    </a:cubicBezTo>
                    <a:lnTo>
                      <a:pt x="141304" y="179"/>
                    </a:lnTo>
                    <a:cubicBezTo>
                      <a:pt x="140852" y="0"/>
                      <a:pt x="140340" y="72"/>
                      <a:pt x="139959" y="369"/>
                    </a:cubicBezTo>
                    <a:cubicBezTo>
                      <a:pt x="138613" y="1286"/>
                      <a:pt x="137351" y="2334"/>
                      <a:pt x="136184" y="3489"/>
                    </a:cubicBezTo>
                    <a:cubicBezTo>
                      <a:pt x="133029" y="6620"/>
                      <a:pt x="130981" y="10263"/>
                      <a:pt x="129552" y="14002"/>
                    </a:cubicBezTo>
                    <a:cubicBezTo>
                      <a:pt x="128481" y="16812"/>
                      <a:pt x="127743" y="19669"/>
                      <a:pt x="127076" y="22515"/>
                    </a:cubicBezTo>
                    <a:cubicBezTo>
                      <a:pt x="126088" y="26765"/>
                      <a:pt x="125290" y="30956"/>
                      <a:pt x="123968" y="34778"/>
                    </a:cubicBezTo>
                    <a:cubicBezTo>
                      <a:pt x="123337" y="36659"/>
                      <a:pt x="122528" y="38481"/>
                      <a:pt x="121551" y="40219"/>
                    </a:cubicBezTo>
                    <a:cubicBezTo>
                      <a:pt x="120539" y="41970"/>
                      <a:pt x="119301" y="43577"/>
                      <a:pt x="117872" y="45006"/>
                    </a:cubicBezTo>
                    <a:cubicBezTo>
                      <a:pt x="116872" y="45994"/>
                      <a:pt x="115789" y="46899"/>
                      <a:pt x="114634" y="47685"/>
                    </a:cubicBezTo>
                    <a:cubicBezTo>
                      <a:pt x="112598" y="49101"/>
                      <a:pt x="110717" y="49970"/>
                      <a:pt x="108919" y="50471"/>
                    </a:cubicBezTo>
                    <a:cubicBezTo>
                      <a:pt x="105788" y="51340"/>
                      <a:pt x="102882" y="51078"/>
                      <a:pt x="99954" y="50268"/>
                    </a:cubicBezTo>
                    <a:cubicBezTo>
                      <a:pt x="97763" y="49673"/>
                      <a:pt x="95584" y="48768"/>
                      <a:pt x="93369" y="47851"/>
                    </a:cubicBezTo>
                    <a:cubicBezTo>
                      <a:pt x="90036" y="46494"/>
                      <a:pt x="86583" y="45089"/>
                      <a:pt x="82749" y="44827"/>
                    </a:cubicBezTo>
                    <a:cubicBezTo>
                      <a:pt x="80713" y="44684"/>
                      <a:pt x="78677" y="44887"/>
                      <a:pt x="76713" y="45446"/>
                    </a:cubicBezTo>
                    <a:cubicBezTo>
                      <a:pt x="74605" y="46041"/>
                      <a:pt x="72391" y="47089"/>
                      <a:pt x="70105" y="48673"/>
                    </a:cubicBezTo>
                    <a:cubicBezTo>
                      <a:pt x="68759" y="49601"/>
                      <a:pt x="67497" y="50649"/>
                      <a:pt x="66342" y="51792"/>
                    </a:cubicBezTo>
                    <a:cubicBezTo>
                      <a:pt x="63187" y="54923"/>
                      <a:pt x="61127" y="58579"/>
                      <a:pt x="59710" y="62305"/>
                    </a:cubicBezTo>
                    <a:cubicBezTo>
                      <a:pt x="58639" y="65115"/>
                      <a:pt x="57889" y="67973"/>
                      <a:pt x="57234" y="70818"/>
                    </a:cubicBezTo>
                    <a:cubicBezTo>
                      <a:pt x="56258" y="75069"/>
                      <a:pt x="55448" y="79260"/>
                      <a:pt x="54126" y="83082"/>
                    </a:cubicBezTo>
                    <a:cubicBezTo>
                      <a:pt x="53495" y="84975"/>
                      <a:pt x="52686" y="86785"/>
                      <a:pt x="51709" y="88523"/>
                    </a:cubicBezTo>
                    <a:cubicBezTo>
                      <a:pt x="50697" y="90273"/>
                      <a:pt x="49459" y="91892"/>
                      <a:pt x="48030" y="93309"/>
                    </a:cubicBezTo>
                    <a:cubicBezTo>
                      <a:pt x="47030" y="94297"/>
                      <a:pt x="45947" y="95202"/>
                      <a:pt x="44792" y="95988"/>
                    </a:cubicBezTo>
                    <a:cubicBezTo>
                      <a:pt x="42756" y="97405"/>
                      <a:pt x="40863" y="98274"/>
                      <a:pt x="39077" y="98786"/>
                    </a:cubicBezTo>
                    <a:cubicBezTo>
                      <a:pt x="35946" y="99643"/>
                      <a:pt x="33040" y="99381"/>
                      <a:pt x="30123" y="98572"/>
                    </a:cubicBezTo>
                    <a:cubicBezTo>
                      <a:pt x="27933" y="97976"/>
                      <a:pt x="25754" y="97072"/>
                      <a:pt x="23527" y="96167"/>
                    </a:cubicBezTo>
                    <a:cubicBezTo>
                      <a:pt x="20194" y="94797"/>
                      <a:pt x="16753" y="93404"/>
                      <a:pt x="12907" y="93131"/>
                    </a:cubicBezTo>
                    <a:cubicBezTo>
                      <a:pt x="10871" y="92988"/>
                      <a:pt x="8835" y="93202"/>
                      <a:pt x="6870" y="93762"/>
                    </a:cubicBezTo>
                    <a:cubicBezTo>
                      <a:pt x="4763" y="94357"/>
                      <a:pt x="2549" y="95393"/>
                      <a:pt x="1" y="97202"/>
                    </a:cubicBezTo>
                    <a:lnTo>
                      <a:pt x="39589" y="114978"/>
                    </a:lnTo>
                    <a:cubicBezTo>
                      <a:pt x="42149" y="113157"/>
                      <a:pt x="44351" y="112121"/>
                      <a:pt x="46459" y="111526"/>
                    </a:cubicBezTo>
                    <a:close/>
                  </a:path>
                </a:pathLst>
              </a:custGeom>
              <a:gradFill>
                <a:gsLst>
                  <a:gs pos="0">
                    <a:srgbClr val="FFE2FF"/>
                  </a:gs>
                  <a:gs pos="8000">
                    <a:srgbClr val="D3A3EE"/>
                  </a:gs>
                  <a:gs pos="21000">
                    <a:srgbClr val="7B76D6"/>
                  </a:gs>
                  <a:gs pos="35000">
                    <a:srgbClr val="D3A3EE"/>
                  </a:gs>
                  <a:gs pos="46000">
                    <a:srgbClr val="FFE2FF"/>
                  </a:gs>
                  <a:gs pos="58000">
                    <a:srgbClr val="D3A3EE"/>
                  </a:gs>
                  <a:gs pos="69000">
                    <a:srgbClr val="7B76D6"/>
                  </a:gs>
                  <a:gs pos="85000">
                    <a:srgbClr val="D3A3EE"/>
                  </a:gs>
                  <a:gs pos="94000">
                    <a:srgbClr val="FFE2FF"/>
                  </a:gs>
                  <a:gs pos="100000">
                    <a:srgbClr val="D3A3EE"/>
                  </a:gs>
                </a:gsLst>
                <a:lin ang="8100019"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 name="Google Shape;497;p21"/>
              <p:cNvSpPr/>
              <p:nvPr/>
            </p:nvSpPr>
            <p:spPr>
              <a:xfrm>
                <a:off x="1748725" y="1588125"/>
                <a:ext cx="3576650" cy="2571175"/>
              </a:xfrm>
              <a:custGeom>
                <a:rect b="b" l="l" r="r" t="t"/>
                <a:pathLst>
                  <a:path extrusionOk="0" h="102847" w="143066">
                    <a:moveTo>
                      <a:pt x="142768" y="798"/>
                    </a:moveTo>
                    <a:cubicBezTo>
                      <a:pt x="142637" y="465"/>
                      <a:pt x="142375" y="203"/>
                      <a:pt x="142054" y="84"/>
                    </a:cubicBezTo>
                    <a:cubicBezTo>
                      <a:pt x="141982" y="60"/>
                      <a:pt x="141923" y="36"/>
                      <a:pt x="141863" y="24"/>
                    </a:cubicBezTo>
                    <a:cubicBezTo>
                      <a:pt x="141816" y="24"/>
                      <a:pt x="141780" y="12"/>
                      <a:pt x="141744" y="12"/>
                    </a:cubicBezTo>
                    <a:cubicBezTo>
                      <a:pt x="141673" y="0"/>
                      <a:pt x="141613" y="0"/>
                      <a:pt x="141542" y="12"/>
                    </a:cubicBezTo>
                    <a:cubicBezTo>
                      <a:pt x="141506" y="12"/>
                      <a:pt x="141458" y="12"/>
                      <a:pt x="141423" y="24"/>
                    </a:cubicBezTo>
                    <a:cubicBezTo>
                      <a:pt x="141339" y="36"/>
                      <a:pt x="141268" y="48"/>
                      <a:pt x="141196" y="84"/>
                    </a:cubicBezTo>
                    <a:cubicBezTo>
                      <a:pt x="141161" y="96"/>
                      <a:pt x="141125" y="96"/>
                      <a:pt x="141101" y="108"/>
                    </a:cubicBezTo>
                    <a:cubicBezTo>
                      <a:pt x="140982" y="155"/>
                      <a:pt x="140875" y="215"/>
                      <a:pt x="140768" y="286"/>
                    </a:cubicBezTo>
                    <a:cubicBezTo>
                      <a:pt x="139422" y="1215"/>
                      <a:pt x="138160" y="2263"/>
                      <a:pt x="137005" y="3406"/>
                    </a:cubicBezTo>
                    <a:cubicBezTo>
                      <a:pt x="133850" y="6537"/>
                      <a:pt x="131791" y="10192"/>
                      <a:pt x="130374" y="13919"/>
                    </a:cubicBezTo>
                    <a:cubicBezTo>
                      <a:pt x="129302" y="16729"/>
                      <a:pt x="128552" y="19598"/>
                      <a:pt x="127897" y="22432"/>
                    </a:cubicBezTo>
                    <a:cubicBezTo>
                      <a:pt x="126909" y="26682"/>
                      <a:pt x="126111" y="30873"/>
                      <a:pt x="124778" y="34707"/>
                    </a:cubicBezTo>
                    <a:cubicBezTo>
                      <a:pt x="124147" y="36588"/>
                      <a:pt x="123337" y="38410"/>
                      <a:pt x="122361" y="40136"/>
                    </a:cubicBezTo>
                    <a:cubicBezTo>
                      <a:pt x="121361" y="41898"/>
                      <a:pt x="120122" y="43506"/>
                      <a:pt x="118682" y="44935"/>
                    </a:cubicBezTo>
                    <a:cubicBezTo>
                      <a:pt x="117694" y="45923"/>
                      <a:pt x="116610" y="46816"/>
                      <a:pt x="115443" y="47613"/>
                    </a:cubicBezTo>
                    <a:cubicBezTo>
                      <a:pt x="113407" y="49018"/>
                      <a:pt x="111526" y="49899"/>
                      <a:pt x="109740" y="50388"/>
                    </a:cubicBezTo>
                    <a:cubicBezTo>
                      <a:pt x="106597" y="51269"/>
                      <a:pt x="103692" y="50983"/>
                      <a:pt x="100775" y="50197"/>
                    </a:cubicBezTo>
                    <a:cubicBezTo>
                      <a:pt x="98584" y="49602"/>
                      <a:pt x="96405" y="48685"/>
                      <a:pt x="94191" y="47780"/>
                    </a:cubicBezTo>
                    <a:cubicBezTo>
                      <a:pt x="90845" y="46411"/>
                      <a:pt x="87404" y="45018"/>
                      <a:pt x="83570" y="44744"/>
                    </a:cubicBezTo>
                    <a:cubicBezTo>
                      <a:pt x="81534" y="44601"/>
                      <a:pt x="79486" y="44815"/>
                      <a:pt x="77534" y="45363"/>
                    </a:cubicBezTo>
                    <a:cubicBezTo>
                      <a:pt x="75414" y="45958"/>
                      <a:pt x="73212" y="47006"/>
                      <a:pt x="70926" y="48590"/>
                    </a:cubicBezTo>
                    <a:cubicBezTo>
                      <a:pt x="69580" y="49518"/>
                      <a:pt x="68318" y="50566"/>
                      <a:pt x="67151" y="51721"/>
                    </a:cubicBezTo>
                    <a:cubicBezTo>
                      <a:pt x="63996" y="54840"/>
                      <a:pt x="61948" y="58496"/>
                      <a:pt x="60520" y="62234"/>
                    </a:cubicBezTo>
                    <a:cubicBezTo>
                      <a:pt x="59448" y="65032"/>
                      <a:pt x="58698" y="67902"/>
                      <a:pt x="58043" y="70735"/>
                    </a:cubicBezTo>
                    <a:cubicBezTo>
                      <a:pt x="57067" y="74998"/>
                      <a:pt x="56257" y="79189"/>
                      <a:pt x="54936" y="83011"/>
                    </a:cubicBezTo>
                    <a:cubicBezTo>
                      <a:pt x="54305" y="84892"/>
                      <a:pt x="53495" y="86713"/>
                      <a:pt x="52507" y="88440"/>
                    </a:cubicBezTo>
                    <a:cubicBezTo>
                      <a:pt x="51507" y="90202"/>
                      <a:pt x="50268" y="91809"/>
                      <a:pt x="48840" y="93238"/>
                    </a:cubicBezTo>
                    <a:cubicBezTo>
                      <a:pt x="47840" y="94226"/>
                      <a:pt x="46756" y="95119"/>
                      <a:pt x="45601" y="95917"/>
                    </a:cubicBezTo>
                    <a:cubicBezTo>
                      <a:pt x="43565" y="97322"/>
                      <a:pt x="41684" y="98203"/>
                      <a:pt x="39886" y="98691"/>
                    </a:cubicBezTo>
                    <a:cubicBezTo>
                      <a:pt x="36755" y="99560"/>
                      <a:pt x="33850" y="99286"/>
                      <a:pt x="30933" y="98489"/>
                    </a:cubicBezTo>
                    <a:cubicBezTo>
                      <a:pt x="28742" y="97893"/>
                      <a:pt x="26563" y="96989"/>
                      <a:pt x="24337" y="96072"/>
                    </a:cubicBezTo>
                    <a:cubicBezTo>
                      <a:pt x="21003" y="94714"/>
                      <a:pt x="17562" y="93321"/>
                      <a:pt x="13716" y="93048"/>
                    </a:cubicBezTo>
                    <a:cubicBezTo>
                      <a:pt x="11680" y="92905"/>
                      <a:pt x="9644" y="93107"/>
                      <a:pt x="7680" y="93679"/>
                    </a:cubicBezTo>
                    <a:cubicBezTo>
                      <a:pt x="5572" y="94274"/>
                      <a:pt x="3370" y="95310"/>
                      <a:pt x="822" y="97108"/>
                    </a:cubicBezTo>
                    <a:cubicBezTo>
                      <a:pt x="238" y="97691"/>
                      <a:pt x="0" y="98608"/>
                      <a:pt x="298" y="99322"/>
                    </a:cubicBezTo>
                    <a:cubicBezTo>
                      <a:pt x="357" y="99465"/>
                      <a:pt x="441" y="99596"/>
                      <a:pt x="536" y="99703"/>
                    </a:cubicBezTo>
                    <a:cubicBezTo>
                      <a:pt x="560" y="99727"/>
                      <a:pt x="572" y="99751"/>
                      <a:pt x="596" y="99763"/>
                    </a:cubicBezTo>
                    <a:cubicBezTo>
                      <a:pt x="691" y="99858"/>
                      <a:pt x="798" y="99941"/>
                      <a:pt x="917" y="100001"/>
                    </a:cubicBezTo>
                    <a:cubicBezTo>
                      <a:pt x="1381" y="100203"/>
                      <a:pt x="1905" y="100132"/>
                      <a:pt x="2298" y="99834"/>
                    </a:cubicBezTo>
                    <a:cubicBezTo>
                      <a:pt x="4334" y="98429"/>
                      <a:pt x="6215" y="97548"/>
                      <a:pt x="8013" y="97048"/>
                    </a:cubicBezTo>
                    <a:cubicBezTo>
                      <a:pt x="11144" y="96191"/>
                      <a:pt x="14050" y="96453"/>
                      <a:pt x="16967" y="97250"/>
                    </a:cubicBezTo>
                    <a:cubicBezTo>
                      <a:pt x="19157" y="97846"/>
                      <a:pt x="21336" y="98763"/>
                      <a:pt x="23563" y="99667"/>
                    </a:cubicBezTo>
                    <a:cubicBezTo>
                      <a:pt x="26896" y="101037"/>
                      <a:pt x="30349" y="102430"/>
                      <a:pt x="34183" y="102704"/>
                    </a:cubicBezTo>
                    <a:cubicBezTo>
                      <a:pt x="36207" y="102846"/>
                      <a:pt x="38255" y="102632"/>
                      <a:pt x="40220" y="102084"/>
                    </a:cubicBezTo>
                    <a:cubicBezTo>
                      <a:pt x="42327" y="101489"/>
                      <a:pt x="44530" y="100441"/>
                      <a:pt x="46816" y="98858"/>
                    </a:cubicBezTo>
                    <a:cubicBezTo>
                      <a:pt x="48161" y="97929"/>
                      <a:pt x="49423" y="96881"/>
                      <a:pt x="50590" y="95726"/>
                    </a:cubicBezTo>
                    <a:cubicBezTo>
                      <a:pt x="53745" y="92595"/>
                      <a:pt x="55793" y="88952"/>
                      <a:pt x="57222" y="85213"/>
                    </a:cubicBezTo>
                    <a:cubicBezTo>
                      <a:pt x="58293" y="82403"/>
                      <a:pt x="59043" y="79546"/>
                      <a:pt x="59698" y="76700"/>
                    </a:cubicBezTo>
                    <a:cubicBezTo>
                      <a:pt x="60686" y="72450"/>
                      <a:pt x="61484" y="68259"/>
                      <a:pt x="62806" y="64437"/>
                    </a:cubicBezTo>
                    <a:cubicBezTo>
                      <a:pt x="63437" y="62556"/>
                      <a:pt x="64246" y="60734"/>
                      <a:pt x="65235" y="58996"/>
                    </a:cubicBezTo>
                    <a:cubicBezTo>
                      <a:pt x="66235" y="57246"/>
                      <a:pt x="67473" y="55638"/>
                      <a:pt x="68914" y="54209"/>
                    </a:cubicBezTo>
                    <a:cubicBezTo>
                      <a:pt x="69902" y="53221"/>
                      <a:pt x="70985" y="52316"/>
                      <a:pt x="72152" y="51519"/>
                    </a:cubicBezTo>
                    <a:cubicBezTo>
                      <a:pt x="74188" y="50114"/>
                      <a:pt x="76069" y="49245"/>
                      <a:pt x="77867" y="48744"/>
                    </a:cubicBezTo>
                    <a:cubicBezTo>
                      <a:pt x="80998" y="47887"/>
                      <a:pt x="83904" y="48149"/>
                      <a:pt x="86833" y="48947"/>
                    </a:cubicBezTo>
                    <a:cubicBezTo>
                      <a:pt x="89011" y="49554"/>
                      <a:pt x="91190" y="50459"/>
                      <a:pt x="93417" y="51364"/>
                    </a:cubicBezTo>
                    <a:cubicBezTo>
                      <a:pt x="96750" y="52733"/>
                      <a:pt x="100191" y="54126"/>
                      <a:pt x="104025" y="54400"/>
                    </a:cubicBezTo>
                    <a:cubicBezTo>
                      <a:pt x="106061" y="54543"/>
                      <a:pt x="108109" y="54329"/>
                      <a:pt x="110074" y="53769"/>
                    </a:cubicBezTo>
                    <a:cubicBezTo>
                      <a:pt x="112181" y="53174"/>
                      <a:pt x="114384" y="52126"/>
                      <a:pt x="116670" y="50542"/>
                    </a:cubicBezTo>
                    <a:cubicBezTo>
                      <a:pt x="118015" y="49626"/>
                      <a:pt x="119277" y="48578"/>
                      <a:pt x="120432" y="47423"/>
                    </a:cubicBezTo>
                    <a:cubicBezTo>
                      <a:pt x="123599" y="44292"/>
                      <a:pt x="125647" y="40636"/>
                      <a:pt x="127076" y="36910"/>
                    </a:cubicBezTo>
                    <a:cubicBezTo>
                      <a:pt x="128147" y="34100"/>
                      <a:pt x="128897" y="31230"/>
                      <a:pt x="129552" y="28409"/>
                    </a:cubicBezTo>
                    <a:cubicBezTo>
                      <a:pt x="130540" y="24146"/>
                      <a:pt x="131338" y="19955"/>
                      <a:pt x="132660" y="16133"/>
                    </a:cubicBezTo>
                    <a:cubicBezTo>
                      <a:pt x="133291" y="14252"/>
                      <a:pt x="134100" y="12431"/>
                      <a:pt x="135089" y="10692"/>
                    </a:cubicBezTo>
                    <a:cubicBezTo>
                      <a:pt x="136089" y="8942"/>
                      <a:pt x="137315" y="7335"/>
                      <a:pt x="138756" y="5918"/>
                    </a:cubicBezTo>
                    <a:cubicBezTo>
                      <a:pt x="139839" y="4846"/>
                      <a:pt x="141006" y="3870"/>
                      <a:pt x="142256" y="3001"/>
                    </a:cubicBezTo>
                    <a:cubicBezTo>
                      <a:pt x="142840" y="2429"/>
                      <a:pt x="143066" y="1501"/>
                      <a:pt x="142768" y="798"/>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 name="Google Shape;498;p21"/>
              <p:cNvSpPr/>
              <p:nvPr/>
            </p:nvSpPr>
            <p:spPr>
              <a:xfrm>
                <a:off x="759000" y="3571400"/>
                <a:ext cx="1013250" cy="517050"/>
              </a:xfrm>
              <a:custGeom>
                <a:rect b="b" l="l" r="r" t="t"/>
                <a:pathLst>
                  <a:path extrusionOk="0" h="20682" w="40530">
                    <a:moveTo>
                      <a:pt x="40125" y="20372"/>
                    </a:moveTo>
                    <a:cubicBezTo>
                      <a:pt x="40030" y="20253"/>
                      <a:pt x="39946" y="20122"/>
                      <a:pt x="39887" y="19991"/>
                    </a:cubicBezTo>
                    <a:cubicBezTo>
                      <a:pt x="39589" y="19277"/>
                      <a:pt x="39827" y="18348"/>
                      <a:pt x="40411" y="17777"/>
                    </a:cubicBezTo>
                    <a:lnTo>
                      <a:pt x="822" y="1"/>
                    </a:lnTo>
                    <a:cubicBezTo>
                      <a:pt x="239" y="572"/>
                      <a:pt x="1" y="1501"/>
                      <a:pt x="299" y="2215"/>
                    </a:cubicBezTo>
                    <a:cubicBezTo>
                      <a:pt x="418" y="2513"/>
                      <a:pt x="644" y="2763"/>
                      <a:pt x="942" y="2906"/>
                    </a:cubicBezTo>
                    <a:lnTo>
                      <a:pt x="40530" y="20682"/>
                    </a:lnTo>
                    <a:cubicBezTo>
                      <a:pt x="40530" y="20682"/>
                      <a:pt x="40518" y="20670"/>
                      <a:pt x="40506" y="20658"/>
                    </a:cubicBezTo>
                    <a:cubicBezTo>
                      <a:pt x="40387" y="20598"/>
                      <a:pt x="40280" y="20527"/>
                      <a:pt x="40185" y="20432"/>
                    </a:cubicBezTo>
                    <a:cubicBezTo>
                      <a:pt x="40161" y="20408"/>
                      <a:pt x="40149" y="20384"/>
                      <a:pt x="40125" y="20372"/>
                    </a:cubicBez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cxnSp>
          <p:nvCxnSpPr>
            <p:cNvPr id="499" name="Google Shape;499;p21"/>
            <p:cNvCxnSpPr>
              <a:stCxn id="494" idx="0"/>
            </p:cNvCxnSpPr>
            <p:nvPr/>
          </p:nvCxnSpPr>
          <p:spPr>
            <a:xfrm flipH="1" rot="-1972576">
              <a:off x="1531949" y="-195184"/>
              <a:ext cx="908025" cy="1170815"/>
            </a:xfrm>
            <a:prstGeom prst="straightConnector1">
              <a:avLst/>
            </a:prstGeom>
            <a:noFill/>
            <a:ln cap="flat" cmpd="sng" w="28575">
              <a:solidFill>
                <a:schemeClr val="accent4"/>
              </a:solidFill>
              <a:prstDash val="solid"/>
              <a:round/>
              <a:headEnd len="med" w="med" type="none"/>
              <a:tailEnd len="med" w="med" type="none"/>
            </a:ln>
          </p:spPr>
        </p:cxnSp>
      </p:grpSp>
      <p:sp>
        <p:nvSpPr>
          <p:cNvPr id="500" name="Google Shape;500;p21"/>
          <p:cNvSpPr txBox="1"/>
          <p:nvPr>
            <p:ph type="title"/>
          </p:nvPr>
        </p:nvSpPr>
        <p:spPr>
          <a:xfrm>
            <a:off x="1517550" y="781573"/>
            <a:ext cx="15252600" cy="11454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dk2"/>
              </a:buClr>
              <a:buSzPts val="4600"/>
              <a:buNone/>
              <a:defRPr>
                <a:solidFill>
                  <a:schemeClr val="dk2"/>
                </a:solidFill>
              </a:defRPr>
            </a:lvl1pPr>
            <a:lvl2pPr lvl="1" rtl="0">
              <a:spcBef>
                <a:spcPts val="0"/>
              </a:spcBef>
              <a:spcAft>
                <a:spcPts val="0"/>
              </a:spcAft>
              <a:buClr>
                <a:schemeClr val="dk2"/>
              </a:buClr>
              <a:buSzPts val="4600"/>
              <a:buNone/>
              <a:defRPr>
                <a:solidFill>
                  <a:schemeClr val="dk2"/>
                </a:solidFill>
              </a:defRPr>
            </a:lvl2pPr>
            <a:lvl3pPr lvl="2" rtl="0">
              <a:spcBef>
                <a:spcPts val="0"/>
              </a:spcBef>
              <a:spcAft>
                <a:spcPts val="0"/>
              </a:spcAft>
              <a:buClr>
                <a:schemeClr val="dk2"/>
              </a:buClr>
              <a:buSzPts val="4600"/>
              <a:buNone/>
              <a:defRPr>
                <a:solidFill>
                  <a:schemeClr val="dk2"/>
                </a:solidFill>
              </a:defRPr>
            </a:lvl3pPr>
            <a:lvl4pPr lvl="3" rtl="0">
              <a:spcBef>
                <a:spcPts val="0"/>
              </a:spcBef>
              <a:spcAft>
                <a:spcPts val="0"/>
              </a:spcAft>
              <a:buClr>
                <a:schemeClr val="dk2"/>
              </a:buClr>
              <a:buSzPts val="4600"/>
              <a:buNone/>
              <a:defRPr>
                <a:solidFill>
                  <a:schemeClr val="dk2"/>
                </a:solidFill>
              </a:defRPr>
            </a:lvl4pPr>
            <a:lvl5pPr lvl="4" rtl="0">
              <a:spcBef>
                <a:spcPts val="0"/>
              </a:spcBef>
              <a:spcAft>
                <a:spcPts val="0"/>
              </a:spcAft>
              <a:buClr>
                <a:schemeClr val="dk2"/>
              </a:buClr>
              <a:buSzPts val="4600"/>
              <a:buNone/>
              <a:defRPr>
                <a:solidFill>
                  <a:schemeClr val="dk2"/>
                </a:solidFill>
              </a:defRPr>
            </a:lvl5pPr>
            <a:lvl6pPr lvl="5" rtl="0">
              <a:spcBef>
                <a:spcPts val="0"/>
              </a:spcBef>
              <a:spcAft>
                <a:spcPts val="0"/>
              </a:spcAft>
              <a:buClr>
                <a:schemeClr val="dk2"/>
              </a:buClr>
              <a:buSzPts val="4600"/>
              <a:buNone/>
              <a:defRPr>
                <a:solidFill>
                  <a:schemeClr val="dk2"/>
                </a:solidFill>
              </a:defRPr>
            </a:lvl6pPr>
            <a:lvl7pPr lvl="6" rtl="0">
              <a:spcBef>
                <a:spcPts val="0"/>
              </a:spcBef>
              <a:spcAft>
                <a:spcPts val="0"/>
              </a:spcAft>
              <a:buClr>
                <a:schemeClr val="dk2"/>
              </a:buClr>
              <a:buSzPts val="4600"/>
              <a:buNone/>
              <a:defRPr>
                <a:solidFill>
                  <a:schemeClr val="dk2"/>
                </a:solidFill>
              </a:defRPr>
            </a:lvl7pPr>
            <a:lvl8pPr lvl="7" rtl="0">
              <a:spcBef>
                <a:spcPts val="0"/>
              </a:spcBef>
              <a:spcAft>
                <a:spcPts val="0"/>
              </a:spcAft>
              <a:buClr>
                <a:schemeClr val="dk2"/>
              </a:buClr>
              <a:buSzPts val="4600"/>
              <a:buNone/>
              <a:defRPr>
                <a:solidFill>
                  <a:schemeClr val="dk2"/>
                </a:solidFill>
              </a:defRPr>
            </a:lvl8pPr>
            <a:lvl9pPr lvl="8" rtl="0">
              <a:spcBef>
                <a:spcPts val="0"/>
              </a:spcBef>
              <a:spcAft>
                <a:spcPts val="0"/>
              </a:spcAft>
              <a:buClr>
                <a:schemeClr val="dk2"/>
              </a:buClr>
              <a:buSzPts val="4600"/>
              <a:buNone/>
              <a:defRPr>
                <a:solidFill>
                  <a:schemeClr val="dk2"/>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7_1_1_1">
    <p:bg>
      <p:bgPr>
        <a:gradFill>
          <a:gsLst>
            <a:gs pos="0">
              <a:srgbClr val="6E2993"/>
            </a:gs>
            <a:gs pos="74000">
              <a:srgbClr val="1B0B87"/>
            </a:gs>
            <a:gs pos="100000">
              <a:srgbClr val="010159"/>
            </a:gs>
          </a:gsLst>
          <a:lin ang="2698631" scaled="0"/>
        </a:gradFill>
      </p:bgPr>
    </p:bg>
    <p:spTree>
      <p:nvGrpSpPr>
        <p:cNvPr id="501" name="Shape 501"/>
        <p:cNvGrpSpPr/>
        <p:nvPr/>
      </p:nvGrpSpPr>
      <p:grpSpPr>
        <a:xfrm>
          <a:off x="0" y="0"/>
          <a:ext cx="0" cy="0"/>
          <a:chOff x="0" y="0"/>
          <a:chExt cx="0" cy="0"/>
        </a:xfrm>
      </p:grpSpPr>
      <p:grpSp>
        <p:nvGrpSpPr>
          <p:cNvPr id="502" name="Google Shape;502;p22"/>
          <p:cNvGrpSpPr/>
          <p:nvPr/>
        </p:nvGrpSpPr>
        <p:grpSpPr>
          <a:xfrm rot="10800000">
            <a:off x="-745000" y="-622550"/>
            <a:ext cx="21518200" cy="15148350"/>
            <a:chOff x="-372500" y="-1622775"/>
            <a:chExt cx="10759100" cy="7574175"/>
          </a:xfrm>
        </p:grpSpPr>
        <p:sp>
          <p:nvSpPr>
            <p:cNvPr id="503" name="Google Shape;503;p22"/>
            <p:cNvSpPr/>
            <p:nvPr/>
          </p:nvSpPr>
          <p:spPr>
            <a:xfrm>
              <a:off x="6901500" y="24663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 name="Google Shape;504;p22"/>
            <p:cNvSpPr/>
            <p:nvPr/>
          </p:nvSpPr>
          <p:spPr>
            <a:xfrm>
              <a:off x="-228325" y="-120850"/>
              <a:ext cx="2822100" cy="2822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 name="Google Shape;505;p22"/>
            <p:cNvSpPr/>
            <p:nvPr/>
          </p:nvSpPr>
          <p:spPr>
            <a:xfrm>
              <a:off x="537325" y="-1622775"/>
              <a:ext cx="4692900" cy="46929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 name="Google Shape;506;p22"/>
            <p:cNvSpPr/>
            <p:nvPr/>
          </p:nvSpPr>
          <p:spPr>
            <a:xfrm>
              <a:off x="-372500" y="13386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7" name="Google Shape;507;p22"/>
          <p:cNvGrpSpPr/>
          <p:nvPr/>
        </p:nvGrpSpPr>
        <p:grpSpPr>
          <a:xfrm>
            <a:off x="-2204841" y="7264872"/>
            <a:ext cx="4177071" cy="4170354"/>
            <a:chOff x="7526426" y="3074700"/>
            <a:chExt cx="2326800" cy="2323058"/>
          </a:xfrm>
        </p:grpSpPr>
        <p:sp>
          <p:nvSpPr>
            <p:cNvPr id="508" name="Google Shape;508;p22"/>
            <p:cNvSpPr/>
            <p:nvPr/>
          </p:nvSpPr>
          <p:spPr>
            <a:xfrm rot="2097229">
              <a:off x="7805141" y="3443597"/>
              <a:ext cx="1769369" cy="1530506"/>
            </a:xfrm>
            <a:prstGeom prst="triangle">
              <a:avLst>
                <a:gd fmla="val 50000" name="adj"/>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09" name="Google Shape;509;p22"/>
            <p:cNvGrpSpPr/>
            <p:nvPr/>
          </p:nvGrpSpPr>
          <p:grpSpPr>
            <a:xfrm>
              <a:off x="7783373" y="3676410"/>
              <a:ext cx="1721348" cy="1721348"/>
              <a:chOff x="2276175" y="1183600"/>
              <a:chExt cx="1504675" cy="1504675"/>
            </a:xfrm>
          </p:grpSpPr>
          <p:sp>
            <p:nvSpPr>
              <p:cNvPr id="510" name="Google Shape;510;p22"/>
              <p:cNvSpPr/>
              <p:nvPr/>
            </p:nvSpPr>
            <p:spPr>
              <a:xfrm>
                <a:off x="2276175" y="1183600"/>
                <a:ext cx="1504675" cy="1504675"/>
              </a:xfrm>
              <a:custGeom>
                <a:rect b="b" l="l" r="r" t="t"/>
                <a:pathLst>
                  <a:path extrusionOk="0" h="60187" w="60187">
                    <a:moveTo>
                      <a:pt x="49482" y="10716"/>
                    </a:moveTo>
                    <a:cubicBezTo>
                      <a:pt x="60186" y="21420"/>
                      <a:pt x="60186" y="38768"/>
                      <a:pt x="49482" y="49483"/>
                    </a:cubicBezTo>
                    <a:cubicBezTo>
                      <a:pt x="38767" y="60187"/>
                      <a:pt x="21419" y="60187"/>
                      <a:pt x="10704" y="49483"/>
                    </a:cubicBezTo>
                    <a:cubicBezTo>
                      <a:pt x="0" y="38768"/>
                      <a:pt x="0" y="21420"/>
                      <a:pt x="10704" y="10716"/>
                    </a:cubicBezTo>
                    <a:cubicBezTo>
                      <a:pt x="21419" y="1"/>
                      <a:pt x="38767" y="1"/>
                      <a:pt x="49482" y="10716"/>
                    </a:cubicBezTo>
                    <a:close/>
                  </a:path>
                </a:pathLst>
              </a:custGeom>
              <a:gradFill>
                <a:gsLst>
                  <a:gs pos="0">
                    <a:srgbClr val="FEFFB7"/>
                  </a:gs>
                  <a:gs pos="58999">
                    <a:srgbClr val="F7B0B6"/>
                  </a:gs>
                  <a:gs pos="92000">
                    <a:srgbClr val="CF65B0"/>
                  </a:gs>
                  <a:gs pos="100000">
                    <a:srgbClr val="FEFFB7"/>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 name="Google Shape;511;p22"/>
              <p:cNvSpPr/>
              <p:nvPr/>
            </p:nvSpPr>
            <p:spPr>
              <a:xfrm>
                <a:off x="2541671" y="1370841"/>
                <a:ext cx="600399" cy="626921"/>
              </a:xfrm>
              <a:custGeom>
                <a:rect b="b" l="l" r="r" t="t"/>
                <a:pathLst>
                  <a:path extrusionOk="0" h="19147" w="18337">
                    <a:moveTo>
                      <a:pt x="17253" y="7073"/>
                    </a:moveTo>
                    <a:cubicBezTo>
                      <a:pt x="18336" y="10431"/>
                      <a:pt x="17312" y="14110"/>
                      <a:pt x="14633" y="16396"/>
                    </a:cubicBezTo>
                    <a:cubicBezTo>
                      <a:pt x="11954" y="18694"/>
                      <a:pt x="8156" y="19146"/>
                      <a:pt x="5013" y="17551"/>
                    </a:cubicBezTo>
                    <a:cubicBezTo>
                      <a:pt x="1870" y="15955"/>
                      <a:pt x="0" y="12621"/>
                      <a:pt x="274" y="9109"/>
                    </a:cubicBezTo>
                    <a:cubicBezTo>
                      <a:pt x="536" y="5597"/>
                      <a:pt x="2906" y="2585"/>
                      <a:pt x="6251" y="1489"/>
                    </a:cubicBezTo>
                    <a:cubicBezTo>
                      <a:pt x="10835" y="1"/>
                      <a:pt x="15752" y="2501"/>
                      <a:pt x="17253" y="7073"/>
                    </a:cubicBezTo>
                    <a:close/>
                  </a:path>
                </a:pathLst>
              </a:custGeom>
              <a:gradFill>
                <a:gsLst>
                  <a:gs pos="0">
                    <a:srgbClr val="FFFFFF">
                      <a:alpha val="5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cxnSp>
          <p:nvCxnSpPr>
            <p:cNvPr id="512" name="Google Shape;512;p22"/>
            <p:cNvCxnSpPr>
              <a:stCxn id="508" idx="0"/>
              <a:endCxn id="508" idx="4"/>
            </p:cNvCxnSpPr>
            <p:nvPr/>
          </p:nvCxnSpPr>
          <p:spPr>
            <a:xfrm flipH="1">
              <a:off x="8976626" y="3581550"/>
              <a:ext cx="151500" cy="1761300"/>
            </a:xfrm>
            <a:prstGeom prst="straightConnector1">
              <a:avLst/>
            </a:prstGeom>
            <a:noFill/>
            <a:ln cap="flat" cmpd="sng" w="28575">
              <a:solidFill>
                <a:schemeClr val="lt1"/>
              </a:solidFill>
              <a:prstDash val="solid"/>
              <a:round/>
              <a:headEnd len="med" w="med" type="none"/>
              <a:tailEnd len="med" w="med" type="none"/>
            </a:ln>
          </p:spPr>
        </p:cxnSp>
        <p:cxnSp>
          <p:nvCxnSpPr>
            <p:cNvPr id="513" name="Google Shape;513;p22"/>
            <p:cNvCxnSpPr>
              <a:stCxn id="508" idx="2"/>
              <a:endCxn id="508" idx="4"/>
            </p:cNvCxnSpPr>
            <p:nvPr/>
          </p:nvCxnSpPr>
          <p:spPr>
            <a:xfrm>
              <a:off x="7526426" y="4329300"/>
              <a:ext cx="1450200" cy="1013700"/>
            </a:xfrm>
            <a:prstGeom prst="straightConnector1">
              <a:avLst/>
            </a:prstGeom>
            <a:noFill/>
            <a:ln cap="flat" cmpd="sng" w="28575">
              <a:solidFill>
                <a:schemeClr val="lt1"/>
              </a:solidFill>
              <a:prstDash val="solid"/>
              <a:round/>
              <a:headEnd len="med" w="med" type="none"/>
              <a:tailEnd len="med" w="med" type="none"/>
            </a:ln>
          </p:spPr>
        </p:cxnSp>
      </p:grpSp>
      <p:grpSp>
        <p:nvGrpSpPr>
          <p:cNvPr id="514" name="Google Shape;514;p22"/>
          <p:cNvGrpSpPr/>
          <p:nvPr/>
        </p:nvGrpSpPr>
        <p:grpSpPr>
          <a:xfrm rot="1972279">
            <a:off x="-2254298" y="-742156"/>
            <a:ext cx="4749736" cy="3643139"/>
            <a:chOff x="-1162707" y="-935923"/>
            <a:chExt cx="3847669" cy="2951237"/>
          </a:xfrm>
        </p:grpSpPr>
        <p:sp>
          <p:nvSpPr>
            <p:cNvPr id="515" name="Google Shape;515;p22"/>
            <p:cNvSpPr/>
            <p:nvPr/>
          </p:nvSpPr>
          <p:spPr>
            <a:xfrm rot="2097264">
              <a:off x="901933" y="-467612"/>
              <a:ext cx="1534758" cy="1327771"/>
            </a:xfrm>
            <a:prstGeom prst="triangle">
              <a:avLst>
                <a:gd fmla="val 50000" name="adj"/>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16" name="Google Shape;516;p22"/>
            <p:cNvGrpSpPr/>
            <p:nvPr/>
          </p:nvGrpSpPr>
          <p:grpSpPr>
            <a:xfrm rot="1441188">
              <a:off x="-896393" y="-425161"/>
              <a:ext cx="2920085" cy="1929713"/>
              <a:chOff x="759000" y="1141650"/>
              <a:chExt cx="4566375" cy="3017650"/>
            </a:xfrm>
          </p:grpSpPr>
          <p:sp>
            <p:nvSpPr>
              <p:cNvPr id="517" name="Google Shape;517;p22"/>
              <p:cNvSpPr/>
              <p:nvPr/>
            </p:nvSpPr>
            <p:spPr>
              <a:xfrm>
                <a:off x="779250" y="1141650"/>
                <a:ext cx="4522325" cy="2935500"/>
              </a:xfrm>
              <a:custGeom>
                <a:rect b="b" l="l" r="r" t="t"/>
                <a:pathLst>
                  <a:path extrusionOk="0" h="117420" w="180893">
                    <a:moveTo>
                      <a:pt x="46459" y="111526"/>
                    </a:moveTo>
                    <a:cubicBezTo>
                      <a:pt x="48423" y="110966"/>
                      <a:pt x="50459" y="110752"/>
                      <a:pt x="52495" y="110895"/>
                    </a:cubicBezTo>
                    <a:cubicBezTo>
                      <a:pt x="56341" y="111168"/>
                      <a:pt x="59782" y="112562"/>
                      <a:pt x="63116" y="113931"/>
                    </a:cubicBezTo>
                    <a:cubicBezTo>
                      <a:pt x="65354" y="114848"/>
                      <a:pt x="67521" y="115752"/>
                      <a:pt x="69712" y="116348"/>
                    </a:cubicBezTo>
                    <a:cubicBezTo>
                      <a:pt x="72629" y="117145"/>
                      <a:pt x="75534" y="117419"/>
                      <a:pt x="78665" y="116550"/>
                    </a:cubicBezTo>
                    <a:cubicBezTo>
                      <a:pt x="80463" y="116050"/>
                      <a:pt x="82344" y="115181"/>
                      <a:pt x="84380" y="113776"/>
                    </a:cubicBezTo>
                    <a:cubicBezTo>
                      <a:pt x="85535" y="112978"/>
                      <a:pt x="86619" y="112085"/>
                      <a:pt x="87619" y="111097"/>
                    </a:cubicBezTo>
                    <a:cubicBezTo>
                      <a:pt x="89047" y="109668"/>
                      <a:pt x="90286" y="108049"/>
                      <a:pt x="91286" y="106299"/>
                    </a:cubicBezTo>
                    <a:cubicBezTo>
                      <a:pt x="92274" y="104572"/>
                      <a:pt x="93084" y="102751"/>
                      <a:pt x="93715" y="100870"/>
                    </a:cubicBezTo>
                    <a:cubicBezTo>
                      <a:pt x="95036" y="97048"/>
                      <a:pt x="95846" y="92845"/>
                      <a:pt x="96822" y="88594"/>
                    </a:cubicBezTo>
                    <a:cubicBezTo>
                      <a:pt x="97477" y="85761"/>
                      <a:pt x="98227" y="82891"/>
                      <a:pt x="99299" y="80081"/>
                    </a:cubicBezTo>
                    <a:cubicBezTo>
                      <a:pt x="100727" y="76343"/>
                      <a:pt x="102775" y="72699"/>
                      <a:pt x="105930" y="69568"/>
                    </a:cubicBezTo>
                    <a:cubicBezTo>
                      <a:pt x="107097" y="68413"/>
                      <a:pt x="108359" y="67377"/>
                      <a:pt x="109705" y="66449"/>
                    </a:cubicBezTo>
                    <a:cubicBezTo>
                      <a:pt x="111991" y="64865"/>
                      <a:pt x="114193" y="63817"/>
                      <a:pt x="116313" y="63222"/>
                    </a:cubicBezTo>
                    <a:cubicBezTo>
                      <a:pt x="118265" y="62663"/>
                      <a:pt x="120313" y="62460"/>
                      <a:pt x="122349" y="62603"/>
                    </a:cubicBezTo>
                    <a:cubicBezTo>
                      <a:pt x="126183" y="62865"/>
                      <a:pt x="129624" y="64270"/>
                      <a:pt x="132970" y="65627"/>
                    </a:cubicBezTo>
                    <a:cubicBezTo>
                      <a:pt x="135184" y="66544"/>
                      <a:pt x="137363" y="67449"/>
                      <a:pt x="139554" y="68044"/>
                    </a:cubicBezTo>
                    <a:cubicBezTo>
                      <a:pt x="142471" y="68854"/>
                      <a:pt x="145376" y="69116"/>
                      <a:pt x="148519" y="68247"/>
                    </a:cubicBezTo>
                    <a:cubicBezTo>
                      <a:pt x="150305" y="67746"/>
                      <a:pt x="152186" y="66877"/>
                      <a:pt x="154222" y="65460"/>
                    </a:cubicBezTo>
                    <a:cubicBezTo>
                      <a:pt x="155389" y="64675"/>
                      <a:pt x="156473" y="63770"/>
                      <a:pt x="157461" y="62782"/>
                    </a:cubicBezTo>
                    <a:cubicBezTo>
                      <a:pt x="158901" y="61353"/>
                      <a:pt x="160140" y="59746"/>
                      <a:pt x="161140" y="57995"/>
                    </a:cubicBezTo>
                    <a:cubicBezTo>
                      <a:pt x="162116" y="56257"/>
                      <a:pt x="162926" y="54435"/>
                      <a:pt x="163557" y="52554"/>
                    </a:cubicBezTo>
                    <a:cubicBezTo>
                      <a:pt x="164878" y="48732"/>
                      <a:pt x="165688" y="44541"/>
                      <a:pt x="166676" y="40291"/>
                    </a:cubicBezTo>
                    <a:cubicBezTo>
                      <a:pt x="167331" y="37445"/>
                      <a:pt x="168081" y="34588"/>
                      <a:pt x="169153" y="31778"/>
                    </a:cubicBezTo>
                    <a:cubicBezTo>
                      <a:pt x="170581" y="28039"/>
                      <a:pt x="172629" y="24396"/>
                      <a:pt x="175784" y="21265"/>
                    </a:cubicBezTo>
                    <a:cubicBezTo>
                      <a:pt x="176939" y="20110"/>
                      <a:pt x="178201" y="19062"/>
                      <a:pt x="179547" y="18133"/>
                    </a:cubicBezTo>
                    <a:cubicBezTo>
                      <a:pt x="179654" y="18074"/>
                      <a:pt x="179761" y="18014"/>
                      <a:pt x="179868" y="17967"/>
                    </a:cubicBezTo>
                    <a:cubicBezTo>
                      <a:pt x="179904" y="17955"/>
                      <a:pt x="179940" y="17943"/>
                      <a:pt x="179975" y="17931"/>
                    </a:cubicBezTo>
                    <a:cubicBezTo>
                      <a:pt x="180047" y="17907"/>
                      <a:pt x="180118" y="17883"/>
                      <a:pt x="180190" y="17883"/>
                    </a:cubicBezTo>
                    <a:cubicBezTo>
                      <a:pt x="180237" y="17871"/>
                      <a:pt x="180273" y="17871"/>
                      <a:pt x="180321" y="17871"/>
                    </a:cubicBezTo>
                    <a:cubicBezTo>
                      <a:pt x="180380" y="17859"/>
                      <a:pt x="180452" y="17859"/>
                      <a:pt x="180511" y="17871"/>
                    </a:cubicBezTo>
                    <a:cubicBezTo>
                      <a:pt x="180559" y="17871"/>
                      <a:pt x="180595" y="17871"/>
                      <a:pt x="180630" y="17883"/>
                    </a:cubicBezTo>
                    <a:cubicBezTo>
                      <a:pt x="180702" y="17895"/>
                      <a:pt x="180761" y="17907"/>
                      <a:pt x="180821" y="17943"/>
                    </a:cubicBezTo>
                    <a:cubicBezTo>
                      <a:pt x="180845" y="17943"/>
                      <a:pt x="180868" y="17943"/>
                      <a:pt x="180892" y="17955"/>
                    </a:cubicBezTo>
                    <a:lnTo>
                      <a:pt x="141304" y="179"/>
                    </a:lnTo>
                    <a:cubicBezTo>
                      <a:pt x="140852" y="0"/>
                      <a:pt x="140340" y="72"/>
                      <a:pt x="139959" y="369"/>
                    </a:cubicBezTo>
                    <a:cubicBezTo>
                      <a:pt x="138613" y="1286"/>
                      <a:pt x="137351" y="2334"/>
                      <a:pt x="136184" y="3489"/>
                    </a:cubicBezTo>
                    <a:cubicBezTo>
                      <a:pt x="133029" y="6620"/>
                      <a:pt x="130981" y="10263"/>
                      <a:pt x="129552" y="14002"/>
                    </a:cubicBezTo>
                    <a:cubicBezTo>
                      <a:pt x="128481" y="16812"/>
                      <a:pt x="127743" y="19669"/>
                      <a:pt x="127076" y="22515"/>
                    </a:cubicBezTo>
                    <a:cubicBezTo>
                      <a:pt x="126088" y="26765"/>
                      <a:pt x="125290" y="30956"/>
                      <a:pt x="123968" y="34778"/>
                    </a:cubicBezTo>
                    <a:cubicBezTo>
                      <a:pt x="123337" y="36659"/>
                      <a:pt x="122528" y="38481"/>
                      <a:pt x="121551" y="40219"/>
                    </a:cubicBezTo>
                    <a:cubicBezTo>
                      <a:pt x="120539" y="41970"/>
                      <a:pt x="119301" y="43577"/>
                      <a:pt x="117872" y="45006"/>
                    </a:cubicBezTo>
                    <a:cubicBezTo>
                      <a:pt x="116872" y="45994"/>
                      <a:pt x="115789" y="46899"/>
                      <a:pt x="114634" y="47685"/>
                    </a:cubicBezTo>
                    <a:cubicBezTo>
                      <a:pt x="112598" y="49101"/>
                      <a:pt x="110717" y="49970"/>
                      <a:pt x="108919" y="50471"/>
                    </a:cubicBezTo>
                    <a:cubicBezTo>
                      <a:pt x="105788" y="51340"/>
                      <a:pt x="102882" y="51078"/>
                      <a:pt x="99954" y="50268"/>
                    </a:cubicBezTo>
                    <a:cubicBezTo>
                      <a:pt x="97763" y="49673"/>
                      <a:pt x="95584" y="48768"/>
                      <a:pt x="93369" y="47851"/>
                    </a:cubicBezTo>
                    <a:cubicBezTo>
                      <a:pt x="90036" y="46494"/>
                      <a:pt x="86583" y="45089"/>
                      <a:pt x="82749" y="44827"/>
                    </a:cubicBezTo>
                    <a:cubicBezTo>
                      <a:pt x="80713" y="44684"/>
                      <a:pt x="78677" y="44887"/>
                      <a:pt x="76713" y="45446"/>
                    </a:cubicBezTo>
                    <a:cubicBezTo>
                      <a:pt x="74605" y="46041"/>
                      <a:pt x="72391" y="47089"/>
                      <a:pt x="70105" y="48673"/>
                    </a:cubicBezTo>
                    <a:cubicBezTo>
                      <a:pt x="68759" y="49601"/>
                      <a:pt x="67497" y="50649"/>
                      <a:pt x="66342" y="51792"/>
                    </a:cubicBezTo>
                    <a:cubicBezTo>
                      <a:pt x="63187" y="54923"/>
                      <a:pt x="61127" y="58579"/>
                      <a:pt x="59710" y="62305"/>
                    </a:cubicBezTo>
                    <a:cubicBezTo>
                      <a:pt x="58639" y="65115"/>
                      <a:pt x="57889" y="67973"/>
                      <a:pt x="57234" y="70818"/>
                    </a:cubicBezTo>
                    <a:cubicBezTo>
                      <a:pt x="56258" y="75069"/>
                      <a:pt x="55448" y="79260"/>
                      <a:pt x="54126" y="83082"/>
                    </a:cubicBezTo>
                    <a:cubicBezTo>
                      <a:pt x="53495" y="84975"/>
                      <a:pt x="52686" y="86785"/>
                      <a:pt x="51709" y="88523"/>
                    </a:cubicBezTo>
                    <a:cubicBezTo>
                      <a:pt x="50697" y="90273"/>
                      <a:pt x="49459" y="91892"/>
                      <a:pt x="48030" y="93309"/>
                    </a:cubicBezTo>
                    <a:cubicBezTo>
                      <a:pt x="47030" y="94297"/>
                      <a:pt x="45947" y="95202"/>
                      <a:pt x="44792" y="95988"/>
                    </a:cubicBezTo>
                    <a:cubicBezTo>
                      <a:pt x="42756" y="97405"/>
                      <a:pt x="40863" y="98274"/>
                      <a:pt x="39077" y="98786"/>
                    </a:cubicBezTo>
                    <a:cubicBezTo>
                      <a:pt x="35946" y="99643"/>
                      <a:pt x="33040" y="99381"/>
                      <a:pt x="30123" y="98572"/>
                    </a:cubicBezTo>
                    <a:cubicBezTo>
                      <a:pt x="27933" y="97976"/>
                      <a:pt x="25754" y="97072"/>
                      <a:pt x="23527" y="96167"/>
                    </a:cubicBezTo>
                    <a:cubicBezTo>
                      <a:pt x="20194" y="94797"/>
                      <a:pt x="16753" y="93404"/>
                      <a:pt x="12907" y="93131"/>
                    </a:cubicBezTo>
                    <a:cubicBezTo>
                      <a:pt x="10871" y="92988"/>
                      <a:pt x="8835" y="93202"/>
                      <a:pt x="6870" y="93762"/>
                    </a:cubicBezTo>
                    <a:cubicBezTo>
                      <a:pt x="4763" y="94357"/>
                      <a:pt x="2549" y="95393"/>
                      <a:pt x="1" y="97202"/>
                    </a:cubicBezTo>
                    <a:lnTo>
                      <a:pt x="39589" y="114978"/>
                    </a:lnTo>
                    <a:cubicBezTo>
                      <a:pt x="42149" y="113157"/>
                      <a:pt x="44351" y="112121"/>
                      <a:pt x="46459" y="111526"/>
                    </a:cubicBezTo>
                    <a:close/>
                  </a:path>
                </a:pathLst>
              </a:custGeom>
              <a:gradFill>
                <a:gsLst>
                  <a:gs pos="0">
                    <a:srgbClr val="FFE2FF"/>
                  </a:gs>
                  <a:gs pos="8000">
                    <a:srgbClr val="D3A3EE"/>
                  </a:gs>
                  <a:gs pos="21000">
                    <a:srgbClr val="7B76D6"/>
                  </a:gs>
                  <a:gs pos="35000">
                    <a:srgbClr val="D3A3EE"/>
                  </a:gs>
                  <a:gs pos="46000">
                    <a:srgbClr val="FFE2FF"/>
                  </a:gs>
                  <a:gs pos="58000">
                    <a:srgbClr val="D3A3EE"/>
                  </a:gs>
                  <a:gs pos="69000">
                    <a:srgbClr val="7B76D6"/>
                  </a:gs>
                  <a:gs pos="85000">
                    <a:srgbClr val="D3A3EE"/>
                  </a:gs>
                  <a:gs pos="94000">
                    <a:srgbClr val="FFE2FF"/>
                  </a:gs>
                  <a:gs pos="100000">
                    <a:srgbClr val="D3A3EE"/>
                  </a:gs>
                </a:gsLst>
                <a:lin ang="8100019"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 name="Google Shape;518;p22"/>
              <p:cNvSpPr/>
              <p:nvPr/>
            </p:nvSpPr>
            <p:spPr>
              <a:xfrm>
                <a:off x="1748725" y="1588125"/>
                <a:ext cx="3576650" cy="2571175"/>
              </a:xfrm>
              <a:custGeom>
                <a:rect b="b" l="l" r="r" t="t"/>
                <a:pathLst>
                  <a:path extrusionOk="0" h="102847" w="143066">
                    <a:moveTo>
                      <a:pt x="142768" y="798"/>
                    </a:moveTo>
                    <a:cubicBezTo>
                      <a:pt x="142637" y="465"/>
                      <a:pt x="142375" y="203"/>
                      <a:pt x="142054" y="84"/>
                    </a:cubicBezTo>
                    <a:cubicBezTo>
                      <a:pt x="141982" y="60"/>
                      <a:pt x="141923" y="36"/>
                      <a:pt x="141863" y="24"/>
                    </a:cubicBezTo>
                    <a:cubicBezTo>
                      <a:pt x="141816" y="24"/>
                      <a:pt x="141780" y="12"/>
                      <a:pt x="141744" y="12"/>
                    </a:cubicBezTo>
                    <a:cubicBezTo>
                      <a:pt x="141673" y="0"/>
                      <a:pt x="141613" y="0"/>
                      <a:pt x="141542" y="12"/>
                    </a:cubicBezTo>
                    <a:cubicBezTo>
                      <a:pt x="141506" y="12"/>
                      <a:pt x="141458" y="12"/>
                      <a:pt x="141423" y="24"/>
                    </a:cubicBezTo>
                    <a:cubicBezTo>
                      <a:pt x="141339" y="36"/>
                      <a:pt x="141268" y="48"/>
                      <a:pt x="141196" y="84"/>
                    </a:cubicBezTo>
                    <a:cubicBezTo>
                      <a:pt x="141161" y="96"/>
                      <a:pt x="141125" y="96"/>
                      <a:pt x="141101" y="108"/>
                    </a:cubicBezTo>
                    <a:cubicBezTo>
                      <a:pt x="140982" y="155"/>
                      <a:pt x="140875" y="215"/>
                      <a:pt x="140768" y="286"/>
                    </a:cubicBezTo>
                    <a:cubicBezTo>
                      <a:pt x="139422" y="1215"/>
                      <a:pt x="138160" y="2263"/>
                      <a:pt x="137005" y="3406"/>
                    </a:cubicBezTo>
                    <a:cubicBezTo>
                      <a:pt x="133850" y="6537"/>
                      <a:pt x="131791" y="10192"/>
                      <a:pt x="130374" y="13919"/>
                    </a:cubicBezTo>
                    <a:cubicBezTo>
                      <a:pt x="129302" y="16729"/>
                      <a:pt x="128552" y="19598"/>
                      <a:pt x="127897" y="22432"/>
                    </a:cubicBezTo>
                    <a:cubicBezTo>
                      <a:pt x="126909" y="26682"/>
                      <a:pt x="126111" y="30873"/>
                      <a:pt x="124778" y="34707"/>
                    </a:cubicBezTo>
                    <a:cubicBezTo>
                      <a:pt x="124147" y="36588"/>
                      <a:pt x="123337" y="38410"/>
                      <a:pt x="122361" y="40136"/>
                    </a:cubicBezTo>
                    <a:cubicBezTo>
                      <a:pt x="121361" y="41898"/>
                      <a:pt x="120122" y="43506"/>
                      <a:pt x="118682" y="44935"/>
                    </a:cubicBezTo>
                    <a:cubicBezTo>
                      <a:pt x="117694" y="45923"/>
                      <a:pt x="116610" y="46816"/>
                      <a:pt x="115443" y="47613"/>
                    </a:cubicBezTo>
                    <a:cubicBezTo>
                      <a:pt x="113407" y="49018"/>
                      <a:pt x="111526" y="49899"/>
                      <a:pt x="109740" y="50388"/>
                    </a:cubicBezTo>
                    <a:cubicBezTo>
                      <a:pt x="106597" y="51269"/>
                      <a:pt x="103692" y="50983"/>
                      <a:pt x="100775" y="50197"/>
                    </a:cubicBezTo>
                    <a:cubicBezTo>
                      <a:pt x="98584" y="49602"/>
                      <a:pt x="96405" y="48685"/>
                      <a:pt x="94191" y="47780"/>
                    </a:cubicBezTo>
                    <a:cubicBezTo>
                      <a:pt x="90845" y="46411"/>
                      <a:pt x="87404" y="45018"/>
                      <a:pt x="83570" y="44744"/>
                    </a:cubicBezTo>
                    <a:cubicBezTo>
                      <a:pt x="81534" y="44601"/>
                      <a:pt x="79486" y="44815"/>
                      <a:pt x="77534" y="45363"/>
                    </a:cubicBezTo>
                    <a:cubicBezTo>
                      <a:pt x="75414" y="45958"/>
                      <a:pt x="73212" y="47006"/>
                      <a:pt x="70926" y="48590"/>
                    </a:cubicBezTo>
                    <a:cubicBezTo>
                      <a:pt x="69580" y="49518"/>
                      <a:pt x="68318" y="50566"/>
                      <a:pt x="67151" y="51721"/>
                    </a:cubicBezTo>
                    <a:cubicBezTo>
                      <a:pt x="63996" y="54840"/>
                      <a:pt x="61948" y="58496"/>
                      <a:pt x="60520" y="62234"/>
                    </a:cubicBezTo>
                    <a:cubicBezTo>
                      <a:pt x="59448" y="65032"/>
                      <a:pt x="58698" y="67902"/>
                      <a:pt x="58043" y="70735"/>
                    </a:cubicBezTo>
                    <a:cubicBezTo>
                      <a:pt x="57067" y="74998"/>
                      <a:pt x="56257" y="79189"/>
                      <a:pt x="54936" y="83011"/>
                    </a:cubicBezTo>
                    <a:cubicBezTo>
                      <a:pt x="54305" y="84892"/>
                      <a:pt x="53495" y="86713"/>
                      <a:pt x="52507" y="88440"/>
                    </a:cubicBezTo>
                    <a:cubicBezTo>
                      <a:pt x="51507" y="90202"/>
                      <a:pt x="50268" y="91809"/>
                      <a:pt x="48840" y="93238"/>
                    </a:cubicBezTo>
                    <a:cubicBezTo>
                      <a:pt x="47840" y="94226"/>
                      <a:pt x="46756" y="95119"/>
                      <a:pt x="45601" y="95917"/>
                    </a:cubicBezTo>
                    <a:cubicBezTo>
                      <a:pt x="43565" y="97322"/>
                      <a:pt x="41684" y="98203"/>
                      <a:pt x="39886" y="98691"/>
                    </a:cubicBezTo>
                    <a:cubicBezTo>
                      <a:pt x="36755" y="99560"/>
                      <a:pt x="33850" y="99286"/>
                      <a:pt x="30933" y="98489"/>
                    </a:cubicBezTo>
                    <a:cubicBezTo>
                      <a:pt x="28742" y="97893"/>
                      <a:pt x="26563" y="96989"/>
                      <a:pt x="24337" y="96072"/>
                    </a:cubicBezTo>
                    <a:cubicBezTo>
                      <a:pt x="21003" y="94714"/>
                      <a:pt x="17562" y="93321"/>
                      <a:pt x="13716" y="93048"/>
                    </a:cubicBezTo>
                    <a:cubicBezTo>
                      <a:pt x="11680" y="92905"/>
                      <a:pt x="9644" y="93107"/>
                      <a:pt x="7680" y="93679"/>
                    </a:cubicBezTo>
                    <a:cubicBezTo>
                      <a:pt x="5572" y="94274"/>
                      <a:pt x="3370" y="95310"/>
                      <a:pt x="822" y="97108"/>
                    </a:cubicBezTo>
                    <a:cubicBezTo>
                      <a:pt x="238" y="97691"/>
                      <a:pt x="0" y="98608"/>
                      <a:pt x="298" y="99322"/>
                    </a:cubicBezTo>
                    <a:cubicBezTo>
                      <a:pt x="357" y="99465"/>
                      <a:pt x="441" y="99596"/>
                      <a:pt x="536" y="99703"/>
                    </a:cubicBezTo>
                    <a:cubicBezTo>
                      <a:pt x="560" y="99727"/>
                      <a:pt x="572" y="99751"/>
                      <a:pt x="596" y="99763"/>
                    </a:cubicBezTo>
                    <a:cubicBezTo>
                      <a:pt x="691" y="99858"/>
                      <a:pt x="798" y="99941"/>
                      <a:pt x="917" y="100001"/>
                    </a:cubicBezTo>
                    <a:cubicBezTo>
                      <a:pt x="1381" y="100203"/>
                      <a:pt x="1905" y="100132"/>
                      <a:pt x="2298" y="99834"/>
                    </a:cubicBezTo>
                    <a:cubicBezTo>
                      <a:pt x="4334" y="98429"/>
                      <a:pt x="6215" y="97548"/>
                      <a:pt x="8013" y="97048"/>
                    </a:cubicBezTo>
                    <a:cubicBezTo>
                      <a:pt x="11144" y="96191"/>
                      <a:pt x="14050" y="96453"/>
                      <a:pt x="16967" y="97250"/>
                    </a:cubicBezTo>
                    <a:cubicBezTo>
                      <a:pt x="19157" y="97846"/>
                      <a:pt x="21336" y="98763"/>
                      <a:pt x="23563" y="99667"/>
                    </a:cubicBezTo>
                    <a:cubicBezTo>
                      <a:pt x="26896" y="101037"/>
                      <a:pt x="30349" y="102430"/>
                      <a:pt x="34183" y="102704"/>
                    </a:cubicBezTo>
                    <a:cubicBezTo>
                      <a:pt x="36207" y="102846"/>
                      <a:pt x="38255" y="102632"/>
                      <a:pt x="40220" y="102084"/>
                    </a:cubicBezTo>
                    <a:cubicBezTo>
                      <a:pt x="42327" y="101489"/>
                      <a:pt x="44530" y="100441"/>
                      <a:pt x="46816" y="98858"/>
                    </a:cubicBezTo>
                    <a:cubicBezTo>
                      <a:pt x="48161" y="97929"/>
                      <a:pt x="49423" y="96881"/>
                      <a:pt x="50590" y="95726"/>
                    </a:cubicBezTo>
                    <a:cubicBezTo>
                      <a:pt x="53745" y="92595"/>
                      <a:pt x="55793" y="88952"/>
                      <a:pt x="57222" y="85213"/>
                    </a:cubicBezTo>
                    <a:cubicBezTo>
                      <a:pt x="58293" y="82403"/>
                      <a:pt x="59043" y="79546"/>
                      <a:pt x="59698" y="76700"/>
                    </a:cubicBezTo>
                    <a:cubicBezTo>
                      <a:pt x="60686" y="72450"/>
                      <a:pt x="61484" y="68259"/>
                      <a:pt x="62806" y="64437"/>
                    </a:cubicBezTo>
                    <a:cubicBezTo>
                      <a:pt x="63437" y="62556"/>
                      <a:pt x="64246" y="60734"/>
                      <a:pt x="65235" y="58996"/>
                    </a:cubicBezTo>
                    <a:cubicBezTo>
                      <a:pt x="66235" y="57246"/>
                      <a:pt x="67473" y="55638"/>
                      <a:pt x="68914" y="54209"/>
                    </a:cubicBezTo>
                    <a:cubicBezTo>
                      <a:pt x="69902" y="53221"/>
                      <a:pt x="70985" y="52316"/>
                      <a:pt x="72152" y="51519"/>
                    </a:cubicBezTo>
                    <a:cubicBezTo>
                      <a:pt x="74188" y="50114"/>
                      <a:pt x="76069" y="49245"/>
                      <a:pt x="77867" y="48744"/>
                    </a:cubicBezTo>
                    <a:cubicBezTo>
                      <a:pt x="80998" y="47887"/>
                      <a:pt x="83904" y="48149"/>
                      <a:pt x="86833" y="48947"/>
                    </a:cubicBezTo>
                    <a:cubicBezTo>
                      <a:pt x="89011" y="49554"/>
                      <a:pt x="91190" y="50459"/>
                      <a:pt x="93417" y="51364"/>
                    </a:cubicBezTo>
                    <a:cubicBezTo>
                      <a:pt x="96750" y="52733"/>
                      <a:pt x="100191" y="54126"/>
                      <a:pt x="104025" y="54400"/>
                    </a:cubicBezTo>
                    <a:cubicBezTo>
                      <a:pt x="106061" y="54543"/>
                      <a:pt x="108109" y="54329"/>
                      <a:pt x="110074" y="53769"/>
                    </a:cubicBezTo>
                    <a:cubicBezTo>
                      <a:pt x="112181" y="53174"/>
                      <a:pt x="114384" y="52126"/>
                      <a:pt x="116670" y="50542"/>
                    </a:cubicBezTo>
                    <a:cubicBezTo>
                      <a:pt x="118015" y="49626"/>
                      <a:pt x="119277" y="48578"/>
                      <a:pt x="120432" y="47423"/>
                    </a:cubicBezTo>
                    <a:cubicBezTo>
                      <a:pt x="123599" y="44292"/>
                      <a:pt x="125647" y="40636"/>
                      <a:pt x="127076" y="36910"/>
                    </a:cubicBezTo>
                    <a:cubicBezTo>
                      <a:pt x="128147" y="34100"/>
                      <a:pt x="128897" y="31230"/>
                      <a:pt x="129552" y="28409"/>
                    </a:cubicBezTo>
                    <a:cubicBezTo>
                      <a:pt x="130540" y="24146"/>
                      <a:pt x="131338" y="19955"/>
                      <a:pt x="132660" y="16133"/>
                    </a:cubicBezTo>
                    <a:cubicBezTo>
                      <a:pt x="133291" y="14252"/>
                      <a:pt x="134100" y="12431"/>
                      <a:pt x="135089" y="10692"/>
                    </a:cubicBezTo>
                    <a:cubicBezTo>
                      <a:pt x="136089" y="8942"/>
                      <a:pt x="137315" y="7335"/>
                      <a:pt x="138756" y="5918"/>
                    </a:cubicBezTo>
                    <a:cubicBezTo>
                      <a:pt x="139839" y="4846"/>
                      <a:pt x="141006" y="3870"/>
                      <a:pt x="142256" y="3001"/>
                    </a:cubicBezTo>
                    <a:cubicBezTo>
                      <a:pt x="142840" y="2429"/>
                      <a:pt x="143066" y="1501"/>
                      <a:pt x="142768" y="798"/>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 name="Google Shape;519;p22"/>
              <p:cNvSpPr/>
              <p:nvPr/>
            </p:nvSpPr>
            <p:spPr>
              <a:xfrm>
                <a:off x="759000" y="3571400"/>
                <a:ext cx="1013250" cy="517050"/>
              </a:xfrm>
              <a:custGeom>
                <a:rect b="b" l="l" r="r" t="t"/>
                <a:pathLst>
                  <a:path extrusionOk="0" h="20682" w="40530">
                    <a:moveTo>
                      <a:pt x="40125" y="20372"/>
                    </a:moveTo>
                    <a:cubicBezTo>
                      <a:pt x="40030" y="20253"/>
                      <a:pt x="39946" y="20122"/>
                      <a:pt x="39887" y="19991"/>
                    </a:cubicBezTo>
                    <a:cubicBezTo>
                      <a:pt x="39589" y="19277"/>
                      <a:pt x="39827" y="18348"/>
                      <a:pt x="40411" y="17777"/>
                    </a:cubicBezTo>
                    <a:lnTo>
                      <a:pt x="822" y="1"/>
                    </a:lnTo>
                    <a:cubicBezTo>
                      <a:pt x="239" y="572"/>
                      <a:pt x="1" y="1501"/>
                      <a:pt x="299" y="2215"/>
                    </a:cubicBezTo>
                    <a:cubicBezTo>
                      <a:pt x="418" y="2513"/>
                      <a:pt x="644" y="2763"/>
                      <a:pt x="942" y="2906"/>
                    </a:cubicBezTo>
                    <a:lnTo>
                      <a:pt x="40530" y="20682"/>
                    </a:lnTo>
                    <a:cubicBezTo>
                      <a:pt x="40530" y="20682"/>
                      <a:pt x="40518" y="20670"/>
                      <a:pt x="40506" y="20658"/>
                    </a:cubicBezTo>
                    <a:cubicBezTo>
                      <a:pt x="40387" y="20598"/>
                      <a:pt x="40280" y="20527"/>
                      <a:pt x="40185" y="20432"/>
                    </a:cubicBezTo>
                    <a:cubicBezTo>
                      <a:pt x="40161" y="20408"/>
                      <a:pt x="40149" y="20384"/>
                      <a:pt x="40125" y="20372"/>
                    </a:cubicBez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cxnSp>
          <p:nvCxnSpPr>
            <p:cNvPr id="520" name="Google Shape;520;p22"/>
            <p:cNvCxnSpPr>
              <a:stCxn id="515" idx="0"/>
            </p:cNvCxnSpPr>
            <p:nvPr/>
          </p:nvCxnSpPr>
          <p:spPr>
            <a:xfrm flipH="1" rot="-1972576">
              <a:off x="1531949" y="-195184"/>
              <a:ext cx="908025" cy="1170815"/>
            </a:xfrm>
            <a:prstGeom prst="straightConnector1">
              <a:avLst/>
            </a:prstGeom>
            <a:noFill/>
            <a:ln cap="flat" cmpd="sng" w="28575">
              <a:solidFill>
                <a:schemeClr val="accent4"/>
              </a:solidFill>
              <a:prstDash val="solid"/>
              <a:round/>
              <a:headEnd len="med" w="med" type="none"/>
              <a:tailEnd len="med" w="med" type="none"/>
            </a:ln>
          </p:spPr>
        </p:cxnSp>
      </p:grpSp>
      <p:grpSp>
        <p:nvGrpSpPr>
          <p:cNvPr id="521" name="Google Shape;521;p22"/>
          <p:cNvGrpSpPr/>
          <p:nvPr/>
        </p:nvGrpSpPr>
        <p:grpSpPr>
          <a:xfrm rot="1483544">
            <a:off x="16258822" y="7064169"/>
            <a:ext cx="3995138" cy="3079058"/>
            <a:chOff x="7500759" y="2839574"/>
            <a:chExt cx="2710131" cy="2088701"/>
          </a:xfrm>
        </p:grpSpPr>
        <p:sp>
          <p:nvSpPr>
            <p:cNvPr id="522" name="Google Shape;522;p22"/>
            <p:cNvSpPr/>
            <p:nvPr/>
          </p:nvSpPr>
          <p:spPr>
            <a:xfrm>
              <a:off x="8178850" y="3412375"/>
              <a:ext cx="1442100" cy="15159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23" name="Google Shape;523;p22"/>
            <p:cNvGrpSpPr/>
            <p:nvPr/>
          </p:nvGrpSpPr>
          <p:grpSpPr>
            <a:xfrm rot="-5956871">
              <a:off x="8000932" y="2648852"/>
              <a:ext cx="1709785" cy="2466669"/>
              <a:chOff x="625650" y="1152050"/>
              <a:chExt cx="1096000" cy="1581175"/>
            </a:xfrm>
          </p:grpSpPr>
          <p:sp>
            <p:nvSpPr>
              <p:cNvPr id="524" name="Google Shape;524;p22"/>
              <p:cNvSpPr/>
              <p:nvPr/>
            </p:nvSpPr>
            <p:spPr>
              <a:xfrm>
                <a:off x="625950" y="1152050"/>
                <a:ext cx="1077850" cy="1461825"/>
              </a:xfrm>
              <a:custGeom>
                <a:rect b="b" l="l" r="r" t="t"/>
                <a:pathLst>
                  <a:path extrusionOk="0" h="58473" w="43114">
                    <a:moveTo>
                      <a:pt x="43113" y="45221"/>
                    </a:moveTo>
                    <a:cubicBezTo>
                      <a:pt x="43090" y="45197"/>
                      <a:pt x="43054" y="45161"/>
                      <a:pt x="43030" y="45137"/>
                    </a:cubicBezTo>
                    <a:cubicBezTo>
                      <a:pt x="42971" y="45066"/>
                      <a:pt x="42899" y="44994"/>
                      <a:pt x="42828" y="44923"/>
                    </a:cubicBezTo>
                    <a:cubicBezTo>
                      <a:pt x="42792" y="44887"/>
                      <a:pt x="42744" y="44840"/>
                      <a:pt x="42697" y="44792"/>
                    </a:cubicBezTo>
                    <a:cubicBezTo>
                      <a:pt x="42613" y="44732"/>
                      <a:pt x="42542" y="44661"/>
                      <a:pt x="42447" y="44602"/>
                    </a:cubicBezTo>
                    <a:cubicBezTo>
                      <a:pt x="42399" y="44566"/>
                      <a:pt x="42351" y="44518"/>
                      <a:pt x="42304" y="44482"/>
                    </a:cubicBezTo>
                    <a:cubicBezTo>
                      <a:pt x="42209" y="44411"/>
                      <a:pt x="42101" y="44340"/>
                      <a:pt x="41994" y="44280"/>
                    </a:cubicBezTo>
                    <a:lnTo>
                      <a:pt x="41851" y="44197"/>
                    </a:lnTo>
                    <a:cubicBezTo>
                      <a:pt x="41697" y="44101"/>
                      <a:pt x="41530" y="44006"/>
                      <a:pt x="41351" y="43923"/>
                    </a:cubicBezTo>
                    <a:cubicBezTo>
                      <a:pt x="41327" y="43923"/>
                      <a:pt x="41316" y="43911"/>
                      <a:pt x="41292" y="43899"/>
                    </a:cubicBezTo>
                    <a:cubicBezTo>
                      <a:pt x="41137" y="43828"/>
                      <a:pt x="40970" y="43744"/>
                      <a:pt x="40804" y="43685"/>
                    </a:cubicBezTo>
                    <a:cubicBezTo>
                      <a:pt x="40732" y="43661"/>
                      <a:pt x="40661" y="43637"/>
                      <a:pt x="40601" y="43613"/>
                    </a:cubicBezTo>
                    <a:cubicBezTo>
                      <a:pt x="40458" y="43566"/>
                      <a:pt x="40327" y="43518"/>
                      <a:pt x="40184" y="43470"/>
                    </a:cubicBezTo>
                    <a:cubicBezTo>
                      <a:pt x="40101" y="43447"/>
                      <a:pt x="40018" y="43411"/>
                      <a:pt x="39946" y="43399"/>
                    </a:cubicBezTo>
                    <a:cubicBezTo>
                      <a:pt x="39803" y="43351"/>
                      <a:pt x="39661" y="43316"/>
                      <a:pt x="39518" y="43280"/>
                    </a:cubicBezTo>
                    <a:cubicBezTo>
                      <a:pt x="39434" y="43256"/>
                      <a:pt x="39339" y="43232"/>
                      <a:pt x="39256" y="43208"/>
                    </a:cubicBezTo>
                    <a:lnTo>
                      <a:pt x="38791" y="43113"/>
                    </a:lnTo>
                    <a:cubicBezTo>
                      <a:pt x="38696" y="43089"/>
                      <a:pt x="38613" y="43078"/>
                      <a:pt x="38518" y="43054"/>
                    </a:cubicBezTo>
                    <a:cubicBezTo>
                      <a:pt x="38339" y="43018"/>
                      <a:pt x="38160" y="42994"/>
                      <a:pt x="37982" y="42970"/>
                    </a:cubicBezTo>
                    <a:lnTo>
                      <a:pt x="37732" y="42923"/>
                    </a:lnTo>
                    <a:cubicBezTo>
                      <a:pt x="37470" y="42887"/>
                      <a:pt x="37196" y="42863"/>
                      <a:pt x="36910" y="42827"/>
                    </a:cubicBezTo>
                    <a:lnTo>
                      <a:pt x="36851" y="42827"/>
                    </a:lnTo>
                    <a:cubicBezTo>
                      <a:pt x="36589" y="42804"/>
                      <a:pt x="36315" y="42792"/>
                      <a:pt x="36029" y="42768"/>
                    </a:cubicBezTo>
                    <a:cubicBezTo>
                      <a:pt x="35934" y="42768"/>
                      <a:pt x="35827" y="42756"/>
                      <a:pt x="35732" y="42756"/>
                    </a:cubicBezTo>
                    <a:cubicBezTo>
                      <a:pt x="35529" y="42744"/>
                      <a:pt x="35327" y="42732"/>
                      <a:pt x="35112" y="42732"/>
                    </a:cubicBezTo>
                    <a:lnTo>
                      <a:pt x="34743" y="42732"/>
                    </a:lnTo>
                    <a:lnTo>
                      <a:pt x="34136" y="42732"/>
                    </a:lnTo>
                    <a:lnTo>
                      <a:pt x="33743" y="42732"/>
                    </a:lnTo>
                    <a:cubicBezTo>
                      <a:pt x="33529" y="42732"/>
                      <a:pt x="33315" y="42744"/>
                      <a:pt x="33100" y="42744"/>
                    </a:cubicBezTo>
                    <a:cubicBezTo>
                      <a:pt x="32969" y="42744"/>
                      <a:pt x="32838" y="42756"/>
                      <a:pt x="32707" y="42768"/>
                    </a:cubicBezTo>
                    <a:cubicBezTo>
                      <a:pt x="32469" y="42780"/>
                      <a:pt x="32219" y="42792"/>
                      <a:pt x="31981" y="42804"/>
                    </a:cubicBezTo>
                    <a:lnTo>
                      <a:pt x="31624" y="42827"/>
                    </a:lnTo>
                    <a:cubicBezTo>
                      <a:pt x="31267" y="42851"/>
                      <a:pt x="30898" y="42887"/>
                      <a:pt x="30517" y="42923"/>
                    </a:cubicBezTo>
                    <a:cubicBezTo>
                      <a:pt x="19372" y="44042"/>
                      <a:pt x="6502" y="49459"/>
                      <a:pt x="1751" y="55008"/>
                    </a:cubicBezTo>
                    <a:cubicBezTo>
                      <a:pt x="1608" y="55174"/>
                      <a:pt x="1477" y="55341"/>
                      <a:pt x="1346" y="55508"/>
                    </a:cubicBezTo>
                    <a:cubicBezTo>
                      <a:pt x="1311" y="55555"/>
                      <a:pt x="1275" y="55615"/>
                      <a:pt x="1239" y="55662"/>
                    </a:cubicBezTo>
                    <a:cubicBezTo>
                      <a:pt x="1156" y="55770"/>
                      <a:pt x="1072" y="55877"/>
                      <a:pt x="1001" y="55984"/>
                    </a:cubicBezTo>
                    <a:cubicBezTo>
                      <a:pt x="965" y="56055"/>
                      <a:pt x="930" y="56115"/>
                      <a:pt x="882" y="56174"/>
                    </a:cubicBezTo>
                    <a:cubicBezTo>
                      <a:pt x="822" y="56270"/>
                      <a:pt x="763" y="56365"/>
                      <a:pt x="715" y="56460"/>
                    </a:cubicBezTo>
                    <a:cubicBezTo>
                      <a:pt x="680" y="56520"/>
                      <a:pt x="632" y="56591"/>
                      <a:pt x="608" y="56651"/>
                    </a:cubicBezTo>
                    <a:cubicBezTo>
                      <a:pt x="560" y="56746"/>
                      <a:pt x="501" y="56829"/>
                      <a:pt x="465" y="56913"/>
                    </a:cubicBezTo>
                    <a:cubicBezTo>
                      <a:pt x="429" y="56984"/>
                      <a:pt x="406" y="57044"/>
                      <a:pt x="382" y="57115"/>
                    </a:cubicBezTo>
                    <a:cubicBezTo>
                      <a:pt x="346" y="57174"/>
                      <a:pt x="310" y="57282"/>
                      <a:pt x="275" y="57365"/>
                    </a:cubicBezTo>
                    <a:cubicBezTo>
                      <a:pt x="239" y="57448"/>
                      <a:pt x="227" y="57496"/>
                      <a:pt x="203" y="57555"/>
                    </a:cubicBezTo>
                    <a:cubicBezTo>
                      <a:pt x="179" y="57627"/>
                      <a:pt x="156" y="57722"/>
                      <a:pt x="132" y="57806"/>
                    </a:cubicBezTo>
                    <a:cubicBezTo>
                      <a:pt x="108" y="57877"/>
                      <a:pt x="96" y="57925"/>
                      <a:pt x="84" y="57984"/>
                    </a:cubicBezTo>
                    <a:cubicBezTo>
                      <a:pt x="60" y="58067"/>
                      <a:pt x="48" y="58151"/>
                      <a:pt x="37" y="58222"/>
                    </a:cubicBezTo>
                    <a:cubicBezTo>
                      <a:pt x="25" y="58306"/>
                      <a:pt x="13" y="58341"/>
                      <a:pt x="13" y="58401"/>
                    </a:cubicBezTo>
                    <a:cubicBezTo>
                      <a:pt x="13" y="58425"/>
                      <a:pt x="13" y="58448"/>
                      <a:pt x="1" y="58472"/>
                    </a:cubicBezTo>
                    <a:cubicBezTo>
                      <a:pt x="1382" y="44078"/>
                      <a:pt x="2763" y="29695"/>
                      <a:pt x="4132" y="15312"/>
                    </a:cubicBezTo>
                    <a:cubicBezTo>
                      <a:pt x="4632" y="10204"/>
                      <a:pt x="5121" y="5109"/>
                      <a:pt x="5609" y="1"/>
                    </a:cubicBezTo>
                    <a:cubicBezTo>
                      <a:pt x="8752" y="3787"/>
                      <a:pt x="11895" y="7573"/>
                      <a:pt x="15038" y="11359"/>
                    </a:cubicBezTo>
                    <a:cubicBezTo>
                      <a:pt x="24385" y="22646"/>
                      <a:pt x="33743" y="33934"/>
                      <a:pt x="43113" y="45221"/>
                    </a:cubicBezTo>
                    <a:close/>
                  </a:path>
                </a:pathLst>
              </a:custGeom>
              <a:gradFill>
                <a:gsLst>
                  <a:gs pos="0">
                    <a:srgbClr val="FF62FF"/>
                  </a:gs>
                  <a:gs pos="100000">
                    <a:srgbClr val="A2B5FA"/>
                  </a:gs>
                </a:gsLst>
                <a:lin ang="18900044"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 name="Google Shape;525;p22"/>
              <p:cNvSpPr/>
              <p:nvPr/>
            </p:nvSpPr>
            <p:spPr>
              <a:xfrm>
                <a:off x="625650" y="2220350"/>
                <a:ext cx="1096000" cy="512875"/>
              </a:xfrm>
              <a:custGeom>
                <a:rect b="b" l="l" r="r" t="t"/>
                <a:pathLst>
                  <a:path extrusionOk="0" h="20515" w="43840">
                    <a:moveTo>
                      <a:pt x="43816" y="4156"/>
                    </a:moveTo>
                    <a:cubicBezTo>
                      <a:pt x="43816" y="4108"/>
                      <a:pt x="43816" y="4072"/>
                      <a:pt x="43804" y="4025"/>
                    </a:cubicBezTo>
                    <a:cubicBezTo>
                      <a:pt x="43792" y="3917"/>
                      <a:pt x="43768" y="3810"/>
                      <a:pt x="43745" y="3715"/>
                    </a:cubicBezTo>
                    <a:cubicBezTo>
                      <a:pt x="43745" y="3691"/>
                      <a:pt x="43745" y="3679"/>
                      <a:pt x="43745" y="3667"/>
                    </a:cubicBezTo>
                    <a:cubicBezTo>
                      <a:pt x="43709" y="3548"/>
                      <a:pt x="43673" y="3429"/>
                      <a:pt x="43625" y="3322"/>
                    </a:cubicBezTo>
                    <a:cubicBezTo>
                      <a:pt x="43614" y="3286"/>
                      <a:pt x="43590" y="3251"/>
                      <a:pt x="43578" y="3227"/>
                    </a:cubicBezTo>
                    <a:cubicBezTo>
                      <a:pt x="43542" y="3143"/>
                      <a:pt x="43506" y="3072"/>
                      <a:pt x="43459" y="2989"/>
                    </a:cubicBezTo>
                    <a:cubicBezTo>
                      <a:pt x="43447" y="2953"/>
                      <a:pt x="43423" y="2917"/>
                      <a:pt x="43399" y="2870"/>
                    </a:cubicBezTo>
                    <a:cubicBezTo>
                      <a:pt x="43352" y="2810"/>
                      <a:pt x="43304" y="2739"/>
                      <a:pt x="43256" y="2667"/>
                    </a:cubicBezTo>
                    <a:cubicBezTo>
                      <a:pt x="43233" y="2632"/>
                      <a:pt x="43197" y="2596"/>
                      <a:pt x="43173" y="2560"/>
                    </a:cubicBezTo>
                    <a:cubicBezTo>
                      <a:pt x="43149" y="2512"/>
                      <a:pt x="43090" y="2453"/>
                      <a:pt x="43042" y="2405"/>
                    </a:cubicBezTo>
                    <a:cubicBezTo>
                      <a:pt x="42994" y="2358"/>
                      <a:pt x="42911" y="2262"/>
                      <a:pt x="42840" y="2191"/>
                    </a:cubicBezTo>
                    <a:lnTo>
                      <a:pt x="42709" y="2060"/>
                    </a:lnTo>
                    <a:cubicBezTo>
                      <a:pt x="42625" y="2000"/>
                      <a:pt x="42554" y="1929"/>
                      <a:pt x="42459" y="1870"/>
                    </a:cubicBezTo>
                    <a:cubicBezTo>
                      <a:pt x="42411" y="1822"/>
                      <a:pt x="42363" y="1786"/>
                      <a:pt x="42316" y="1750"/>
                    </a:cubicBezTo>
                    <a:cubicBezTo>
                      <a:pt x="42221" y="1679"/>
                      <a:pt x="42113" y="1619"/>
                      <a:pt x="42006" y="1548"/>
                    </a:cubicBezTo>
                    <a:cubicBezTo>
                      <a:pt x="41959" y="1524"/>
                      <a:pt x="41923" y="1489"/>
                      <a:pt x="41863" y="1465"/>
                    </a:cubicBezTo>
                    <a:cubicBezTo>
                      <a:pt x="41709" y="1369"/>
                      <a:pt x="41542" y="1274"/>
                      <a:pt x="41375" y="1203"/>
                    </a:cubicBezTo>
                    <a:lnTo>
                      <a:pt x="41304" y="1167"/>
                    </a:lnTo>
                    <a:cubicBezTo>
                      <a:pt x="41149" y="1096"/>
                      <a:pt x="40982" y="1024"/>
                      <a:pt x="40816" y="953"/>
                    </a:cubicBezTo>
                    <a:cubicBezTo>
                      <a:pt x="40744" y="929"/>
                      <a:pt x="40673" y="905"/>
                      <a:pt x="40613" y="881"/>
                    </a:cubicBezTo>
                    <a:cubicBezTo>
                      <a:pt x="40482" y="834"/>
                      <a:pt x="40339" y="786"/>
                      <a:pt x="40208" y="738"/>
                    </a:cubicBezTo>
                    <a:lnTo>
                      <a:pt x="39958" y="667"/>
                    </a:lnTo>
                    <a:cubicBezTo>
                      <a:pt x="39815" y="631"/>
                      <a:pt x="39684" y="584"/>
                      <a:pt x="39542" y="548"/>
                    </a:cubicBezTo>
                    <a:cubicBezTo>
                      <a:pt x="39446" y="524"/>
                      <a:pt x="39351" y="500"/>
                      <a:pt x="39268" y="488"/>
                    </a:cubicBezTo>
                    <a:cubicBezTo>
                      <a:pt x="39113" y="453"/>
                      <a:pt x="38970" y="417"/>
                      <a:pt x="38815" y="381"/>
                    </a:cubicBezTo>
                    <a:lnTo>
                      <a:pt x="38530" y="334"/>
                    </a:lnTo>
                    <a:cubicBezTo>
                      <a:pt x="38351" y="298"/>
                      <a:pt x="38172" y="274"/>
                      <a:pt x="37994" y="238"/>
                    </a:cubicBezTo>
                    <a:lnTo>
                      <a:pt x="37744" y="203"/>
                    </a:lnTo>
                    <a:cubicBezTo>
                      <a:pt x="37482" y="167"/>
                      <a:pt x="37208" y="131"/>
                      <a:pt x="36922" y="107"/>
                    </a:cubicBezTo>
                    <a:lnTo>
                      <a:pt x="36863" y="107"/>
                    </a:lnTo>
                    <a:cubicBezTo>
                      <a:pt x="36589" y="84"/>
                      <a:pt x="36327" y="60"/>
                      <a:pt x="36041" y="36"/>
                    </a:cubicBezTo>
                    <a:lnTo>
                      <a:pt x="35744" y="24"/>
                    </a:lnTo>
                    <a:cubicBezTo>
                      <a:pt x="35541" y="12"/>
                      <a:pt x="35339" y="12"/>
                      <a:pt x="35124" y="0"/>
                    </a:cubicBezTo>
                    <a:lnTo>
                      <a:pt x="34755" y="0"/>
                    </a:lnTo>
                    <a:lnTo>
                      <a:pt x="34148" y="0"/>
                    </a:lnTo>
                    <a:lnTo>
                      <a:pt x="33755" y="0"/>
                    </a:lnTo>
                    <a:cubicBezTo>
                      <a:pt x="33541" y="0"/>
                      <a:pt x="33327" y="12"/>
                      <a:pt x="33112" y="24"/>
                    </a:cubicBezTo>
                    <a:lnTo>
                      <a:pt x="32707" y="36"/>
                    </a:lnTo>
                    <a:cubicBezTo>
                      <a:pt x="32481" y="48"/>
                      <a:pt x="32231" y="60"/>
                      <a:pt x="31993" y="84"/>
                    </a:cubicBezTo>
                    <a:lnTo>
                      <a:pt x="31636" y="107"/>
                    </a:lnTo>
                    <a:cubicBezTo>
                      <a:pt x="31267" y="131"/>
                      <a:pt x="30898" y="167"/>
                      <a:pt x="30517" y="203"/>
                    </a:cubicBezTo>
                    <a:cubicBezTo>
                      <a:pt x="19384" y="1310"/>
                      <a:pt x="6514" y="6727"/>
                      <a:pt x="1763" y="12276"/>
                    </a:cubicBezTo>
                    <a:cubicBezTo>
                      <a:pt x="1620" y="12442"/>
                      <a:pt x="1489" y="12609"/>
                      <a:pt x="1370" y="12776"/>
                    </a:cubicBezTo>
                    <a:cubicBezTo>
                      <a:pt x="1323" y="12823"/>
                      <a:pt x="1287" y="12883"/>
                      <a:pt x="1251" y="12930"/>
                    </a:cubicBezTo>
                    <a:cubicBezTo>
                      <a:pt x="1168" y="13038"/>
                      <a:pt x="1084" y="13145"/>
                      <a:pt x="1013" y="13252"/>
                    </a:cubicBezTo>
                    <a:cubicBezTo>
                      <a:pt x="977" y="13311"/>
                      <a:pt x="942" y="13383"/>
                      <a:pt x="894" y="13442"/>
                    </a:cubicBezTo>
                    <a:cubicBezTo>
                      <a:pt x="834" y="13538"/>
                      <a:pt x="775" y="13633"/>
                      <a:pt x="727" y="13728"/>
                    </a:cubicBezTo>
                    <a:cubicBezTo>
                      <a:pt x="692" y="13788"/>
                      <a:pt x="656" y="13859"/>
                      <a:pt x="620" y="13919"/>
                    </a:cubicBezTo>
                    <a:cubicBezTo>
                      <a:pt x="572" y="14014"/>
                      <a:pt x="525" y="14097"/>
                      <a:pt x="477" y="14181"/>
                    </a:cubicBezTo>
                    <a:cubicBezTo>
                      <a:pt x="430" y="14276"/>
                      <a:pt x="418" y="14312"/>
                      <a:pt x="394" y="14383"/>
                    </a:cubicBezTo>
                    <a:cubicBezTo>
                      <a:pt x="358" y="14442"/>
                      <a:pt x="322" y="14550"/>
                      <a:pt x="287" y="14633"/>
                    </a:cubicBezTo>
                    <a:cubicBezTo>
                      <a:pt x="251" y="14716"/>
                      <a:pt x="239" y="14764"/>
                      <a:pt x="215" y="14823"/>
                    </a:cubicBezTo>
                    <a:cubicBezTo>
                      <a:pt x="191" y="14883"/>
                      <a:pt x="168" y="14990"/>
                      <a:pt x="144" y="15074"/>
                    </a:cubicBezTo>
                    <a:cubicBezTo>
                      <a:pt x="120" y="15157"/>
                      <a:pt x="108" y="15193"/>
                      <a:pt x="96" y="15252"/>
                    </a:cubicBezTo>
                    <a:cubicBezTo>
                      <a:pt x="84" y="15335"/>
                      <a:pt x="60" y="15419"/>
                      <a:pt x="49" y="15490"/>
                    </a:cubicBezTo>
                    <a:cubicBezTo>
                      <a:pt x="37" y="15574"/>
                      <a:pt x="37" y="15609"/>
                      <a:pt x="25" y="15669"/>
                    </a:cubicBezTo>
                    <a:cubicBezTo>
                      <a:pt x="13" y="15764"/>
                      <a:pt x="1" y="15871"/>
                      <a:pt x="1" y="15978"/>
                    </a:cubicBezTo>
                    <a:lnTo>
                      <a:pt x="1" y="16050"/>
                    </a:lnTo>
                    <a:cubicBezTo>
                      <a:pt x="1" y="16169"/>
                      <a:pt x="13" y="16288"/>
                      <a:pt x="25" y="16407"/>
                    </a:cubicBezTo>
                    <a:cubicBezTo>
                      <a:pt x="25" y="16443"/>
                      <a:pt x="37" y="16478"/>
                      <a:pt x="37" y="16502"/>
                    </a:cubicBezTo>
                    <a:cubicBezTo>
                      <a:pt x="49" y="16598"/>
                      <a:pt x="60" y="16681"/>
                      <a:pt x="84" y="16764"/>
                    </a:cubicBezTo>
                    <a:cubicBezTo>
                      <a:pt x="96" y="16812"/>
                      <a:pt x="108" y="16848"/>
                      <a:pt x="120" y="16883"/>
                    </a:cubicBezTo>
                    <a:cubicBezTo>
                      <a:pt x="144" y="16967"/>
                      <a:pt x="168" y="17050"/>
                      <a:pt x="203" y="17133"/>
                    </a:cubicBezTo>
                    <a:cubicBezTo>
                      <a:pt x="215" y="17157"/>
                      <a:pt x="227" y="17193"/>
                      <a:pt x="239" y="17217"/>
                    </a:cubicBezTo>
                    <a:cubicBezTo>
                      <a:pt x="287" y="17336"/>
                      <a:pt x="334" y="17443"/>
                      <a:pt x="394" y="17538"/>
                    </a:cubicBezTo>
                    <a:cubicBezTo>
                      <a:pt x="406" y="17562"/>
                      <a:pt x="418" y="17586"/>
                      <a:pt x="430" y="17598"/>
                    </a:cubicBezTo>
                    <a:cubicBezTo>
                      <a:pt x="477" y="17681"/>
                      <a:pt x="537" y="17764"/>
                      <a:pt x="596" y="17848"/>
                    </a:cubicBezTo>
                    <a:lnTo>
                      <a:pt x="668" y="17943"/>
                    </a:lnTo>
                    <a:cubicBezTo>
                      <a:pt x="727" y="18014"/>
                      <a:pt x="787" y="18086"/>
                      <a:pt x="846" y="18157"/>
                    </a:cubicBezTo>
                    <a:cubicBezTo>
                      <a:pt x="870" y="18181"/>
                      <a:pt x="906" y="18217"/>
                      <a:pt x="930" y="18241"/>
                    </a:cubicBezTo>
                    <a:cubicBezTo>
                      <a:pt x="1013" y="18336"/>
                      <a:pt x="1108" y="18419"/>
                      <a:pt x="1203" y="18503"/>
                    </a:cubicBezTo>
                    <a:cubicBezTo>
                      <a:pt x="1215" y="18503"/>
                      <a:pt x="1215" y="18514"/>
                      <a:pt x="1215" y="18514"/>
                    </a:cubicBezTo>
                    <a:cubicBezTo>
                      <a:pt x="1323" y="18598"/>
                      <a:pt x="1442" y="18681"/>
                      <a:pt x="1549" y="18764"/>
                    </a:cubicBezTo>
                    <a:cubicBezTo>
                      <a:pt x="1584" y="18800"/>
                      <a:pt x="1620" y="18824"/>
                      <a:pt x="1656" y="18848"/>
                    </a:cubicBezTo>
                    <a:cubicBezTo>
                      <a:pt x="1751" y="18895"/>
                      <a:pt x="1835" y="18955"/>
                      <a:pt x="1930" y="19014"/>
                    </a:cubicBezTo>
                    <a:lnTo>
                      <a:pt x="2061" y="19086"/>
                    </a:lnTo>
                    <a:cubicBezTo>
                      <a:pt x="2168" y="19145"/>
                      <a:pt x="2275" y="19205"/>
                      <a:pt x="2394" y="19265"/>
                    </a:cubicBezTo>
                    <a:lnTo>
                      <a:pt x="2489" y="19312"/>
                    </a:lnTo>
                    <a:cubicBezTo>
                      <a:pt x="2632" y="19384"/>
                      <a:pt x="2787" y="19443"/>
                      <a:pt x="2942" y="19515"/>
                    </a:cubicBezTo>
                    <a:lnTo>
                      <a:pt x="3061" y="19550"/>
                    </a:lnTo>
                    <a:cubicBezTo>
                      <a:pt x="3180" y="19598"/>
                      <a:pt x="3311" y="19646"/>
                      <a:pt x="3442" y="19693"/>
                    </a:cubicBezTo>
                    <a:lnTo>
                      <a:pt x="3609" y="19753"/>
                    </a:lnTo>
                    <a:cubicBezTo>
                      <a:pt x="3740" y="19788"/>
                      <a:pt x="3870" y="19836"/>
                      <a:pt x="4001" y="19872"/>
                    </a:cubicBezTo>
                    <a:lnTo>
                      <a:pt x="4168" y="19919"/>
                    </a:lnTo>
                    <a:cubicBezTo>
                      <a:pt x="4347" y="19967"/>
                      <a:pt x="4537" y="20015"/>
                      <a:pt x="4740" y="20062"/>
                    </a:cubicBezTo>
                    <a:lnTo>
                      <a:pt x="4811" y="20074"/>
                    </a:lnTo>
                    <a:cubicBezTo>
                      <a:pt x="4990" y="20110"/>
                      <a:pt x="5168" y="20146"/>
                      <a:pt x="5359" y="20181"/>
                    </a:cubicBezTo>
                    <a:lnTo>
                      <a:pt x="5561" y="20217"/>
                    </a:lnTo>
                    <a:lnTo>
                      <a:pt x="6026" y="20288"/>
                    </a:lnTo>
                    <a:lnTo>
                      <a:pt x="6240" y="20324"/>
                    </a:lnTo>
                    <a:cubicBezTo>
                      <a:pt x="6430" y="20348"/>
                      <a:pt x="6621" y="20372"/>
                      <a:pt x="6835" y="20384"/>
                    </a:cubicBezTo>
                    <a:lnTo>
                      <a:pt x="6930" y="20396"/>
                    </a:lnTo>
                    <a:cubicBezTo>
                      <a:pt x="7169" y="20419"/>
                      <a:pt x="7407" y="20443"/>
                      <a:pt x="7657" y="20455"/>
                    </a:cubicBezTo>
                    <a:lnTo>
                      <a:pt x="7871" y="20467"/>
                    </a:lnTo>
                    <a:cubicBezTo>
                      <a:pt x="8050" y="20479"/>
                      <a:pt x="8240" y="20491"/>
                      <a:pt x="8431" y="20491"/>
                    </a:cubicBezTo>
                    <a:lnTo>
                      <a:pt x="8681" y="20503"/>
                    </a:lnTo>
                    <a:cubicBezTo>
                      <a:pt x="8883" y="20503"/>
                      <a:pt x="9074" y="20515"/>
                      <a:pt x="9276" y="20515"/>
                    </a:cubicBezTo>
                    <a:lnTo>
                      <a:pt x="9490" y="20515"/>
                    </a:lnTo>
                    <a:cubicBezTo>
                      <a:pt x="9752" y="20515"/>
                      <a:pt x="10026" y="20515"/>
                      <a:pt x="10312" y="20503"/>
                    </a:cubicBezTo>
                    <a:lnTo>
                      <a:pt x="10490" y="20503"/>
                    </a:lnTo>
                    <a:lnTo>
                      <a:pt x="11181" y="20479"/>
                    </a:lnTo>
                    <a:lnTo>
                      <a:pt x="11467" y="20455"/>
                    </a:lnTo>
                    <a:cubicBezTo>
                      <a:pt x="11681" y="20443"/>
                      <a:pt x="11895" y="20431"/>
                      <a:pt x="12110" y="20419"/>
                    </a:cubicBezTo>
                    <a:lnTo>
                      <a:pt x="12383" y="20396"/>
                    </a:lnTo>
                    <a:cubicBezTo>
                      <a:pt x="12693" y="20372"/>
                      <a:pt x="13003" y="20348"/>
                      <a:pt x="13324" y="20312"/>
                    </a:cubicBezTo>
                    <a:cubicBezTo>
                      <a:pt x="24444" y="19193"/>
                      <a:pt x="37327" y="13788"/>
                      <a:pt x="42078" y="8227"/>
                    </a:cubicBezTo>
                    <a:cubicBezTo>
                      <a:pt x="42209" y="8073"/>
                      <a:pt x="42340" y="7906"/>
                      <a:pt x="42459" y="7751"/>
                    </a:cubicBezTo>
                    <a:cubicBezTo>
                      <a:pt x="42506" y="7704"/>
                      <a:pt x="42530" y="7656"/>
                      <a:pt x="42578" y="7608"/>
                    </a:cubicBezTo>
                    <a:cubicBezTo>
                      <a:pt x="42649" y="7501"/>
                      <a:pt x="42732" y="7394"/>
                      <a:pt x="42804" y="7287"/>
                    </a:cubicBezTo>
                    <a:cubicBezTo>
                      <a:pt x="42840" y="7227"/>
                      <a:pt x="42875" y="7168"/>
                      <a:pt x="42911" y="7120"/>
                    </a:cubicBezTo>
                    <a:cubicBezTo>
                      <a:pt x="42971" y="7013"/>
                      <a:pt x="43042" y="6918"/>
                      <a:pt x="43090" y="6822"/>
                    </a:cubicBezTo>
                    <a:cubicBezTo>
                      <a:pt x="43125" y="6763"/>
                      <a:pt x="43161" y="6703"/>
                      <a:pt x="43185" y="6656"/>
                    </a:cubicBezTo>
                    <a:cubicBezTo>
                      <a:pt x="43244" y="6549"/>
                      <a:pt x="43292" y="6453"/>
                      <a:pt x="43340" y="6358"/>
                    </a:cubicBezTo>
                    <a:cubicBezTo>
                      <a:pt x="43364" y="6311"/>
                      <a:pt x="43387" y="6263"/>
                      <a:pt x="43411" y="6203"/>
                    </a:cubicBezTo>
                    <a:cubicBezTo>
                      <a:pt x="43471" y="6072"/>
                      <a:pt x="43530" y="5930"/>
                      <a:pt x="43578" y="5799"/>
                    </a:cubicBezTo>
                    <a:cubicBezTo>
                      <a:pt x="43590" y="5799"/>
                      <a:pt x="43590" y="5787"/>
                      <a:pt x="43590" y="5775"/>
                    </a:cubicBezTo>
                    <a:cubicBezTo>
                      <a:pt x="43637" y="5632"/>
                      <a:pt x="43685" y="5489"/>
                      <a:pt x="43721" y="5358"/>
                    </a:cubicBezTo>
                    <a:cubicBezTo>
                      <a:pt x="43733" y="5310"/>
                      <a:pt x="43733" y="5275"/>
                      <a:pt x="43745" y="5227"/>
                    </a:cubicBezTo>
                    <a:cubicBezTo>
                      <a:pt x="43768" y="5132"/>
                      <a:pt x="43780" y="5048"/>
                      <a:pt x="43804" y="4953"/>
                    </a:cubicBezTo>
                    <a:cubicBezTo>
                      <a:pt x="43804" y="4906"/>
                      <a:pt x="43816" y="4858"/>
                      <a:pt x="43816" y="4798"/>
                    </a:cubicBezTo>
                    <a:cubicBezTo>
                      <a:pt x="43828" y="4715"/>
                      <a:pt x="43828" y="4632"/>
                      <a:pt x="43840" y="4548"/>
                    </a:cubicBezTo>
                    <a:lnTo>
                      <a:pt x="43840" y="4406"/>
                    </a:lnTo>
                    <a:cubicBezTo>
                      <a:pt x="43828" y="4322"/>
                      <a:pt x="43828" y="4239"/>
                      <a:pt x="43816" y="4156"/>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26" name="Google Shape;526;p22"/>
            <p:cNvSpPr/>
            <p:nvPr/>
          </p:nvSpPr>
          <p:spPr>
            <a:xfrm>
              <a:off x="8300230" y="3412543"/>
              <a:ext cx="1321234" cy="1387900"/>
            </a:xfrm>
            <a:custGeom>
              <a:rect b="b" l="l" r="r" t="t"/>
              <a:pathLst>
                <a:path extrusionOk="0" h="55516" w="66402">
                  <a:moveTo>
                    <a:pt x="0" y="0"/>
                  </a:moveTo>
                  <a:lnTo>
                    <a:pt x="66402" y="0"/>
                  </a:lnTo>
                  <a:lnTo>
                    <a:pt x="66402" y="55516"/>
                  </a:lnTo>
                </a:path>
              </a:pathLst>
            </a:custGeom>
            <a:noFill/>
            <a:ln cap="flat" cmpd="sng" w="28575">
              <a:solidFill>
                <a:schemeClr val="lt1"/>
              </a:solidFill>
              <a:prstDash val="solid"/>
              <a:round/>
              <a:headEnd len="med" w="med" type="none"/>
              <a:tailEnd len="med" w="med" type="none"/>
            </a:ln>
          </p:spPr>
        </p:sp>
      </p:grpSp>
      <p:sp>
        <p:nvSpPr>
          <p:cNvPr id="527" name="Google Shape;527;p22"/>
          <p:cNvSpPr/>
          <p:nvPr/>
        </p:nvSpPr>
        <p:spPr>
          <a:xfrm rot="-137437">
            <a:off x="16658856" y="-1422573"/>
            <a:ext cx="4113287" cy="3558466"/>
          </a:xfrm>
          <a:prstGeom prst="triangle">
            <a:avLst>
              <a:gd fmla="val 50000" name="adj"/>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rPr lang="en" sz="2800"/>
              <a:t> </a:t>
            </a:r>
            <a:endParaRPr sz="2800"/>
          </a:p>
        </p:txBody>
      </p:sp>
      <p:grpSp>
        <p:nvGrpSpPr>
          <p:cNvPr id="528" name="Google Shape;528;p22"/>
          <p:cNvGrpSpPr/>
          <p:nvPr/>
        </p:nvGrpSpPr>
        <p:grpSpPr>
          <a:xfrm>
            <a:off x="17393785" y="-795964"/>
            <a:ext cx="1725143" cy="1969555"/>
            <a:chOff x="742950" y="1124975"/>
            <a:chExt cx="1327850" cy="1515975"/>
          </a:xfrm>
        </p:grpSpPr>
        <p:sp>
          <p:nvSpPr>
            <p:cNvPr id="529" name="Google Shape;529;p22"/>
            <p:cNvSpPr/>
            <p:nvPr/>
          </p:nvSpPr>
          <p:spPr>
            <a:xfrm>
              <a:off x="742950" y="1124975"/>
              <a:ext cx="304525" cy="1515975"/>
            </a:xfrm>
            <a:custGeom>
              <a:rect b="b" l="l" r="r" t="t"/>
              <a:pathLst>
                <a:path extrusionOk="0" h="60639" w="12181">
                  <a:moveTo>
                    <a:pt x="0" y="60639"/>
                  </a:moveTo>
                  <a:lnTo>
                    <a:pt x="6263" y="0"/>
                  </a:lnTo>
                  <a:lnTo>
                    <a:pt x="12180" y="46911"/>
                  </a:lnTo>
                  <a:close/>
                </a:path>
              </a:pathLst>
            </a:custGeom>
            <a:gradFill>
              <a:gsLst>
                <a:gs pos="0">
                  <a:srgbClr val="FF62FF"/>
                </a:gs>
                <a:gs pos="100000">
                  <a:srgbClr val="A2B5F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 name="Google Shape;530;p22"/>
            <p:cNvSpPr/>
            <p:nvPr/>
          </p:nvSpPr>
          <p:spPr>
            <a:xfrm>
              <a:off x="899500" y="1124975"/>
              <a:ext cx="1171300" cy="1172775"/>
            </a:xfrm>
            <a:custGeom>
              <a:rect b="b" l="l" r="r" t="t"/>
              <a:pathLst>
                <a:path extrusionOk="0" h="46911" w="46852">
                  <a:moveTo>
                    <a:pt x="46852" y="37576"/>
                  </a:moveTo>
                  <a:lnTo>
                    <a:pt x="5918" y="46911"/>
                  </a:lnTo>
                  <a:lnTo>
                    <a:pt x="1" y="0"/>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 name="Google Shape;531;p22"/>
            <p:cNvSpPr/>
            <p:nvPr/>
          </p:nvSpPr>
          <p:spPr>
            <a:xfrm>
              <a:off x="742950" y="2064375"/>
              <a:ext cx="1327850" cy="576575"/>
            </a:xfrm>
            <a:custGeom>
              <a:rect b="b" l="l" r="r" t="t"/>
              <a:pathLst>
                <a:path extrusionOk="0" h="23063" w="53114">
                  <a:moveTo>
                    <a:pt x="53114" y="0"/>
                  </a:moveTo>
                  <a:lnTo>
                    <a:pt x="0" y="23063"/>
                  </a:lnTo>
                  <a:lnTo>
                    <a:pt x="12180" y="9335"/>
                  </a:lnTo>
                  <a:close/>
                </a:path>
              </a:pathLst>
            </a:custGeom>
            <a:gradFill>
              <a:gsLst>
                <a:gs pos="0">
                  <a:srgbClr val="F9F6EF"/>
                </a:gs>
                <a:gs pos="100000">
                  <a:srgbClr val="F148FF"/>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32" name="Google Shape;532;p22"/>
          <p:cNvSpPr txBox="1"/>
          <p:nvPr>
            <p:ph type="title"/>
          </p:nvPr>
        </p:nvSpPr>
        <p:spPr>
          <a:xfrm>
            <a:off x="1517550" y="781573"/>
            <a:ext cx="15252600" cy="11454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dk2"/>
              </a:buClr>
              <a:buSzPts val="4600"/>
              <a:buNone/>
              <a:defRPr>
                <a:solidFill>
                  <a:schemeClr val="dk2"/>
                </a:solidFill>
              </a:defRPr>
            </a:lvl1pPr>
            <a:lvl2pPr lvl="1" rtl="0">
              <a:spcBef>
                <a:spcPts val="0"/>
              </a:spcBef>
              <a:spcAft>
                <a:spcPts val="0"/>
              </a:spcAft>
              <a:buClr>
                <a:schemeClr val="dk2"/>
              </a:buClr>
              <a:buSzPts val="4600"/>
              <a:buNone/>
              <a:defRPr>
                <a:solidFill>
                  <a:schemeClr val="dk2"/>
                </a:solidFill>
              </a:defRPr>
            </a:lvl2pPr>
            <a:lvl3pPr lvl="2" rtl="0">
              <a:spcBef>
                <a:spcPts val="0"/>
              </a:spcBef>
              <a:spcAft>
                <a:spcPts val="0"/>
              </a:spcAft>
              <a:buClr>
                <a:schemeClr val="dk2"/>
              </a:buClr>
              <a:buSzPts val="4600"/>
              <a:buNone/>
              <a:defRPr>
                <a:solidFill>
                  <a:schemeClr val="dk2"/>
                </a:solidFill>
              </a:defRPr>
            </a:lvl3pPr>
            <a:lvl4pPr lvl="3" rtl="0">
              <a:spcBef>
                <a:spcPts val="0"/>
              </a:spcBef>
              <a:spcAft>
                <a:spcPts val="0"/>
              </a:spcAft>
              <a:buClr>
                <a:schemeClr val="dk2"/>
              </a:buClr>
              <a:buSzPts val="4600"/>
              <a:buNone/>
              <a:defRPr>
                <a:solidFill>
                  <a:schemeClr val="dk2"/>
                </a:solidFill>
              </a:defRPr>
            </a:lvl4pPr>
            <a:lvl5pPr lvl="4" rtl="0">
              <a:spcBef>
                <a:spcPts val="0"/>
              </a:spcBef>
              <a:spcAft>
                <a:spcPts val="0"/>
              </a:spcAft>
              <a:buClr>
                <a:schemeClr val="dk2"/>
              </a:buClr>
              <a:buSzPts val="4600"/>
              <a:buNone/>
              <a:defRPr>
                <a:solidFill>
                  <a:schemeClr val="dk2"/>
                </a:solidFill>
              </a:defRPr>
            </a:lvl5pPr>
            <a:lvl6pPr lvl="5" rtl="0">
              <a:spcBef>
                <a:spcPts val="0"/>
              </a:spcBef>
              <a:spcAft>
                <a:spcPts val="0"/>
              </a:spcAft>
              <a:buClr>
                <a:schemeClr val="dk2"/>
              </a:buClr>
              <a:buSzPts val="4600"/>
              <a:buNone/>
              <a:defRPr>
                <a:solidFill>
                  <a:schemeClr val="dk2"/>
                </a:solidFill>
              </a:defRPr>
            </a:lvl6pPr>
            <a:lvl7pPr lvl="6" rtl="0">
              <a:spcBef>
                <a:spcPts val="0"/>
              </a:spcBef>
              <a:spcAft>
                <a:spcPts val="0"/>
              </a:spcAft>
              <a:buClr>
                <a:schemeClr val="dk2"/>
              </a:buClr>
              <a:buSzPts val="4600"/>
              <a:buNone/>
              <a:defRPr>
                <a:solidFill>
                  <a:schemeClr val="dk2"/>
                </a:solidFill>
              </a:defRPr>
            </a:lvl7pPr>
            <a:lvl8pPr lvl="7" rtl="0">
              <a:spcBef>
                <a:spcPts val="0"/>
              </a:spcBef>
              <a:spcAft>
                <a:spcPts val="0"/>
              </a:spcAft>
              <a:buClr>
                <a:schemeClr val="dk2"/>
              </a:buClr>
              <a:buSzPts val="4600"/>
              <a:buNone/>
              <a:defRPr>
                <a:solidFill>
                  <a:schemeClr val="dk2"/>
                </a:solidFill>
              </a:defRPr>
            </a:lvl8pPr>
            <a:lvl9pPr lvl="8" rtl="0">
              <a:spcBef>
                <a:spcPts val="0"/>
              </a:spcBef>
              <a:spcAft>
                <a:spcPts val="0"/>
              </a:spcAft>
              <a:buClr>
                <a:schemeClr val="dk2"/>
              </a:buClr>
              <a:buSzPts val="4600"/>
              <a:buNone/>
              <a:defRPr>
                <a:solidFill>
                  <a:schemeClr val="dk2"/>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_1">
    <p:spTree>
      <p:nvGrpSpPr>
        <p:cNvPr id="533" name="Shape 533"/>
        <p:cNvGrpSpPr/>
        <p:nvPr/>
      </p:nvGrpSpPr>
      <p:grpSpPr>
        <a:xfrm>
          <a:off x="0" y="0"/>
          <a:ext cx="0" cy="0"/>
          <a:chOff x="0" y="0"/>
          <a:chExt cx="0" cy="0"/>
        </a:xfrm>
      </p:grpSpPr>
      <p:grpSp>
        <p:nvGrpSpPr>
          <p:cNvPr id="534" name="Google Shape;534;p23"/>
          <p:cNvGrpSpPr/>
          <p:nvPr/>
        </p:nvGrpSpPr>
        <p:grpSpPr>
          <a:xfrm rot="10800000">
            <a:off x="-745000" y="-622550"/>
            <a:ext cx="21518200" cy="15148350"/>
            <a:chOff x="-372500" y="-1622775"/>
            <a:chExt cx="10759100" cy="7574175"/>
          </a:xfrm>
        </p:grpSpPr>
        <p:sp>
          <p:nvSpPr>
            <p:cNvPr id="535" name="Google Shape;535;p23"/>
            <p:cNvSpPr/>
            <p:nvPr/>
          </p:nvSpPr>
          <p:spPr>
            <a:xfrm>
              <a:off x="6901500" y="24663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 name="Google Shape;536;p23"/>
            <p:cNvSpPr/>
            <p:nvPr/>
          </p:nvSpPr>
          <p:spPr>
            <a:xfrm>
              <a:off x="-228325" y="-120850"/>
              <a:ext cx="2822100" cy="2822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 name="Google Shape;537;p23"/>
            <p:cNvSpPr/>
            <p:nvPr/>
          </p:nvSpPr>
          <p:spPr>
            <a:xfrm>
              <a:off x="537325" y="-1622775"/>
              <a:ext cx="4692900" cy="46929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 name="Google Shape;538;p23"/>
            <p:cNvSpPr/>
            <p:nvPr/>
          </p:nvSpPr>
          <p:spPr>
            <a:xfrm>
              <a:off x="-372500" y="13386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9" name="Google Shape;539;p23"/>
          <p:cNvGrpSpPr/>
          <p:nvPr/>
        </p:nvGrpSpPr>
        <p:grpSpPr>
          <a:xfrm>
            <a:off x="-2204841" y="7264872"/>
            <a:ext cx="4177071" cy="4170354"/>
            <a:chOff x="7526426" y="3074700"/>
            <a:chExt cx="2326800" cy="2323058"/>
          </a:xfrm>
        </p:grpSpPr>
        <p:sp>
          <p:nvSpPr>
            <p:cNvPr id="540" name="Google Shape;540;p23"/>
            <p:cNvSpPr/>
            <p:nvPr/>
          </p:nvSpPr>
          <p:spPr>
            <a:xfrm rot="2097229">
              <a:off x="7805141" y="3443597"/>
              <a:ext cx="1769369" cy="1530506"/>
            </a:xfrm>
            <a:prstGeom prst="triangle">
              <a:avLst>
                <a:gd fmla="val 50000" name="adj"/>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41" name="Google Shape;541;p23"/>
            <p:cNvGrpSpPr/>
            <p:nvPr/>
          </p:nvGrpSpPr>
          <p:grpSpPr>
            <a:xfrm>
              <a:off x="7783373" y="3676410"/>
              <a:ext cx="1721348" cy="1721348"/>
              <a:chOff x="2276175" y="1183600"/>
              <a:chExt cx="1504675" cy="1504675"/>
            </a:xfrm>
          </p:grpSpPr>
          <p:sp>
            <p:nvSpPr>
              <p:cNvPr id="542" name="Google Shape;542;p23"/>
              <p:cNvSpPr/>
              <p:nvPr/>
            </p:nvSpPr>
            <p:spPr>
              <a:xfrm>
                <a:off x="2276175" y="1183600"/>
                <a:ext cx="1504675" cy="1504675"/>
              </a:xfrm>
              <a:custGeom>
                <a:rect b="b" l="l" r="r" t="t"/>
                <a:pathLst>
                  <a:path extrusionOk="0" h="60187" w="60187">
                    <a:moveTo>
                      <a:pt x="49482" y="10716"/>
                    </a:moveTo>
                    <a:cubicBezTo>
                      <a:pt x="60186" y="21420"/>
                      <a:pt x="60186" y="38768"/>
                      <a:pt x="49482" y="49483"/>
                    </a:cubicBezTo>
                    <a:cubicBezTo>
                      <a:pt x="38767" y="60187"/>
                      <a:pt x="21419" y="60187"/>
                      <a:pt x="10704" y="49483"/>
                    </a:cubicBezTo>
                    <a:cubicBezTo>
                      <a:pt x="0" y="38768"/>
                      <a:pt x="0" y="21420"/>
                      <a:pt x="10704" y="10716"/>
                    </a:cubicBezTo>
                    <a:cubicBezTo>
                      <a:pt x="21419" y="1"/>
                      <a:pt x="38767" y="1"/>
                      <a:pt x="49482" y="10716"/>
                    </a:cubicBezTo>
                    <a:close/>
                  </a:path>
                </a:pathLst>
              </a:custGeom>
              <a:gradFill>
                <a:gsLst>
                  <a:gs pos="0">
                    <a:srgbClr val="FEFFB7"/>
                  </a:gs>
                  <a:gs pos="58999">
                    <a:srgbClr val="F7B0B6"/>
                  </a:gs>
                  <a:gs pos="92000">
                    <a:srgbClr val="CF65B0"/>
                  </a:gs>
                  <a:gs pos="100000">
                    <a:srgbClr val="FEFFB7"/>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 name="Google Shape;543;p23"/>
              <p:cNvSpPr/>
              <p:nvPr/>
            </p:nvSpPr>
            <p:spPr>
              <a:xfrm>
                <a:off x="2541671" y="1370841"/>
                <a:ext cx="600399" cy="626921"/>
              </a:xfrm>
              <a:custGeom>
                <a:rect b="b" l="l" r="r" t="t"/>
                <a:pathLst>
                  <a:path extrusionOk="0" h="19147" w="18337">
                    <a:moveTo>
                      <a:pt x="17253" y="7073"/>
                    </a:moveTo>
                    <a:cubicBezTo>
                      <a:pt x="18336" y="10431"/>
                      <a:pt x="17312" y="14110"/>
                      <a:pt x="14633" y="16396"/>
                    </a:cubicBezTo>
                    <a:cubicBezTo>
                      <a:pt x="11954" y="18694"/>
                      <a:pt x="8156" y="19146"/>
                      <a:pt x="5013" y="17551"/>
                    </a:cubicBezTo>
                    <a:cubicBezTo>
                      <a:pt x="1870" y="15955"/>
                      <a:pt x="0" y="12621"/>
                      <a:pt x="274" y="9109"/>
                    </a:cubicBezTo>
                    <a:cubicBezTo>
                      <a:pt x="536" y="5597"/>
                      <a:pt x="2906" y="2585"/>
                      <a:pt x="6251" y="1489"/>
                    </a:cubicBezTo>
                    <a:cubicBezTo>
                      <a:pt x="10835" y="1"/>
                      <a:pt x="15752" y="2501"/>
                      <a:pt x="17253" y="7073"/>
                    </a:cubicBezTo>
                    <a:close/>
                  </a:path>
                </a:pathLst>
              </a:custGeom>
              <a:gradFill>
                <a:gsLst>
                  <a:gs pos="0">
                    <a:srgbClr val="FFFFFF">
                      <a:alpha val="5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cxnSp>
          <p:nvCxnSpPr>
            <p:cNvPr id="544" name="Google Shape;544;p23"/>
            <p:cNvCxnSpPr>
              <a:stCxn id="540" idx="0"/>
              <a:endCxn id="540" idx="4"/>
            </p:cNvCxnSpPr>
            <p:nvPr/>
          </p:nvCxnSpPr>
          <p:spPr>
            <a:xfrm flipH="1">
              <a:off x="8976626" y="3581550"/>
              <a:ext cx="151500" cy="1761300"/>
            </a:xfrm>
            <a:prstGeom prst="straightConnector1">
              <a:avLst/>
            </a:prstGeom>
            <a:noFill/>
            <a:ln cap="flat" cmpd="sng" w="28575">
              <a:solidFill>
                <a:schemeClr val="lt1"/>
              </a:solidFill>
              <a:prstDash val="solid"/>
              <a:round/>
              <a:headEnd len="med" w="med" type="none"/>
              <a:tailEnd len="med" w="med" type="none"/>
            </a:ln>
          </p:spPr>
        </p:cxnSp>
        <p:cxnSp>
          <p:nvCxnSpPr>
            <p:cNvPr id="545" name="Google Shape;545;p23"/>
            <p:cNvCxnSpPr>
              <a:stCxn id="540" idx="2"/>
              <a:endCxn id="540" idx="4"/>
            </p:cNvCxnSpPr>
            <p:nvPr/>
          </p:nvCxnSpPr>
          <p:spPr>
            <a:xfrm>
              <a:off x="7526426" y="4329300"/>
              <a:ext cx="1450200" cy="1013700"/>
            </a:xfrm>
            <a:prstGeom prst="straightConnector1">
              <a:avLst/>
            </a:prstGeom>
            <a:noFill/>
            <a:ln cap="flat" cmpd="sng" w="28575">
              <a:solidFill>
                <a:schemeClr val="lt1"/>
              </a:solidFill>
              <a:prstDash val="solid"/>
              <a:round/>
              <a:headEnd len="med" w="med" type="none"/>
              <a:tailEnd len="med" w="med" type="none"/>
            </a:ln>
          </p:spPr>
        </p:cxnSp>
      </p:grpSp>
      <p:grpSp>
        <p:nvGrpSpPr>
          <p:cNvPr id="546" name="Google Shape;546;p23"/>
          <p:cNvGrpSpPr/>
          <p:nvPr/>
        </p:nvGrpSpPr>
        <p:grpSpPr>
          <a:xfrm rot="1972279">
            <a:off x="-2254298" y="-742156"/>
            <a:ext cx="4749736" cy="3643139"/>
            <a:chOff x="-1162707" y="-935923"/>
            <a:chExt cx="3847669" cy="2951237"/>
          </a:xfrm>
        </p:grpSpPr>
        <p:sp>
          <p:nvSpPr>
            <p:cNvPr id="547" name="Google Shape;547;p23"/>
            <p:cNvSpPr/>
            <p:nvPr/>
          </p:nvSpPr>
          <p:spPr>
            <a:xfrm rot="2097264">
              <a:off x="901933" y="-467612"/>
              <a:ext cx="1534758" cy="1327771"/>
            </a:xfrm>
            <a:prstGeom prst="triangle">
              <a:avLst>
                <a:gd fmla="val 50000" name="adj"/>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48" name="Google Shape;548;p23"/>
            <p:cNvGrpSpPr/>
            <p:nvPr/>
          </p:nvGrpSpPr>
          <p:grpSpPr>
            <a:xfrm rot="1441188">
              <a:off x="-896393" y="-425161"/>
              <a:ext cx="2920085" cy="1929713"/>
              <a:chOff x="759000" y="1141650"/>
              <a:chExt cx="4566375" cy="3017650"/>
            </a:xfrm>
          </p:grpSpPr>
          <p:sp>
            <p:nvSpPr>
              <p:cNvPr id="549" name="Google Shape;549;p23"/>
              <p:cNvSpPr/>
              <p:nvPr/>
            </p:nvSpPr>
            <p:spPr>
              <a:xfrm>
                <a:off x="779250" y="1141650"/>
                <a:ext cx="4522325" cy="2935500"/>
              </a:xfrm>
              <a:custGeom>
                <a:rect b="b" l="l" r="r" t="t"/>
                <a:pathLst>
                  <a:path extrusionOk="0" h="117420" w="180893">
                    <a:moveTo>
                      <a:pt x="46459" y="111526"/>
                    </a:moveTo>
                    <a:cubicBezTo>
                      <a:pt x="48423" y="110966"/>
                      <a:pt x="50459" y="110752"/>
                      <a:pt x="52495" y="110895"/>
                    </a:cubicBezTo>
                    <a:cubicBezTo>
                      <a:pt x="56341" y="111168"/>
                      <a:pt x="59782" y="112562"/>
                      <a:pt x="63116" y="113931"/>
                    </a:cubicBezTo>
                    <a:cubicBezTo>
                      <a:pt x="65354" y="114848"/>
                      <a:pt x="67521" y="115752"/>
                      <a:pt x="69712" y="116348"/>
                    </a:cubicBezTo>
                    <a:cubicBezTo>
                      <a:pt x="72629" y="117145"/>
                      <a:pt x="75534" y="117419"/>
                      <a:pt x="78665" y="116550"/>
                    </a:cubicBezTo>
                    <a:cubicBezTo>
                      <a:pt x="80463" y="116050"/>
                      <a:pt x="82344" y="115181"/>
                      <a:pt x="84380" y="113776"/>
                    </a:cubicBezTo>
                    <a:cubicBezTo>
                      <a:pt x="85535" y="112978"/>
                      <a:pt x="86619" y="112085"/>
                      <a:pt x="87619" y="111097"/>
                    </a:cubicBezTo>
                    <a:cubicBezTo>
                      <a:pt x="89047" y="109668"/>
                      <a:pt x="90286" y="108049"/>
                      <a:pt x="91286" y="106299"/>
                    </a:cubicBezTo>
                    <a:cubicBezTo>
                      <a:pt x="92274" y="104572"/>
                      <a:pt x="93084" y="102751"/>
                      <a:pt x="93715" y="100870"/>
                    </a:cubicBezTo>
                    <a:cubicBezTo>
                      <a:pt x="95036" y="97048"/>
                      <a:pt x="95846" y="92845"/>
                      <a:pt x="96822" y="88594"/>
                    </a:cubicBezTo>
                    <a:cubicBezTo>
                      <a:pt x="97477" y="85761"/>
                      <a:pt x="98227" y="82891"/>
                      <a:pt x="99299" y="80081"/>
                    </a:cubicBezTo>
                    <a:cubicBezTo>
                      <a:pt x="100727" y="76343"/>
                      <a:pt x="102775" y="72699"/>
                      <a:pt x="105930" y="69568"/>
                    </a:cubicBezTo>
                    <a:cubicBezTo>
                      <a:pt x="107097" y="68413"/>
                      <a:pt x="108359" y="67377"/>
                      <a:pt x="109705" y="66449"/>
                    </a:cubicBezTo>
                    <a:cubicBezTo>
                      <a:pt x="111991" y="64865"/>
                      <a:pt x="114193" y="63817"/>
                      <a:pt x="116313" y="63222"/>
                    </a:cubicBezTo>
                    <a:cubicBezTo>
                      <a:pt x="118265" y="62663"/>
                      <a:pt x="120313" y="62460"/>
                      <a:pt x="122349" y="62603"/>
                    </a:cubicBezTo>
                    <a:cubicBezTo>
                      <a:pt x="126183" y="62865"/>
                      <a:pt x="129624" y="64270"/>
                      <a:pt x="132970" y="65627"/>
                    </a:cubicBezTo>
                    <a:cubicBezTo>
                      <a:pt x="135184" y="66544"/>
                      <a:pt x="137363" y="67449"/>
                      <a:pt x="139554" y="68044"/>
                    </a:cubicBezTo>
                    <a:cubicBezTo>
                      <a:pt x="142471" y="68854"/>
                      <a:pt x="145376" y="69116"/>
                      <a:pt x="148519" y="68247"/>
                    </a:cubicBezTo>
                    <a:cubicBezTo>
                      <a:pt x="150305" y="67746"/>
                      <a:pt x="152186" y="66877"/>
                      <a:pt x="154222" y="65460"/>
                    </a:cubicBezTo>
                    <a:cubicBezTo>
                      <a:pt x="155389" y="64675"/>
                      <a:pt x="156473" y="63770"/>
                      <a:pt x="157461" y="62782"/>
                    </a:cubicBezTo>
                    <a:cubicBezTo>
                      <a:pt x="158901" y="61353"/>
                      <a:pt x="160140" y="59746"/>
                      <a:pt x="161140" y="57995"/>
                    </a:cubicBezTo>
                    <a:cubicBezTo>
                      <a:pt x="162116" y="56257"/>
                      <a:pt x="162926" y="54435"/>
                      <a:pt x="163557" y="52554"/>
                    </a:cubicBezTo>
                    <a:cubicBezTo>
                      <a:pt x="164878" y="48732"/>
                      <a:pt x="165688" y="44541"/>
                      <a:pt x="166676" y="40291"/>
                    </a:cubicBezTo>
                    <a:cubicBezTo>
                      <a:pt x="167331" y="37445"/>
                      <a:pt x="168081" y="34588"/>
                      <a:pt x="169153" y="31778"/>
                    </a:cubicBezTo>
                    <a:cubicBezTo>
                      <a:pt x="170581" y="28039"/>
                      <a:pt x="172629" y="24396"/>
                      <a:pt x="175784" y="21265"/>
                    </a:cubicBezTo>
                    <a:cubicBezTo>
                      <a:pt x="176939" y="20110"/>
                      <a:pt x="178201" y="19062"/>
                      <a:pt x="179547" y="18133"/>
                    </a:cubicBezTo>
                    <a:cubicBezTo>
                      <a:pt x="179654" y="18074"/>
                      <a:pt x="179761" y="18014"/>
                      <a:pt x="179868" y="17967"/>
                    </a:cubicBezTo>
                    <a:cubicBezTo>
                      <a:pt x="179904" y="17955"/>
                      <a:pt x="179940" y="17943"/>
                      <a:pt x="179975" y="17931"/>
                    </a:cubicBezTo>
                    <a:cubicBezTo>
                      <a:pt x="180047" y="17907"/>
                      <a:pt x="180118" y="17883"/>
                      <a:pt x="180190" y="17883"/>
                    </a:cubicBezTo>
                    <a:cubicBezTo>
                      <a:pt x="180237" y="17871"/>
                      <a:pt x="180273" y="17871"/>
                      <a:pt x="180321" y="17871"/>
                    </a:cubicBezTo>
                    <a:cubicBezTo>
                      <a:pt x="180380" y="17859"/>
                      <a:pt x="180452" y="17859"/>
                      <a:pt x="180511" y="17871"/>
                    </a:cubicBezTo>
                    <a:cubicBezTo>
                      <a:pt x="180559" y="17871"/>
                      <a:pt x="180595" y="17871"/>
                      <a:pt x="180630" y="17883"/>
                    </a:cubicBezTo>
                    <a:cubicBezTo>
                      <a:pt x="180702" y="17895"/>
                      <a:pt x="180761" y="17907"/>
                      <a:pt x="180821" y="17943"/>
                    </a:cubicBezTo>
                    <a:cubicBezTo>
                      <a:pt x="180845" y="17943"/>
                      <a:pt x="180868" y="17943"/>
                      <a:pt x="180892" y="17955"/>
                    </a:cubicBezTo>
                    <a:lnTo>
                      <a:pt x="141304" y="179"/>
                    </a:lnTo>
                    <a:cubicBezTo>
                      <a:pt x="140852" y="0"/>
                      <a:pt x="140340" y="72"/>
                      <a:pt x="139959" y="369"/>
                    </a:cubicBezTo>
                    <a:cubicBezTo>
                      <a:pt x="138613" y="1286"/>
                      <a:pt x="137351" y="2334"/>
                      <a:pt x="136184" y="3489"/>
                    </a:cubicBezTo>
                    <a:cubicBezTo>
                      <a:pt x="133029" y="6620"/>
                      <a:pt x="130981" y="10263"/>
                      <a:pt x="129552" y="14002"/>
                    </a:cubicBezTo>
                    <a:cubicBezTo>
                      <a:pt x="128481" y="16812"/>
                      <a:pt x="127743" y="19669"/>
                      <a:pt x="127076" y="22515"/>
                    </a:cubicBezTo>
                    <a:cubicBezTo>
                      <a:pt x="126088" y="26765"/>
                      <a:pt x="125290" y="30956"/>
                      <a:pt x="123968" y="34778"/>
                    </a:cubicBezTo>
                    <a:cubicBezTo>
                      <a:pt x="123337" y="36659"/>
                      <a:pt x="122528" y="38481"/>
                      <a:pt x="121551" y="40219"/>
                    </a:cubicBezTo>
                    <a:cubicBezTo>
                      <a:pt x="120539" y="41970"/>
                      <a:pt x="119301" y="43577"/>
                      <a:pt x="117872" y="45006"/>
                    </a:cubicBezTo>
                    <a:cubicBezTo>
                      <a:pt x="116872" y="45994"/>
                      <a:pt x="115789" y="46899"/>
                      <a:pt x="114634" y="47685"/>
                    </a:cubicBezTo>
                    <a:cubicBezTo>
                      <a:pt x="112598" y="49101"/>
                      <a:pt x="110717" y="49970"/>
                      <a:pt x="108919" y="50471"/>
                    </a:cubicBezTo>
                    <a:cubicBezTo>
                      <a:pt x="105788" y="51340"/>
                      <a:pt x="102882" y="51078"/>
                      <a:pt x="99954" y="50268"/>
                    </a:cubicBezTo>
                    <a:cubicBezTo>
                      <a:pt x="97763" y="49673"/>
                      <a:pt x="95584" y="48768"/>
                      <a:pt x="93369" y="47851"/>
                    </a:cubicBezTo>
                    <a:cubicBezTo>
                      <a:pt x="90036" y="46494"/>
                      <a:pt x="86583" y="45089"/>
                      <a:pt x="82749" y="44827"/>
                    </a:cubicBezTo>
                    <a:cubicBezTo>
                      <a:pt x="80713" y="44684"/>
                      <a:pt x="78677" y="44887"/>
                      <a:pt x="76713" y="45446"/>
                    </a:cubicBezTo>
                    <a:cubicBezTo>
                      <a:pt x="74605" y="46041"/>
                      <a:pt x="72391" y="47089"/>
                      <a:pt x="70105" y="48673"/>
                    </a:cubicBezTo>
                    <a:cubicBezTo>
                      <a:pt x="68759" y="49601"/>
                      <a:pt x="67497" y="50649"/>
                      <a:pt x="66342" y="51792"/>
                    </a:cubicBezTo>
                    <a:cubicBezTo>
                      <a:pt x="63187" y="54923"/>
                      <a:pt x="61127" y="58579"/>
                      <a:pt x="59710" y="62305"/>
                    </a:cubicBezTo>
                    <a:cubicBezTo>
                      <a:pt x="58639" y="65115"/>
                      <a:pt x="57889" y="67973"/>
                      <a:pt x="57234" y="70818"/>
                    </a:cubicBezTo>
                    <a:cubicBezTo>
                      <a:pt x="56258" y="75069"/>
                      <a:pt x="55448" y="79260"/>
                      <a:pt x="54126" y="83082"/>
                    </a:cubicBezTo>
                    <a:cubicBezTo>
                      <a:pt x="53495" y="84975"/>
                      <a:pt x="52686" y="86785"/>
                      <a:pt x="51709" y="88523"/>
                    </a:cubicBezTo>
                    <a:cubicBezTo>
                      <a:pt x="50697" y="90273"/>
                      <a:pt x="49459" y="91892"/>
                      <a:pt x="48030" y="93309"/>
                    </a:cubicBezTo>
                    <a:cubicBezTo>
                      <a:pt x="47030" y="94297"/>
                      <a:pt x="45947" y="95202"/>
                      <a:pt x="44792" y="95988"/>
                    </a:cubicBezTo>
                    <a:cubicBezTo>
                      <a:pt x="42756" y="97405"/>
                      <a:pt x="40863" y="98274"/>
                      <a:pt x="39077" y="98786"/>
                    </a:cubicBezTo>
                    <a:cubicBezTo>
                      <a:pt x="35946" y="99643"/>
                      <a:pt x="33040" y="99381"/>
                      <a:pt x="30123" y="98572"/>
                    </a:cubicBezTo>
                    <a:cubicBezTo>
                      <a:pt x="27933" y="97976"/>
                      <a:pt x="25754" y="97072"/>
                      <a:pt x="23527" y="96167"/>
                    </a:cubicBezTo>
                    <a:cubicBezTo>
                      <a:pt x="20194" y="94797"/>
                      <a:pt x="16753" y="93404"/>
                      <a:pt x="12907" y="93131"/>
                    </a:cubicBezTo>
                    <a:cubicBezTo>
                      <a:pt x="10871" y="92988"/>
                      <a:pt x="8835" y="93202"/>
                      <a:pt x="6870" y="93762"/>
                    </a:cubicBezTo>
                    <a:cubicBezTo>
                      <a:pt x="4763" y="94357"/>
                      <a:pt x="2549" y="95393"/>
                      <a:pt x="1" y="97202"/>
                    </a:cubicBezTo>
                    <a:lnTo>
                      <a:pt x="39589" y="114978"/>
                    </a:lnTo>
                    <a:cubicBezTo>
                      <a:pt x="42149" y="113157"/>
                      <a:pt x="44351" y="112121"/>
                      <a:pt x="46459" y="111526"/>
                    </a:cubicBezTo>
                    <a:close/>
                  </a:path>
                </a:pathLst>
              </a:custGeom>
              <a:gradFill>
                <a:gsLst>
                  <a:gs pos="0">
                    <a:srgbClr val="FFE2FF"/>
                  </a:gs>
                  <a:gs pos="8000">
                    <a:srgbClr val="D3A3EE"/>
                  </a:gs>
                  <a:gs pos="21000">
                    <a:srgbClr val="7B76D6"/>
                  </a:gs>
                  <a:gs pos="35000">
                    <a:srgbClr val="D3A3EE"/>
                  </a:gs>
                  <a:gs pos="46000">
                    <a:srgbClr val="FFE2FF"/>
                  </a:gs>
                  <a:gs pos="58000">
                    <a:srgbClr val="D3A3EE"/>
                  </a:gs>
                  <a:gs pos="69000">
                    <a:srgbClr val="7B76D6"/>
                  </a:gs>
                  <a:gs pos="85000">
                    <a:srgbClr val="D3A3EE"/>
                  </a:gs>
                  <a:gs pos="94000">
                    <a:srgbClr val="FFE2FF"/>
                  </a:gs>
                  <a:gs pos="100000">
                    <a:srgbClr val="D3A3EE"/>
                  </a:gs>
                </a:gsLst>
                <a:lin ang="8100019"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 name="Google Shape;550;p23"/>
              <p:cNvSpPr/>
              <p:nvPr/>
            </p:nvSpPr>
            <p:spPr>
              <a:xfrm>
                <a:off x="1748725" y="1588125"/>
                <a:ext cx="3576650" cy="2571175"/>
              </a:xfrm>
              <a:custGeom>
                <a:rect b="b" l="l" r="r" t="t"/>
                <a:pathLst>
                  <a:path extrusionOk="0" h="102847" w="143066">
                    <a:moveTo>
                      <a:pt x="142768" y="798"/>
                    </a:moveTo>
                    <a:cubicBezTo>
                      <a:pt x="142637" y="465"/>
                      <a:pt x="142375" y="203"/>
                      <a:pt x="142054" y="84"/>
                    </a:cubicBezTo>
                    <a:cubicBezTo>
                      <a:pt x="141982" y="60"/>
                      <a:pt x="141923" y="36"/>
                      <a:pt x="141863" y="24"/>
                    </a:cubicBezTo>
                    <a:cubicBezTo>
                      <a:pt x="141816" y="24"/>
                      <a:pt x="141780" y="12"/>
                      <a:pt x="141744" y="12"/>
                    </a:cubicBezTo>
                    <a:cubicBezTo>
                      <a:pt x="141673" y="0"/>
                      <a:pt x="141613" y="0"/>
                      <a:pt x="141542" y="12"/>
                    </a:cubicBezTo>
                    <a:cubicBezTo>
                      <a:pt x="141506" y="12"/>
                      <a:pt x="141458" y="12"/>
                      <a:pt x="141423" y="24"/>
                    </a:cubicBezTo>
                    <a:cubicBezTo>
                      <a:pt x="141339" y="36"/>
                      <a:pt x="141268" y="48"/>
                      <a:pt x="141196" y="84"/>
                    </a:cubicBezTo>
                    <a:cubicBezTo>
                      <a:pt x="141161" y="96"/>
                      <a:pt x="141125" y="96"/>
                      <a:pt x="141101" y="108"/>
                    </a:cubicBezTo>
                    <a:cubicBezTo>
                      <a:pt x="140982" y="155"/>
                      <a:pt x="140875" y="215"/>
                      <a:pt x="140768" y="286"/>
                    </a:cubicBezTo>
                    <a:cubicBezTo>
                      <a:pt x="139422" y="1215"/>
                      <a:pt x="138160" y="2263"/>
                      <a:pt x="137005" y="3406"/>
                    </a:cubicBezTo>
                    <a:cubicBezTo>
                      <a:pt x="133850" y="6537"/>
                      <a:pt x="131791" y="10192"/>
                      <a:pt x="130374" y="13919"/>
                    </a:cubicBezTo>
                    <a:cubicBezTo>
                      <a:pt x="129302" y="16729"/>
                      <a:pt x="128552" y="19598"/>
                      <a:pt x="127897" y="22432"/>
                    </a:cubicBezTo>
                    <a:cubicBezTo>
                      <a:pt x="126909" y="26682"/>
                      <a:pt x="126111" y="30873"/>
                      <a:pt x="124778" y="34707"/>
                    </a:cubicBezTo>
                    <a:cubicBezTo>
                      <a:pt x="124147" y="36588"/>
                      <a:pt x="123337" y="38410"/>
                      <a:pt x="122361" y="40136"/>
                    </a:cubicBezTo>
                    <a:cubicBezTo>
                      <a:pt x="121361" y="41898"/>
                      <a:pt x="120122" y="43506"/>
                      <a:pt x="118682" y="44935"/>
                    </a:cubicBezTo>
                    <a:cubicBezTo>
                      <a:pt x="117694" y="45923"/>
                      <a:pt x="116610" y="46816"/>
                      <a:pt x="115443" y="47613"/>
                    </a:cubicBezTo>
                    <a:cubicBezTo>
                      <a:pt x="113407" y="49018"/>
                      <a:pt x="111526" y="49899"/>
                      <a:pt x="109740" y="50388"/>
                    </a:cubicBezTo>
                    <a:cubicBezTo>
                      <a:pt x="106597" y="51269"/>
                      <a:pt x="103692" y="50983"/>
                      <a:pt x="100775" y="50197"/>
                    </a:cubicBezTo>
                    <a:cubicBezTo>
                      <a:pt x="98584" y="49602"/>
                      <a:pt x="96405" y="48685"/>
                      <a:pt x="94191" y="47780"/>
                    </a:cubicBezTo>
                    <a:cubicBezTo>
                      <a:pt x="90845" y="46411"/>
                      <a:pt x="87404" y="45018"/>
                      <a:pt x="83570" y="44744"/>
                    </a:cubicBezTo>
                    <a:cubicBezTo>
                      <a:pt x="81534" y="44601"/>
                      <a:pt x="79486" y="44815"/>
                      <a:pt x="77534" y="45363"/>
                    </a:cubicBezTo>
                    <a:cubicBezTo>
                      <a:pt x="75414" y="45958"/>
                      <a:pt x="73212" y="47006"/>
                      <a:pt x="70926" y="48590"/>
                    </a:cubicBezTo>
                    <a:cubicBezTo>
                      <a:pt x="69580" y="49518"/>
                      <a:pt x="68318" y="50566"/>
                      <a:pt x="67151" y="51721"/>
                    </a:cubicBezTo>
                    <a:cubicBezTo>
                      <a:pt x="63996" y="54840"/>
                      <a:pt x="61948" y="58496"/>
                      <a:pt x="60520" y="62234"/>
                    </a:cubicBezTo>
                    <a:cubicBezTo>
                      <a:pt x="59448" y="65032"/>
                      <a:pt x="58698" y="67902"/>
                      <a:pt x="58043" y="70735"/>
                    </a:cubicBezTo>
                    <a:cubicBezTo>
                      <a:pt x="57067" y="74998"/>
                      <a:pt x="56257" y="79189"/>
                      <a:pt x="54936" y="83011"/>
                    </a:cubicBezTo>
                    <a:cubicBezTo>
                      <a:pt x="54305" y="84892"/>
                      <a:pt x="53495" y="86713"/>
                      <a:pt x="52507" y="88440"/>
                    </a:cubicBezTo>
                    <a:cubicBezTo>
                      <a:pt x="51507" y="90202"/>
                      <a:pt x="50268" y="91809"/>
                      <a:pt x="48840" y="93238"/>
                    </a:cubicBezTo>
                    <a:cubicBezTo>
                      <a:pt x="47840" y="94226"/>
                      <a:pt x="46756" y="95119"/>
                      <a:pt x="45601" y="95917"/>
                    </a:cubicBezTo>
                    <a:cubicBezTo>
                      <a:pt x="43565" y="97322"/>
                      <a:pt x="41684" y="98203"/>
                      <a:pt x="39886" y="98691"/>
                    </a:cubicBezTo>
                    <a:cubicBezTo>
                      <a:pt x="36755" y="99560"/>
                      <a:pt x="33850" y="99286"/>
                      <a:pt x="30933" y="98489"/>
                    </a:cubicBezTo>
                    <a:cubicBezTo>
                      <a:pt x="28742" y="97893"/>
                      <a:pt x="26563" y="96989"/>
                      <a:pt x="24337" y="96072"/>
                    </a:cubicBezTo>
                    <a:cubicBezTo>
                      <a:pt x="21003" y="94714"/>
                      <a:pt x="17562" y="93321"/>
                      <a:pt x="13716" y="93048"/>
                    </a:cubicBezTo>
                    <a:cubicBezTo>
                      <a:pt x="11680" y="92905"/>
                      <a:pt x="9644" y="93107"/>
                      <a:pt x="7680" y="93679"/>
                    </a:cubicBezTo>
                    <a:cubicBezTo>
                      <a:pt x="5572" y="94274"/>
                      <a:pt x="3370" y="95310"/>
                      <a:pt x="822" y="97108"/>
                    </a:cubicBezTo>
                    <a:cubicBezTo>
                      <a:pt x="238" y="97691"/>
                      <a:pt x="0" y="98608"/>
                      <a:pt x="298" y="99322"/>
                    </a:cubicBezTo>
                    <a:cubicBezTo>
                      <a:pt x="357" y="99465"/>
                      <a:pt x="441" y="99596"/>
                      <a:pt x="536" y="99703"/>
                    </a:cubicBezTo>
                    <a:cubicBezTo>
                      <a:pt x="560" y="99727"/>
                      <a:pt x="572" y="99751"/>
                      <a:pt x="596" y="99763"/>
                    </a:cubicBezTo>
                    <a:cubicBezTo>
                      <a:pt x="691" y="99858"/>
                      <a:pt x="798" y="99941"/>
                      <a:pt x="917" y="100001"/>
                    </a:cubicBezTo>
                    <a:cubicBezTo>
                      <a:pt x="1381" y="100203"/>
                      <a:pt x="1905" y="100132"/>
                      <a:pt x="2298" y="99834"/>
                    </a:cubicBezTo>
                    <a:cubicBezTo>
                      <a:pt x="4334" y="98429"/>
                      <a:pt x="6215" y="97548"/>
                      <a:pt x="8013" y="97048"/>
                    </a:cubicBezTo>
                    <a:cubicBezTo>
                      <a:pt x="11144" y="96191"/>
                      <a:pt x="14050" y="96453"/>
                      <a:pt x="16967" y="97250"/>
                    </a:cubicBezTo>
                    <a:cubicBezTo>
                      <a:pt x="19157" y="97846"/>
                      <a:pt x="21336" y="98763"/>
                      <a:pt x="23563" y="99667"/>
                    </a:cubicBezTo>
                    <a:cubicBezTo>
                      <a:pt x="26896" y="101037"/>
                      <a:pt x="30349" y="102430"/>
                      <a:pt x="34183" y="102704"/>
                    </a:cubicBezTo>
                    <a:cubicBezTo>
                      <a:pt x="36207" y="102846"/>
                      <a:pt x="38255" y="102632"/>
                      <a:pt x="40220" y="102084"/>
                    </a:cubicBezTo>
                    <a:cubicBezTo>
                      <a:pt x="42327" y="101489"/>
                      <a:pt x="44530" y="100441"/>
                      <a:pt x="46816" y="98858"/>
                    </a:cubicBezTo>
                    <a:cubicBezTo>
                      <a:pt x="48161" y="97929"/>
                      <a:pt x="49423" y="96881"/>
                      <a:pt x="50590" y="95726"/>
                    </a:cubicBezTo>
                    <a:cubicBezTo>
                      <a:pt x="53745" y="92595"/>
                      <a:pt x="55793" y="88952"/>
                      <a:pt x="57222" y="85213"/>
                    </a:cubicBezTo>
                    <a:cubicBezTo>
                      <a:pt x="58293" y="82403"/>
                      <a:pt x="59043" y="79546"/>
                      <a:pt x="59698" y="76700"/>
                    </a:cubicBezTo>
                    <a:cubicBezTo>
                      <a:pt x="60686" y="72450"/>
                      <a:pt x="61484" y="68259"/>
                      <a:pt x="62806" y="64437"/>
                    </a:cubicBezTo>
                    <a:cubicBezTo>
                      <a:pt x="63437" y="62556"/>
                      <a:pt x="64246" y="60734"/>
                      <a:pt x="65235" y="58996"/>
                    </a:cubicBezTo>
                    <a:cubicBezTo>
                      <a:pt x="66235" y="57246"/>
                      <a:pt x="67473" y="55638"/>
                      <a:pt x="68914" y="54209"/>
                    </a:cubicBezTo>
                    <a:cubicBezTo>
                      <a:pt x="69902" y="53221"/>
                      <a:pt x="70985" y="52316"/>
                      <a:pt x="72152" y="51519"/>
                    </a:cubicBezTo>
                    <a:cubicBezTo>
                      <a:pt x="74188" y="50114"/>
                      <a:pt x="76069" y="49245"/>
                      <a:pt x="77867" y="48744"/>
                    </a:cubicBezTo>
                    <a:cubicBezTo>
                      <a:pt x="80998" y="47887"/>
                      <a:pt x="83904" y="48149"/>
                      <a:pt x="86833" y="48947"/>
                    </a:cubicBezTo>
                    <a:cubicBezTo>
                      <a:pt x="89011" y="49554"/>
                      <a:pt x="91190" y="50459"/>
                      <a:pt x="93417" y="51364"/>
                    </a:cubicBezTo>
                    <a:cubicBezTo>
                      <a:pt x="96750" y="52733"/>
                      <a:pt x="100191" y="54126"/>
                      <a:pt x="104025" y="54400"/>
                    </a:cubicBezTo>
                    <a:cubicBezTo>
                      <a:pt x="106061" y="54543"/>
                      <a:pt x="108109" y="54329"/>
                      <a:pt x="110074" y="53769"/>
                    </a:cubicBezTo>
                    <a:cubicBezTo>
                      <a:pt x="112181" y="53174"/>
                      <a:pt x="114384" y="52126"/>
                      <a:pt x="116670" y="50542"/>
                    </a:cubicBezTo>
                    <a:cubicBezTo>
                      <a:pt x="118015" y="49626"/>
                      <a:pt x="119277" y="48578"/>
                      <a:pt x="120432" y="47423"/>
                    </a:cubicBezTo>
                    <a:cubicBezTo>
                      <a:pt x="123599" y="44292"/>
                      <a:pt x="125647" y="40636"/>
                      <a:pt x="127076" y="36910"/>
                    </a:cubicBezTo>
                    <a:cubicBezTo>
                      <a:pt x="128147" y="34100"/>
                      <a:pt x="128897" y="31230"/>
                      <a:pt x="129552" y="28409"/>
                    </a:cubicBezTo>
                    <a:cubicBezTo>
                      <a:pt x="130540" y="24146"/>
                      <a:pt x="131338" y="19955"/>
                      <a:pt x="132660" y="16133"/>
                    </a:cubicBezTo>
                    <a:cubicBezTo>
                      <a:pt x="133291" y="14252"/>
                      <a:pt x="134100" y="12431"/>
                      <a:pt x="135089" y="10692"/>
                    </a:cubicBezTo>
                    <a:cubicBezTo>
                      <a:pt x="136089" y="8942"/>
                      <a:pt x="137315" y="7335"/>
                      <a:pt x="138756" y="5918"/>
                    </a:cubicBezTo>
                    <a:cubicBezTo>
                      <a:pt x="139839" y="4846"/>
                      <a:pt x="141006" y="3870"/>
                      <a:pt x="142256" y="3001"/>
                    </a:cubicBezTo>
                    <a:cubicBezTo>
                      <a:pt x="142840" y="2429"/>
                      <a:pt x="143066" y="1501"/>
                      <a:pt x="142768" y="798"/>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1" name="Google Shape;551;p23"/>
              <p:cNvSpPr/>
              <p:nvPr/>
            </p:nvSpPr>
            <p:spPr>
              <a:xfrm>
                <a:off x="759000" y="3571400"/>
                <a:ext cx="1013250" cy="517050"/>
              </a:xfrm>
              <a:custGeom>
                <a:rect b="b" l="l" r="r" t="t"/>
                <a:pathLst>
                  <a:path extrusionOk="0" h="20682" w="40530">
                    <a:moveTo>
                      <a:pt x="40125" y="20372"/>
                    </a:moveTo>
                    <a:cubicBezTo>
                      <a:pt x="40030" y="20253"/>
                      <a:pt x="39946" y="20122"/>
                      <a:pt x="39887" y="19991"/>
                    </a:cubicBezTo>
                    <a:cubicBezTo>
                      <a:pt x="39589" y="19277"/>
                      <a:pt x="39827" y="18348"/>
                      <a:pt x="40411" y="17777"/>
                    </a:cubicBezTo>
                    <a:lnTo>
                      <a:pt x="822" y="1"/>
                    </a:lnTo>
                    <a:cubicBezTo>
                      <a:pt x="239" y="572"/>
                      <a:pt x="1" y="1501"/>
                      <a:pt x="299" y="2215"/>
                    </a:cubicBezTo>
                    <a:cubicBezTo>
                      <a:pt x="418" y="2513"/>
                      <a:pt x="644" y="2763"/>
                      <a:pt x="942" y="2906"/>
                    </a:cubicBezTo>
                    <a:lnTo>
                      <a:pt x="40530" y="20682"/>
                    </a:lnTo>
                    <a:cubicBezTo>
                      <a:pt x="40530" y="20682"/>
                      <a:pt x="40518" y="20670"/>
                      <a:pt x="40506" y="20658"/>
                    </a:cubicBezTo>
                    <a:cubicBezTo>
                      <a:pt x="40387" y="20598"/>
                      <a:pt x="40280" y="20527"/>
                      <a:pt x="40185" y="20432"/>
                    </a:cubicBezTo>
                    <a:cubicBezTo>
                      <a:pt x="40161" y="20408"/>
                      <a:pt x="40149" y="20384"/>
                      <a:pt x="40125" y="20372"/>
                    </a:cubicBez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cxnSp>
          <p:nvCxnSpPr>
            <p:cNvPr id="552" name="Google Shape;552;p23"/>
            <p:cNvCxnSpPr>
              <a:stCxn id="547" idx="0"/>
            </p:cNvCxnSpPr>
            <p:nvPr/>
          </p:nvCxnSpPr>
          <p:spPr>
            <a:xfrm flipH="1" rot="-1972576">
              <a:off x="1531949" y="-195184"/>
              <a:ext cx="908025" cy="1170815"/>
            </a:xfrm>
            <a:prstGeom prst="straightConnector1">
              <a:avLst/>
            </a:prstGeom>
            <a:noFill/>
            <a:ln cap="flat" cmpd="sng" w="28575">
              <a:solidFill>
                <a:schemeClr val="accent4"/>
              </a:solidFill>
              <a:prstDash val="solid"/>
              <a:round/>
              <a:headEnd len="med" w="med" type="none"/>
              <a:tailEnd len="med" w="med" type="none"/>
            </a:ln>
          </p:spPr>
        </p:cxnSp>
      </p:grpSp>
      <p:grpSp>
        <p:nvGrpSpPr>
          <p:cNvPr id="553" name="Google Shape;553;p23"/>
          <p:cNvGrpSpPr/>
          <p:nvPr/>
        </p:nvGrpSpPr>
        <p:grpSpPr>
          <a:xfrm rot="1483544">
            <a:off x="16258822" y="7064169"/>
            <a:ext cx="3995138" cy="3079058"/>
            <a:chOff x="7500759" y="2839574"/>
            <a:chExt cx="2710131" cy="2088701"/>
          </a:xfrm>
        </p:grpSpPr>
        <p:sp>
          <p:nvSpPr>
            <p:cNvPr id="554" name="Google Shape;554;p23"/>
            <p:cNvSpPr/>
            <p:nvPr/>
          </p:nvSpPr>
          <p:spPr>
            <a:xfrm>
              <a:off x="8178850" y="3412375"/>
              <a:ext cx="1442100" cy="15159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55" name="Google Shape;555;p23"/>
            <p:cNvGrpSpPr/>
            <p:nvPr/>
          </p:nvGrpSpPr>
          <p:grpSpPr>
            <a:xfrm rot="-5956871">
              <a:off x="8000932" y="2648852"/>
              <a:ext cx="1709785" cy="2466669"/>
              <a:chOff x="625650" y="1152050"/>
              <a:chExt cx="1096000" cy="1581175"/>
            </a:xfrm>
          </p:grpSpPr>
          <p:sp>
            <p:nvSpPr>
              <p:cNvPr id="556" name="Google Shape;556;p23"/>
              <p:cNvSpPr/>
              <p:nvPr/>
            </p:nvSpPr>
            <p:spPr>
              <a:xfrm>
                <a:off x="625950" y="1152050"/>
                <a:ext cx="1077850" cy="1461825"/>
              </a:xfrm>
              <a:custGeom>
                <a:rect b="b" l="l" r="r" t="t"/>
                <a:pathLst>
                  <a:path extrusionOk="0" h="58473" w="43114">
                    <a:moveTo>
                      <a:pt x="43113" y="45221"/>
                    </a:moveTo>
                    <a:cubicBezTo>
                      <a:pt x="43090" y="45197"/>
                      <a:pt x="43054" y="45161"/>
                      <a:pt x="43030" y="45137"/>
                    </a:cubicBezTo>
                    <a:cubicBezTo>
                      <a:pt x="42971" y="45066"/>
                      <a:pt x="42899" y="44994"/>
                      <a:pt x="42828" y="44923"/>
                    </a:cubicBezTo>
                    <a:cubicBezTo>
                      <a:pt x="42792" y="44887"/>
                      <a:pt x="42744" y="44840"/>
                      <a:pt x="42697" y="44792"/>
                    </a:cubicBezTo>
                    <a:cubicBezTo>
                      <a:pt x="42613" y="44732"/>
                      <a:pt x="42542" y="44661"/>
                      <a:pt x="42447" y="44602"/>
                    </a:cubicBezTo>
                    <a:cubicBezTo>
                      <a:pt x="42399" y="44566"/>
                      <a:pt x="42351" y="44518"/>
                      <a:pt x="42304" y="44482"/>
                    </a:cubicBezTo>
                    <a:cubicBezTo>
                      <a:pt x="42209" y="44411"/>
                      <a:pt x="42101" y="44340"/>
                      <a:pt x="41994" y="44280"/>
                    </a:cubicBezTo>
                    <a:lnTo>
                      <a:pt x="41851" y="44197"/>
                    </a:lnTo>
                    <a:cubicBezTo>
                      <a:pt x="41697" y="44101"/>
                      <a:pt x="41530" y="44006"/>
                      <a:pt x="41351" y="43923"/>
                    </a:cubicBezTo>
                    <a:cubicBezTo>
                      <a:pt x="41327" y="43923"/>
                      <a:pt x="41316" y="43911"/>
                      <a:pt x="41292" y="43899"/>
                    </a:cubicBezTo>
                    <a:cubicBezTo>
                      <a:pt x="41137" y="43828"/>
                      <a:pt x="40970" y="43744"/>
                      <a:pt x="40804" y="43685"/>
                    </a:cubicBezTo>
                    <a:cubicBezTo>
                      <a:pt x="40732" y="43661"/>
                      <a:pt x="40661" y="43637"/>
                      <a:pt x="40601" y="43613"/>
                    </a:cubicBezTo>
                    <a:cubicBezTo>
                      <a:pt x="40458" y="43566"/>
                      <a:pt x="40327" y="43518"/>
                      <a:pt x="40184" y="43470"/>
                    </a:cubicBezTo>
                    <a:cubicBezTo>
                      <a:pt x="40101" y="43447"/>
                      <a:pt x="40018" y="43411"/>
                      <a:pt x="39946" y="43399"/>
                    </a:cubicBezTo>
                    <a:cubicBezTo>
                      <a:pt x="39803" y="43351"/>
                      <a:pt x="39661" y="43316"/>
                      <a:pt x="39518" y="43280"/>
                    </a:cubicBezTo>
                    <a:cubicBezTo>
                      <a:pt x="39434" y="43256"/>
                      <a:pt x="39339" y="43232"/>
                      <a:pt x="39256" y="43208"/>
                    </a:cubicBezTo>
                    <a:lnTo>
                      <a:pt x="38791" y="43113"/>
                    </a:lnTo>
                    <a:cubicBezTo>
                      <a:pt x="38696" y="43089"/>
                      <a:pt x="38613" y="43078"/>
                      <a:pt x="38518" y="43054"/>
                    </a:cubicBezTo>
                    <a:cubicBezTo>
                      <a:pt x="38339" y="43018"/>
                      <a:pt x="38160" y="42994"/>
                      <a:pt x="37982" y="42970"/>
                    </a:cubicBezTo>
                    <a:lnTo>
                      <a:pt x="37732" y="42923"/>
                    </a:lnTo>
                    <a:cubicBezTo>
                      <a:pt x="37470" y="42887"/>
                      <a:pt x="37196" y="42863"/>
                      <a:pt x="36910" y="42827"/>
                    </a:cubicBezTo>
                    <a:lnTo>
                      <a:pt x="36851" y="42827"/>
                    </a:lnTo>
                    <a:cubicBezTo>
                      <a:pt x="36589" y="42804"/>
                      <a:pt x="36315" y="42792"/>
                      <a:pt x="36029" y="42768"/>
                    </a:cubicBezTo>
                    <a:cubicBezTo>
                      <a:pt x="35934" y="42768"/>
                      <a:pt x="35827" y="42756"/>
                      <a:pt x="35732" y="42756"/>
                    </a:cubicBezTo>
                    <a:cubicBezTo>
                      <a:pt x="35529" y="42744"/>
                      <a:pt x="35327" y="42732"/>
                      <a:pt x="35112" y="42732"/>
                    </a:cubicBezTo>
                    <a:lnTo>
                      <a:pt x="34743" y="42732"/>
                    </a:lnTo>
                    <a:lnTo>
                      <a:pt x="34136" y="42732"/>
                    </a:lnTo>
                    <a:lnTo>
                      <a:pt x="33743" y="42732"/>
                    </a:lnTo>
                    <a:cubicBezTo>
                      <a:pt x="33529" y="42732"/>
                      <a:pt x="33315" y="42744"/>
                      <a:pt x="33100" y="42744"/>
                    </a:cubicBezTo>
                    <a:cubicBezTo>
                      <a:pt x="32969" y="42744"/>
                      <a:pt x="32838" y="42756"/>
                      <a:pt x="32707" y="42768"/>
                    </a:cubicBezTo>
                    <a:cubicBezTo>
                      <a:pt x="32469" y="42780"/>
                      <a:pt x="32219" y="42792"/>
                      <a:pt x="31981" y="42804"/>
                    </a:cubicBezTo>
                    <a:lnTo>
                      <a:pt x="31624" y="42827"/>
                    </a:lnTo>
                    <a:cubicBezTo>
                      <a:pt x="31267" y="42851"/>
                      <a:pt x="30898" y="42887"/>
                      <a:pt x="30517" y="42923"/>
                    </a:cubicBezTo>
                    <a:cubicBezTo>
                      <a:pt x="19372" y="44042"/>
                      <a:pt x="6502" y="49459"/>
                      <a:pt x="1751" y="55008"/>
                    </a:cubicBezTo>
                    <a:cubicBezTo>
                      <a:pt x="1608" y="55174"/>
                      <a:pt x="1477" y="55341"/>
                      <a:pt x="1346" y="55508"/>
                    </a:cubicBezTo>
                    <a:cubicBezTo>
                      <a:pt x="1311" y="55555"/>
                      <a:pt x="1275" y="55615"/>
                      <a:pt x="1239" y="55662"/>
                    </a:cubicBezTo>
                    <a:cubicBezTo>
                      <a:pt x="1156" y="55770"/>
                      <a:pt x="1072" y="55877"/>
                      <a:pt x="1001" y="55984"/>
                    </a:cubicBezTo>
                    <a:cubicBezTo>
                      <a:pt x="965" y="56055"/>
                      <a:pt x="930" y="56115"/>
                      <a:pt x="882" y="56174"/>
                    </a:cubicBezTo>
                    <a:cubicBezTo>
                      <a:pt x="822" y="56270"/>
                      <a:pt x="763" y="56365"/>
                      <a:pt x="715" y="56460"/>
                    </a:cubicBezTo>
                    <a:cubicBezTo>
                      <a:pt x="680" y="56520"/>
                      <a:pt x="632" y="56591"/>
                      <a:pt x="608" y="56651"/>
                    </a:cubicBezTo>
                    <a:cubicBezTo>
                      <a:pt x="560" y="56746"/>
                      <a:pt x="501" y="56829"/>
                      <a:pt x="465" y="56913"/>
                    </a:cubicBezTo>
                    <a:cubicBezTo>
                      <a:pt x="429" y="56984"/>
                      <a:pt x="406" y="57044"/>
                      <a:pt x="382" y="57115"/>
                    </a:cubicBezTo>
                    <a:cubicBezTo>
                      <a:pt x="346" y="57174"/>
                      <a:pt x="310" y="57282"/>
                      <a:pt x="275" y="57365"/>
                    </a:cubicBezTo>
                    <a:cubicBezTo>
                      <a:pt x="239" y="57448"/>
                      <a:pt x="227" y="57496"/>
                      <a:pt x="203" y="57555"/>
                    </a:cubicBezTo>
                    <a:cubicBezTo>
                      <a:pt x="179" y="57627"/>
                      <a:pt x="156" y="57722"/>
                      <a:pt x="132" y="57806"/>
                    </a:cubicBezTo>
                    <a:cubicBezTo>
                      <a:pt x="108" y="57877"/>
                      <a:pt x="96" y="57925"/>
                      <a:pt x="84" y="57984"/>
                    </a:cubicBezTo>
                    <a:cubicBezTo>
                      <a:pt x="60" y="58067"/>
                      <a:pt x="48" y="58151"/>
                      <a:pt x="37" y="58222"/>
                    </a:cubicBezTo>
                    <a:cubicBezTo>
                      <a:pt x="25" y="58306"/>
                      <a:pt x="13" y="58341"/>
                      <a:pt x="13" y="58401"/>
                    </a:cubicBezTo>
                    <a:cubicBezTo>
                      <a:pt x="13" y="58425"/>
                      <a:pt x="13" y="58448"/>
                      <a:pt x="1" y="58472"/>
                    </a:cubicBezTo>
                    <a:cubicBezTo>
                      <a:pt x="1382" y="44078"/>
                      <a:pt x="2763" y="29695"/>
                      <a:pt x="4132" y="15312"/>
                    </a:cubicBezTo>
                    <a:cubicBezTo>
                      <a:pt x="4632" y="10204"/>
                      <a:pt x="5121" y="5109"/>
                      <a:pt x="5609" y="1"/>
                    </a:cubicBezTo>
                    <a:cubicBezTo>
                      <a:pt x="8752" y="3787"/>
                      <a:pt x="11895" y="7573"/>
                      <a:pt x="15038" y="11359"/>
                    </a:cubicBezTo>
                    <a:cubicBezTo>
                      <a:pt x="24385" y="22646"/>
                      <a:pt x="33743" y="33934"/>
                      <a:pt x="43113" y="45221"/>
                    </a:cubicBezTo>
                    <a:close/>
                  </a:path>
                </a:pathLst>
              </a:custGeom>
              <a:gradFill>
                <a:gsLst>
                  <a:gs pos="0">
                    <a:srgbClr val="FF62FF"/>
                  </a:gs>
                  <a:gs pos="100000">
                    <a:srgbClr val="A2B5FA"/>
                  </a:gs>
                </a:gsLst>
                <a:lin ang="18900044"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 name="Google Shape;557;p23"/>
              <p:cNvSpPr/>
              <p:nvPr/>
            </p:nvSpPr>
            <p:spPr>
              <a:xfrm>
                <a:off x="625650" y="2220350"/>
                <a:ext cx="1096000" cy="512875"/>
              </a:xfrm>
              <a:custGeom>
                <a:rect b="b" l="l" r="r" t="t"/>
                <a:pathLst>
                  <a:path extrusionOk="0" h="20515" w="43840">
                    <a:moveTo>
                      <a:pt x="43816" y="4156"/>
                    </a:moveTo>
                    <a:cubicBezTo>
                      <a:pt x="43816" y="4108"/>
                      <a:pt x="43816" y="4072"/>
                      <a:pt x="43804" y="4025"/>
                    </a:cubicBezTo>
                    <a:cubicBezTo>
                      <a:pt x="43792" y="3917"/>
                      <a:pt x="43768" y="3810"/>
                      <a:pt x="43745" y="3715"/>
                    </a:cubicBezTo>
                    <a:cubicBezTo>
                      <a:pt x="43745" y="3691"/>
                      <a:pt x="43745" y="3679"/>
                      <a:pt x="43745" y="3667"/>
                    </a:cubicBezTo>
                    <a:cubicBezTo>
                      <a:pt x="43709" y="3548"/>
                      <a:pt x="43673" y="3429"/>
                      <a:pt x="43625" y="3322"/>
                    </a:cubicBezTo>
                    <a:cubicBezTo>
                      <a:pt x="43614" y="3286"/>
                      <a:pt x="43590" y="3251"/>
                      <a:pt x="43578" y="3227"/>
                    </a:cubicBezTo>
                    <a:cubicBezTo>
                      <a:pt x="43542" y="3143"/>
                      <a:pt x="43506" y="3072"/>
                      <a:pt x="43459" y="2989"/>
                    </a:cubicBezTo>
                    <a:cubicBezTo>
                      <a:pt x="43447" y="2953"/>
                      <a:pt x="43423" y="2917"/>
                      <a:pt x="43399" y="2870"/>
                    </a:cubicBezTo>
                    <a:cubicBezTo>
                      <a:pt x="43352" y="2810"/>
                      <a:pt x="43304" y="2739"/>
                      <a:pt x="43256" y="2667"/>
                    </a:cubicBezTo>
                    <a:cubicBezTo>
                      <a:pt x="43233" y="2632"/>
                      <a:pt x="43197" y="2596"/>
                      <a:pt x="43173" y="2560"/>
                    </a:cubicBezTo>
                    <a:cubicBezTo>
                      <a:pt x="43149" y="2512"/>
                      <a:pt x="43090" y="2453"/>
                      <a:pt x="43042" y="2405"/>
                    </a:cubicBezTo>
                    <a:cubicBezTo>
                      <a:pt x="42994" y="2358"/>
                      <a:pt x="42911" y="2262"/>
                      <a:pt x="42840" y="2191"/>
                    </a:cubicBezTo>
                    <a:lnTo>
                      <a:pt x="42709" y="2060"/>
                    </a:lnTo>
                    <a:cubicBezTo>
                      <a:pt x="42625" y="2000"/>
                      <a:pt x="42554" y="1929"/>
                      <a:pt x="42459" y="1870"/>
                    </a:cubicBezTo>
                    <a:cubicBezTo>
                      <a:pt x="42411" y="1822"/>
                      <a:pt x="42363" y="1786"/>
                      <a:pt x="42316" y="1750"/>
                    </a:cubicBezTo>
                    <a:cubicBezTo>
                      <a:pt x="42221" y="1679"/>
                      <a:pt x="42113" y="1619"/>
                      <a:pt x="42006" y="1548"/>
                    </a:cubicBezTo>
                    <a:cubicBezTo>
                      <a:pt x="41959" y="1524"/>
                      <a:pt x="41923" y="1489"/>
                      <a:pt x="41863" y="1465"/>
                    </a:cubicBezTo>
                    <a:cubicBezTo>
                      <a:pt x="41709" y="1369"/>
                      <a:pt x="41542" y="1274"/>
                      <a:pt x="41375" y="1203"/>
                    </a:cubicBezTo>
                    <a:lnTo>
                      <a:pt x="41304" y="1167"/>
                    </a:lnTo>
                    <a:cubicBezTo>
                      <a:pt x="41149" y="1096"/>
                      <a:pt x="40982" y="1024"/>
                      <a:pt x="40816" y="953"/>
                    </a:cubicBezTo>
                    <a:cubicBezTo>
                      <a:pt x="40744" y="929"/>
                      <a:pt x="40673" y="905"/>
                      <a:pt x="40613" y="881"/>
                    </a:cubicBezTo>
                    <a:cubicBezTo>
                      <a:pt x="40482" y="834"/>
                      <a:pt x="40339" y="786"/>
                      <a:pt x="40208" y="738"/>
                    </a:cubicBezTo>
                    <a:lnTo>
                      <a:pt x="39958" y="667"/>
                    </a:lnTo>
                    <a:cubicBezTo>
                      <a:pt x="39815" y="631"/>
                      <a:pt x="39684" y="584"/>
                      <a:pt x="39542" y="548"/>
                    </a:cubicBezTo>
                    <a:cubicBezTo>
                      <a:pt x="39446" y="524"/>
                      <a:pt x="39351" y="500"/>
                      <a:pt x="39268" y="488"/>
                    </a:cubicBezTo>
                    <a:cubicBezTo>
                      <a:pt x="39113" y="453"/>
                      <a:pt x="38970" y="417"/>
                      <a:pt x="38815" y="381"/>
                    </a:cubicBezTo>
                    <a:lnTo>
                      <a:pt x="38530" y="334"/>
                    </a:lnTo>
                    <a:cubicBezTo>
                      <a:pt x="38351" y="298"/>
                      <a:pt x="38172" y="274"/>
                      <a:pt x="37994" y="238"/>
                    </a:cubicBezTo>
                    <a:lnTo>
                      <a:pt x="37744" y="203"/>
                    </a:lnTo>
                    <a:cubicBezTo>
                      <a:pt x="37482" y="167"/>
                      <a:pt x="37208" y="131"/>
                      <a:pt x="36922" y="107"/>
                    </a:cubicBezTo>
                    <a:lnTo>
                      <a:pt x="36863" y="107"/>
                    </a:lnTo>
                    <a:cubicBezTo>
                      <a:pt x="36589" y="84"/>
                      <a:pt x="36327" y="60"/>
                      <a:pt x="36041" y="36"/>
                    </a:cubicBezTo>
                    <a:lnTo>
                      <a:pt x="35744" y="24"/>
                    </a:lnTo>
                    <a:cubicBezTo>
                      <a:pt x="35541" y="12"/>
                      <a:pt x="35339" y="12"/>
                      <a:pt x="35124" y="0"/>
                    </a:cubicBezTo>
                    <a:lnTo>
                      <a:pt x="34755" y="0"/>
                    </a:lnTo>
                    <a:lnTo>
                      <a:pt x="34148" y="0"/>
                    </a:lnTo>
                    <a:lnTo>
                      <a:pt x="33755" y="0"/>
                    </a:lnTo>
                    <a:cubicBezTo>
                      <a:pt x="33541" y="0"/>
                      <a:pt x="33327" y="12"/>
                      <a:pt x="33112" y="24"/>
                    </a:cubicBezTo>
                    <a:lnTo>
                      <a:pt x="32707" y="36"/>
                    </a:lnTo>
                    <a:cubicBezTo>
                      <a:pt x="32481" y="48"/>
                      <a:pt x="32231" y="60"/>
                      <a:pt x="31993" y="84"/>
                    </a:cubicBezTo>
                    <a:lnTo>
                      <a:pt x="31636" y="107"/>
                    </a:lnTo>
                    <a:cubicBezTo>
                      <a:pt x="31267" y="131"/>
                      <a:pt x="30898" y="167"/>
                      <a:pt x="30517" y="203"/>
                    </a:cubicBezTo>
                    <a:cubicBezTo>
                      <a:pt x="19384" y="1310"/>
                      <a:pt x="6514" y="6727"/>
                      <a:pt x="1763" y="12276"/>
                    </a:cubicBezTo>
                    <a:cubicBezTo>
                      <a:pt x="1620" y="12442"/>
                      <a:pt x="1489" y="12609"/>
                      <a:pt x="1370" y="12776"/>
                    </a:cubicBezTo>
                    <a:cubicBezTo>
                      <a:pt x="1323" y="12823"/>
                      <a:pt x="1287" y="12883"/>
                      <a:pt x="1251" y="12930"/>
                    </a:cubicBezTo>
                    <a:cubicBezTo>
                      <a:pt x="1168" y="13038"/>
                      <a:pt x="1084" y="13145"/>
                      <a:pt x="1013" y="13252"/>
                    </a:cubicBezTo>
                    <a:cubicBezTo>
                      <a:pt x="977" y="13311"/>
                      <a:pt x="942" y="13383"/>
                      <a:pt x="894" y="13442"/>
                    </a:cubicBezTo>
                    <a:cubicBezTo>
                      <a:pt x="834" y="13538"/>
                      <a:pt x="775" y="13633"/>
                      <a:pt x="727" y="13728"/>
                    </a:cubicBezTo>
                    <a:cubicBezTo>
                      <a:pt x="692" y="13788"/>
                      <a:pt x="656" y="13859"/>
                      <a:pt x="620" y="13919"/>
                    </a:cubicBezTo>
                    <a:cubicBezTo>
                      <a:pt x="572" y="14014"/>
                      <a:pt x="525" y="14097"/>
                      <a:pt x="477" y="14181"/>
                    </a:cubicBezTo>
                    <a:cubicBezTo>
                      <a:pt x="430" y="14276"/>
                      <a:pt x="418" y="14312"/>
                      <a:pt x="394" y="14383"/>
                    </a:cubicBezTo>
                    <a:cubicBezTo>
                      <a:pt x="358" y="14442"/>
                      <a:pt x="322" y="14550"/>
                      <a:pt x="287" y="14633"/>
                    </a:cubicBezTo>
                    <a:cubicBezTo>
                      <a:pt x="251" y="14716"/>
                      <a:pt x="239" y="14764"/>
                      <a:pt x="215" y="14823"/>
                    </a:cubicBezTo>
                    <a:cubicBezTo>
                      <a:pt x="191" y="14883"/>
                      <a:pt x="168" y="14990"/>
                      <a:pt x="144" y="15074"/>
                    </a:cubicBezTo>
                    <a:cubicBezTo>
                      <a:pt x="120" y="15157"/>
                      <a:pt x="108" y="15193"/>
                      <a:pt x="96" y="15252"/>
                    </a:cubicBezTo>
                    <a:cubicBezTo>
                      <a:pt x="84" y="15335"/>
                      <a:pt x="60" y="15419"/>
                      <a:pt x="49" y="15490"/>
                    </a:cubicBezTo>
                    <a:cubicBezTo>
                      <a:pt x="37" y="15574"/>
                      <a:pt x="37" y="15609"/>
                      <a:pt x="25" y="15669"/>
                    </a:cubicBezTo>
                    <a:cubicBezTo>
                      <a:pt x="13" y="15764"/>
                      <a:pt x="1" y="15871"/>
                      <a:pt x="1" y="15978"/>
                    </a:cubicBezTo>
                    <a:lnTo>
                      <a:pt x="1" y="16050"/>
                    </a:lnTo>
                    <a:cubicBezTo>
                      <a:pt x="1" y="16169"/>
                      <a:pt x="13" y="16288"/>
                      <a:pt x="25" y="16407"/>
                    </a:cubicBezTo>
                    <a:cubicBezTo>
                      <a:pt x="25" y="16443"/>
                      <a:pt x="37" y="16478"/>
                      <a:pt x="37" y="16502"/>
                    </a:cubicBezTo>
                    <a:cubicBezTo>
                      <a:pt x="49" y="16598"/>
                      <a:pt x="60" y="16681"/>
                      <a:pt x="84" y="16764"/>
                    </a:cubicBezTo>
                    <a:cubicBezTo>
                      <a:pt x="96" y="16812"/>
                      <a:pt x="108" y="16848"/>
                      <a:pt x="120" y="16883"/>
                    </a:cubicBezTo>
                    <a:cubicBezTo>
                      <a:pt x="144" y="16967"/>
                      <a:pt x="168" y="17050"/>
                      <a:pt x="203" y="17133"/>
                    </a:cubicBezTo>
                    <a:cubicBezTo>
                      <a:pt x="215" y="17157"/>
                      <a:pt x="227" y="17193"/>
                      <a:pt x="239" y="17217"/>
                    </a:cubicBezTo>
                    <a:cubicBezTo>
                      <a:pt x="287" y="17336"/>
                      <a:pt x="334" y="17443"/>
                      <a:pt x="394" y="17538"/>
                    </a:cubicBezTo>
                    <a:cubicBezTo>
                      <a:pt x="406" y="17562"/>
                      <a:pt x="418" y="17586"/>
                      <a:pt x="430" y="17598"/>
                    </a:cubicBezTo>
                    <a:cubicBezTo>
                      <a:pt x="477" y="17681"/>
                      <a:pt x="537" y="17764"/>
                      <a:pt x="596" y="17848"/>
                    </a:cubicBezTo>
                    <a:lnTo>
                      <a:pt x="668" y="17943"/>
                    </a:lnTo>
                    <a:cubicBezTo>
                      <a:pt x="727" y="18014"/>
                      <a:pt x="787" y="18086"/>
                      <a:pt x="846" y="18157"/>
                    </a:cubicBezTo>
                    <a:cubicBezTo>
                      <a:pt x="870" y="18181"/>
                      <a:pt x="906" y="18217"/>
                      <a:pt x="930" y="18241"/>
                    </a:cubicBezTo>
                    <a:cubicBezTo>
                      <a:pt x="1013" y="18336"/>
                      <a:pt x="1108" y="18419"/>
                      <a:pt x="1203" y="18503"/>
                    </a:cubicBezTo>
                    <a:cubicBezTo>
                      <a:pt x="1215" y="18503"/>
                      <a:pt x="1215" y="18514"/>
                      <a:pt x="1215" y="18514"/>
                    </a:cubicBezTo>
                    <a:cubicBezTo>
                      <a:pt x="1323" y="18598"/>
                      <a:pt x="1442" y="18681"/>
                      <a:pt x="1549" y="18764"/>
                    </a:cubicBezTo>
                    <a:cubicBezTo>
                      <a:pt x="1584" y="18800"/>
                      <a:pt x="1620" y="18824"/>
                      <a:pt x="1656" y="18848"/>
                    </a:cubicBezTo>
                    <a:cubicBezTo>
                      <a:pt x="1751" y="18895"/>
                      <a:pt x="1835" y="18955"/>
                      <a:pt x="1930" y="19014"/>
                    </a:cubicBezTo>
                    <a:lnTo>
                      <a:pt x="2061" y="19086"/>
                    </a:lnTo>
                    <a:cubicBezTo>
                      <a:pt x="2168" y="19145"/>
                      <a:pt x="2275" y="19205"/>
                      <a:pt x="2394" y="19265"/>
                    </a:cubicBezTo>
                    <a:lnTo>
                      <a:pt x="2489" y="19312"/>
                    </a:lnTo>
                    <a:cubicBezTo>
                      <a:pt x="2632" y="19384"/>
                      <a:pt x="2787" y="19443"/>
                      <a:pt x="2942" y="19515"/>
                    </a:cubicBezTo>
                    <a:lnTo>
                      <a:pt x="3061" y="19550"/>
                    </a:lnTo>
                    <a:cubicBezTo>
                      <a:pt x="3180" y="19598"/>
                      <a:pt x="3311" y="19646"/>
                      <a:pt x="3442" y="19693"/>
                    </a:cubicBezTo>
                    <a:lnTo>
                      <a:pt x="3609" y="19753"/>
                    </a:lnTo>
                    <a:cubicBezTo>
                      <a:pt x="3740" y="19788"/>
                      <a:pt x="3870" y="19836"/>
                      <a:pt x="4001" y="19872"/>
                    </a:cubicBezTo>
                    <a:lnTo>
                      <a:pt x="4168" y="19919"/>
                    </a:lnTo>
                    <a:cubicBezTo>
                      <a:pt x="4347" y="19967"/>
                      <a:pt x="4537" y="20015"/>
                      <a:pt x="4740" y="20062"/>
                    </a:cubicBezTo>
                    <a:lnTo>
                      <a:pt x="4811" y="20074"/>
                    </a:lnTo>
                    <a:cubicBezTo>
                      <a:pt x="4990" y="20110"/>
                      <a:pt x="5168" y="20146"/>
                      <a:pt x="5359" y="20181"/>
                    </a:cubicBezTo>
                    <a:lnTo>
                      <a:pt x="5561" y="20217"/>
                    </a:lnTo>
                    <a:lnTo>
                      <a:pt x="6026" y="20288"/>
                    </a:lnTo>
                    <a:lnTo>
                      <a:pt x="6240" y="20324"/>
                    </a:lnTo>
                    <a:cubicBezTo>
                      <a:pt x="6430" y="20348"/>
                      <a:pt x="6621" y="20372"/>
                      <a:pt x="6835" y="20384"/>
                    </a:cubicBezTo>
                    <a:lnTo>
                      <a:pt x="6930" y="20396"/>
                    </a:lnTo>
                    <a:cubicBezTo>
                      <a:pt x="7169" y="20419"/>
                      <a:pt x="7407" y="20443"/>
                      <a:pt x="7657" y="20455"/>
                    </a:cubicBezTo>
                    <a:lnTo>
                      <a:pt x="7871" y="20467"/>
                    </a:lnTo>
                    <a:cubicBezTo>
                      <a:pt x="8050" y="20479"/>
                      <a:pt x="8240" y="20491"/>
                      <a:pt x="8431" y="20491"/>
                    </a:cubicBezTo>
                    <a:lnTo>
                      <a:pt x="8681" y="20503"/>
                    </a:lnTo>
                    <a:cubicBezTo>
                      <a:pt x="8883" y="20503"/>
                      <a:pt x="9074" y="20515"/>
                      <a:pt x="9276" y="20515"/>
                    </a:cubicBezTo>
                    <a:lnTo>
                      <a:pt x="9490" y="20515"/>
                    </a:lnTo>
                    <a:cubicBezTo>
                      <a:pt x="9752" y="20515"/>
                      <a:pt x="10026" y="20515"/>
                      <a:pt x="10312" y="20503"/>
                    </a:cubicBezTo>
                    <a:lnTo>
                      <a:pt x="10490" y="20503"/>
                    </a:lnTo>
                    <a:lnTo>
                      <a:pt x="11181" y="20479"/>
                    </a:lnTo>
                    <a:lnTo>
                      <a:pt x="11467" y="20455"/>
                    </a:lnTo>
                    <a:cubicBezTo>
                      <a:pt x="11681" y="20443"/>
                      <a:pt x="11895" y="20431"/>
                      <a:pt x="12110" y="20419"/>
                    </a:cubicBezTo>
                    <a:lnTo>
                      <a:pt x="12383" y="20396"/>
                    </a:lnTo>
                    <a:cubicBezTo>
                      <a:pt x="12693" y="20372"/>
                      <a:pt x="13003" y="20348"/>
                      <a:pt x="13324" y="20312"/>
                    </a:cubicBezTo>
                    <a:cubicBezTo>
                      <a:pt x="24444" y="19193"/>
                      <a:pt x="37327" y="13788"/>
                      <a:pt x="42078" y="8227"/>
                    </a:cubicBezTo>
                    <a:cubicBezTo>
                      <a:pt x="42209" y="8073"/>
                      <a:pt x="42340" y="7906"/>
                      <a:pt x="42459" y="7751"/>
                    </a:cubicBezTo>
                    <a:cubicBezTo>
                      <a:pt x="42506" y="7704"/>
                      <a:pt x="42530" y="7656"/>
                      <a:pt x="42578" y="7608"/>
                    </a:cubicBezTo>
                    <a:cubicBezTo>
                      <a:pt x="42649" y="7501"/>
                      <a:pt x="42732" y="7394"/>
                      <a:pt x="42804" y="7287"/>
                    </a:cubicBezTo>
                    <a:cubicBezTo>
                      <a:pt x="42840" y="7227"/>
                      <a:pt x="42875" y="7168"/>
                      <a:pt x="42911" y="7120"/>
                    </a:cubicBezTo>
                    <a:cubicBezTo>
                      <a:pt x="42971" y="7013"/>
                      <a:pt x="43042" y="6918"/>
                      <a:pt x="43090" y="6822"/>
                    </a:cubicBezTo>
                    <a:cubicBezTo>
                      <a:pt x="43125" y="6763"/>
                      <a:pt x="43161" y="6703"/>
                      <a:pt x="43185" y="6656"/>
                    </a:cubicBezTo>
                    <a:cubicBezTo>
                      <a:pt x="43244" y="6549"/>
                      <a:pt x="43292" y="6453"/>
                      <a:pt x="43340" y="6358"/>
                    </a:cubicBezTo>
                    <a:cubicBezTo>
                      <a:pt x="43364" y="6311"/>
                      <a:pt x="43387" y="6263"/>
                      <a:pt x="43411" y="6203"/>
                    </a:cubicBezTo>
                    <a:cubicBezTo>
                      <a:pt x="43471" y="6072"/>
                      <a:pt x="43530" y="5930"/>
                      <a:pt x="43578" y="5799"/>
                    </a:cubicBezTo>
                    <a:cubicBezTo>
                      <a:pt x="43590" y="5799"/>
                      <a:pt x="43590" y="5787"/>
                      <a:pt x="43590" y="5775"/>
                    </a:cubicBezTo>
                    <a:cubicBezTo>
                      <a:pt x="43637" y="5632"/>
                      <a:pt x="43685" y="5489"/>
                      <a:pt x="43721" y="5358"/>
                    </a:cubicBezTo>
                    <a:cubicBezTo>
                      <a:pt x="43733" y="5310"/>
                      <a:pt x="43733" y="5275"/>
                      <a:pt x="43745" y="5227"/>
                    </a:cubicBezTo>
                    <a:cubicBezTo>
                      <a:pt x="43768" y="5132"/>
                      <a:pt x="43780" y="5048"/>
                      <a:pt x="43804" y="4953"/>
                    </a:cubicBezTo>
                    <a:cubicBezTo>
                      <a:pt x="43804" y="4906"/>
                      <a:pt x="43816" y="4858"/>
                      <a:pt x="43816" y="4798"/>
                    </a:cubicBezTo>
                    <a:cubicBezTo>
                      <a:pt x="43828" y="4715"/>
                      <a:pt x="43828" y="4632"/>
                      <a:pt x="43840" y="4548"/>
                    </a:cubicBezTo>
                    <a:lnTo>
                      <a:pt x="43840" y="4406"/>
                    </a:lnTo>
                    <a:cubicBezTo>
                      <a:pt x="43828" y="4322"/>
                      <a:pt x="43828" y="4239"/>
                      <a:pt x="43816" y="4156"/>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58" name="Google Shape;558;p23"/>
            <p:cNvSpPr/>
            <p:nvPr/>
          </p:nvSpPr>
          <p:spPr>
            <a:xfrm>
              <a:off x="8300230" y="3412543"/>
              <a:ext cx="1321234" cy="1387900"/>
            </a:xfrm>
            <a:custGeom>
              <a:rect b="b" l="l" r="r" t="t"/>
              <a:pathLst>
                <a:path extrusionOk="0" h="55516" w="66402">
                  <a:moveTo>
                    <a:pt x="0" y="0"/>
                  </a:moveTo>
                  <a:lnTo>
                    <a:pt x="66402" y="0"/>
                  </a:lnTo>
                  <a:lnTo>
                    <a:pt x="66402" y="55516"/>
                  </a:lnTo>
                </a:path>
              </a:pathLst>
            </a:custGeom>
            <a:noFill/>
            <a:ln cap="flat" cmpd="sng" w="28575">
              <a:solidFill>
                <a:schemeClr val="lt1"/>
              </a:solidFill>
              <a:prstDash val="solid"/>
              <a:round/>
              <a:headEnd len="med" w="med" type="none"/>
              <a:tailEnd len="med" w="med" type="none"/>
            </a:ln>
          </p:spPr>
        </p:sp>
      </p:grpSp>
      <p:sp>
        <p:nvSpPr>
          <p:cNvPr id="559" name="Google Shape;559;p23"/>
          <p:cNvSpPr/>
          <p:nvPr/>
        </p:nvSpPr>
        <p:spPr>
          <a:xfrm rot="-137437">
            <a:off x="16658856" y="-1422573"/>
            <a:ext cx="4113287" cy="3558466"/>
          </a:xfrm>
          <a:prstGeom prst="triangle">
            <a:avLst>
              <a:gd fmla="val 50000" name="adj"/>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rPr lang="en" sz="2800"/>
              <a:t> </a:t>
            </a:r>
            <a:endParaRPr sz="2800"/>
          </a:p>
        </p:txBody>
      </p:sp>
      <p:grpSp>
        <p:nvGrpSpPr>
          <p:cNvPr id="560" name="Google Shape;560;p23"/>
          <p:cNvGrpSpPr/>
          <p:nvPr/>
        </p:nvGrpSpPr>
        <p:grpSpPr>
          <a:xfrm>
            <a:off x="17393785" y="-795964"/>
            <a:ext cx="1725143" cy="1969555"/>
            <a:chOff x="742950" y="1124975"/>
            <a:chExt cx="1327850" cy="1515975"/>
          </a:xfrm>
        </p:grpSpPr>
        <p:sp>
          <p:nvSpPr>
            <p:cNvPr id="561" name="Google Shape;561;p23"/>
            <p:cNvSpPr/>
            <p:nvPr/>
          </p:nvSpPr>
          <p:spPr>
            <a:xfrm>
              <a:off x="742950" y="1124975"/>
              <a:ext cx="304525" cy="1515975"/>
            </a:xfrm>
            <a:custGeom>
              <a:rect b="b" l="l" r="r" t="t"/>
              <a:pathLst>
                <a:path extrusionOk="0" h="60639" w="12181">
                  <a:moveTo>
                    <a:pt x="0" y="60639"/>
                  </a:moveTo>
                  <a:lnTo>
                    <a:pt x="6263" y="0"/>
                  </a:lnTo>
                  <a:lnTo>
                    <a:pt x="12180" y="46911"/>
                  </a:lnTo>
                  <a:close/>
                </a:path>
              </a:pathLst>
            </a:custGeom>
            <a:gradFill>
              <a:gsLst>
                <a:gs pos="0">
                  <a:srgbClr val="FF62FF"/>
                </a:gs>
                <a:gs pos="100000">
                  <a:srgbClr val="A2B5F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 name="Google Shape;562;p23"/>
            <p:cNvSpPr/>
            <p:nvPr/>
          </p:nvSpPr>
          <p:spPr>
            <a:xfrm>
              <a:off x="899500" y="1124975"/>
              <a:ext cx="1171300" cy="1172775"/>
            </a:xfrm>
            <a:custGeom>
              <a:rect b="b" l="l" r="r" t="t"/>
              <a:pathLst>
                <a:path extrusionOk="0" h="46911" w="46852">
                  <a:moveTo>
                    <a:pt x="46852" y="37576"/>
                  </a:moveTo>
                  <a:lnTo>
                    <a:pt x="5918" y="46911"/>
                  </a:lnTo>
                  <a:lnTo>
                    <a:pt x="1" y="0"/>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 name="Google Shape;563;p23"/>
            <p:cNvSpPr/>
            <p:nvPr/>
          </p:nvSpPr>
          <p:spPr>
            <a:xfrm>
              <a:off x="742950" y="2064375"/>
              <a:ext cx="1327850" cy="576575"/>
            </a:xfrm>
            <a:custGeom>
              <a:rect b="b" l="l" r="r" t="t"/>
              <a:pathLst>
                <a:path extrusionOk="0" h="23063" w="53114">
                  <a:moveTo>
                    <a:pt x="53114" y="0"/>
                  </a:moveTo>
                  <a:lnTo>
                    <a:pt x="0" y="23063"/>
                  </a:lnTo>
                  <a:lnTo>
                    <a:pt x="12180" y="9335"/>
                  </a:lnTo>
                  <a:close/>
                </a:path>
              </a:pathLst>
            </a:custGeom>
            <a:gradFill>
              <a:gsLst>
                <a:gs pos="0">
                  <a:srgbClr val="F9F6EF"/>
                </a:gs>
                <a:gs pos="100000">
                  <a:srgbClr val="F148FF"/>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64" name="Google Shape;564;p23"/>
          <p:cNvSpPr txBox="1"/>
          <p:nvPr>
            <p:ph hasCustomPrompt="1" type="title"/>
          </p:nvPr>
        </p:nvSpPr>
        <p:spPr>
          <a:xfrm>
            <a:off x="1748900" y="2559402"/>
            <a:ext cx="7166400" cy="16722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7200"/>
              <a:buNone/>
              <a:defRPr sz="9000">
                <a:solidFill>
                  <a:schemeClr val="dk2"/>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565" name="Google Shape;565;p23"/>
          <p:cNvSpPr txBox="1"/>
          <p:nvPr>
            <p:ph idx="1" type="subTitle"/>
          </p:nvPr>
        </p:nvSpPr>
        <p:spPr>
          <a:xfrm>
            <a:off x="1754300" y="4005019"/>
            <a:ext cx="7155600" cy="990600"/>
          </a:xfrm>
          <a:prstGeom prst="rect">
            <a:avLst/>
          </a:prstGeom>
        </p:spPr>
        <p:txBody>
          <a:bodyPr anchorCtr="0" anchor="ctr" bIns="182850" lIns="182850" spcFirstLastPara="1" rIns="182850" wrap="square" tIns="18285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66" name="Google Shape;566;p23"/>
          <p:cNvSpPr txBox="1"/>
          <p:nvPr>
            <p:ph hasCustomPrompt="1" idx="2" type="title"/>
          </p:nvPr>
        </p:nvSpPr>
        <p:spPr>
          <a:xfrm>
            <a:off x="9372700" y="2559402"/>
            <a:ext cx="7166400" cy="16722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7200"/>
              <a:buNone/>
              <a:defRPr sz="9000">
                <a:solidFill>
                  <a:schemeClr val="dk2"/>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567" name="Google Shape;567;p23"/>
          <p:cNvSpPr txBox="1"/>
          <p:nvPr>
            <p:ph idx="3" type="subTitle"/>
          </p:nvPr>
        </p:nvSpPr>
        <p:spPr>
          <a:xfrm>
            <a:off x="9378100" y="4005019"/>
            <a:ext cx="7155600" cy="9906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68" name="Google Shape;568;p23"/>
          <p:cNvSpPr txBox="1"/>
          <p:nvPr>
            <p:ph hasCustomPrompt="1" idx="4" type="title"/>
          </p:nvPr>
        </p:nvSpPr>
        <p:spPr>
          <a:xfrm>
            <a:off x="1748900" y="6205453"/>
            <a:ext cx="7166400" cy="16722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7200"/>
              <a:buNone/>
              <a:defRPr sz="9000">
                <a:solidFill>
                  <a:schemeClr val="dk2"/>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569" name="Google Shape;569;p23"/>
          <p:cNvSpPr txBox="1"/>
          <p:nvPr>
            <p:ph idx="5" type="subTitle"/>
          </p:nvPr>
        </p:nvSpPr>
        <p:spPr>
          <a:xfrm>
            <a:off x="1754300" y="7651419"/>
            <a:ext cx="7155600" cy="9906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70" name="Google Shape;570;p23"/>
          <p:cNvSpPr txBox="1"/>
          <p:nvPr>
            <p:ph hasCustomPrompt="1" idx="6" type="title"/>
          </p:nvPr>
        </p:nvSpPr>
        <p:spPr>
          <a:xfrm>
            <a:off x="9372700" y="6205453"/>
            <a:ext cx="7166400" cy="16722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7200"/>
              <a:buNone/>
              <a:defRPr sz="9000">
                <a:solidFill>
                  <a:schemeClr val="dk2"/>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571" name="Google Shape;571;p23"/>
          <p:cNvSpPr txBox="1"/>
          <p:nvPr>
            <p:ph idx="7" type="subTitle"/>
          </p:nvPr>
        </p:nvSpPr>
        <p:spPr>
          <a:xfrm>
            <a:off x="9378100" y="7651419"/>
            <a:ext cx="7155600" cy="9906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_1_1_1">
    <p:bg>
      <p:bgPr>
        <a:gradFill>
          <a:gsLst>
            <a:gs pos="0">
              <a:srgbClr val="6E2993"/>
            </a:gs>
            <a:gs pos="74000">
              <a:srgbClr val="1B0B87"/>
            </a:gs>
            <a:gs pos="100000">
              <a:srgbClr val="010159"/>
            </a:gs>
          </a:gsLst>
          <a:lin ang="8099331" scaled="0"/>
        </a:gradFill>
      </p:bgPr>
    </p:bg>
    <p:spTree>
      <p:nvGrpSpPr>
        <p:cNvPr id="572" name="Shape 572"/>
        <p:cNvGrpSpPr/>
        <p:nvPr/>
      </p:nvGrpSpPr>
      <p:grpSpPr>
        <a:xfrm>
          <a:off x="0" y="0"/>
          <a:ext cx="0" cy="0"/>
          <a:chOff x="0" y="0"/>
          <a:chExt cx="0" cy="0"/>
        </a:xfrm>
      </p:grpSpPr>
      <p:grpSp>
        <p:nvGrpSpPr>
          <p:cNvPr id="573" name="Google Shape;573;p24"/>
          <p:cNvGrpSpPr/>
          <p:nvPr/>
        </p:nvGrpSpPr>
        <p:grpSpPr>
          <a:xfrm rot="10800000">
            <a:off x="-745000" y="-622550"/>
            <a:ext cx="21518200" cy="15148350"/>
            <a:chOff x="-372500" y="-1622775"/>
            <a:chExt cx="10759100" cy="7574175"/>
          </a:xfrm>
        </p:grpSpPr>
        <p:sp>
          <p:nvSpPr>
            <p:cNvPr id="574" name="Google Shape;574;p24"/>
            <p:cNvSpPr/>
            <p:nvPr/>
          </p:nvSpPr>
          <p:spPr>
            <a:xfrm>
              <a:off x="6901500" y="24663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 name="Google Shape;575;p24"/>
            <p:cNvSpPr/>
            <p:nvPr/>
          </p:nvSpPr>
          <p:spPr>
            <a:xfrm>
              <a:off x="-228325" y="-120850"/>
              <a:ext cx="2822100" cy="2822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 name="Google Shape;576;p24"/>
            <p:cNvSpPr/>
            <p:nvPr/>
          </p:nvSpPr>
          <p:spPr>
            <a:xfrm>
              <a:off x="537325" y="-1622775"/>
              <a:ext cx="4692900" cy="46929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 name="Google Shape;577;p24"/>
            <p:cNvSpPr/>
            <p:nvPr/>
          </p:nvSpPr>
          <p:spPr>
            <a:xfrm>
              <a:off x="-372500" y="13386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8" name="Google Shape;578;p24"/>
          <p:cNvGrpSpPr/>
          <p:nvPr/>
        </p:nvGrpSpPr>
        <p:grpSpPr>
          <a:xfrm>
            <a:off x="-2204841" y="7264872"/>
            <a:ext cx="4177071" cy="4170354"/>
            <a:chOff x="7526426" y="3074700"/>
            <a:chExt cx="2326800" cy="2323058"/>
          </a:xfrm>
        </p:grpSpPr>
        <p:sp>
          <p:nvSpPr>
            <p:cNvPr id="579" name="Google Shape;579;p24"/>
            <p:cNvSpPr/>
            <p:nvPr/>
          </p:nvSpPr>
          <p:spPr>
            <a:xfrm rot="2097229">
              <a:off x="7805141" y="3443597"/>
              <a:ext cx="1769369" cy="1530506"/>
            </a:xfrm>
            <a:prstGeom prst="triangle">
              <a:avLst>
                <a:gd fmla="val 50000" name="adj"/>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80" name="Google Shape;580;p24"/>
            <p:cNvGrpSpPr/>
            <p:nvPr/>
          </p:nvGrpSpPr>
          <p:grpSpPr>
            <a:xfrm>
              <a:off x="7783373" y="3676410"/>
              <a:ext cx="1721348" cy="1721348"/>
              <a:chOff x="2276175" y="1183600"/>
              <a:chExt cx="1504675" cy="1504675"/>
            </a:xfrm>
          </p:grpSpPr>
          <p:sp>
            <p:nvSpPr>
              <p:cNvPr id="581" name="Google Shape;581;p24"/>
              <p:cNvSpPr/>
              <p:nvPr/>
            </p:nvSpPr>
            <p:spPr>
              <a:xfrm>
                <a:off x="2276175" y="1183600"/>
                <a:ext cx="1504675" cy="1504675"/>
              </a:xfrm>
              <a:custGeom>
                <a:rect b="b" l="l" r="r" t="t"/>
                <a:pathLst>
                  <a:path extrusionOk="0" h="60187" w="60187">
                    <a:moveTo>
                      <a:pt x="49482" y="10716"/>
                    </a:moveTo>
                    <a:cubicBezTo>
                      <a:pt x="60186" y="21420"/>
                      <a:pt x="60186" y="38768"/>
                      <a:pt x="49482" y="49483"/>
                    </a:cubicBezTo>
                    <a:cubicBezTo>
                      <a:pt x="38767" y="60187"/>
                      <a:pt x="21419" y="60187"/>
                      <a:pt x="10704" y="49483"/>
                    </a:cubicBezTo>
                    <a:cubicBezTo>
                      <a:pt x="0" y="38768"/>
                      <a:pt x="0" y="21420"/>
                      <a:pt x="10704" y="10716"/>
                    </a:cubicBezTo>
                    <a:cubicBezTo>
                      <a:pt x="21419" y="1"/>
                      <a:pt x="38767" y="1"/>
                      <a:pt x="49482" y="10716"/>
                    </a:cubicBezTo>
                    <a:close/>
                  </a:path>
                </a:pathLst>
              </a:custGeom>
              <a:gradFill>
                <a:gsLst>
                  <a:gs pos="0">
                    <a:srgbClr val="FEFFB7"/>
                  </a:gs>
                  <a:gs pos="58999">
                    <a:srgbClr val="F7B0B6"/>
                  </a:gs>
                  <a:gs pos="92000">
                    <a:srgbClr val="CF65B0"/>
                  </a:gs>
                  <a:gs pos="100000">
                    <a:srgbClr val="FEFFB7"/>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 name="Google Shape;582;p24"/>
              <p:cNvSpPr/>
              <p:nvPr/>
            </p:nvSpPr>
            <p:spPr>
              <a:xfrm>
                <a:off x="2541671" y="1370841"/>
                <a:ext cx="600399" cy="626921"/>
              </a:xfrm>
              <a:custGeom>
                <a:rect b="b" l="l" r="r" t="t"/>
                <a:pathLst>
                  <a:path extrusionOk="0" h="19147" w="18337">
                    <a:moveTo>
                      <a:pt x="17253" y="7073"/>
                    </a:moveTo>
                    <a:cubicBezTo>
                      <a:pt x="18336" y="10431"/>
                      <a:pt x="17312" y="14110"/>
                      <a:pt x="14633" y="16396"/>
                    </a:cubicBezTo>
                    <a:cubicBezTo>
                      <a:pt x="11954" y="18694"/>
                      <a:pt x="8156" y="19146"/>
                      <a:pt x="5013" y="17551"/>
                    </a:cubicBezTo>
                    <a:cubicBezTo>
                      <a:pt x="1870" y="15955"/>
                      <a:pt x="0" y="12621"/>
                      <a:pt x="274" y="9109"/>
                    </a:cubicBezTo>
                    <a:cubicBezTo>
                      <a:pt x="536" y="5597"/>
                      <a:pt x="2906" y="2585"/>
                      <a:pt x="6251" y="1489"/>
                    </a:cubicBezTo>
                    <a:cubicBezTo>
                      <a:pt x="10835" y="1"/>
                      <a:pt x="15752" y="2501"/>
                      <a:pt x="17253" y="7073"/>
                    </a:cubicBezTo>
                    <a:close/>
                  </a:path>
                </a:pathLst>
              </a:custGeom>
              <a:gradFill>
                <a:gsLst>
                  <a:gs pos="0">
                    <a:srgbClr val="FFFFFF">
                      <a:alpha val="5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cxnSp>
          <p:nvCxnSpPr>
            <p:cNvPr id="583" name="Google Shape;583;p24"/>
            <p:cNvCxnSpPr>
              <a:stCxn id="579" idx="0"/>
              <a:endCxn id="579" idx="4"/>
            </p:cNvCxnSpPr>
            <p:nvPr/>
          </p:nvCxnSpPr>
          <p:spPr>
            <a:xfrm flipH="1">
              <a:off x="8976626" y="3581550"/>
              <a:ext cx="151500" cy="1761300"/>
            </a:xfrm>
            <a:prstGeom prst="straightConnector1">
              <a:avLst/>
            </a:prstGeom>
            <a:noFill/>
            <a:ln cap="flat" cmpd="sng" w="28575">
              <a:solidFill>
                <a:schemeClr val="lt1"/>
              </a:solidFill>
              <a:prstDash val="solid"/>
              <a:round/>
              <a:headEnd len="med" w="med" type="none"/>
              <a:tailEnd len="med" w="med" type="none"/>
            </a:ln>
          </p:spPr>
        </p:cxnSp>
        <p:cxnSp>
          <p:nvCxnSpPr>
            <p:cNvPr id="584" name="Google Shape;584;p24"/>
            <p:cNvCxnSpPr>
              <a:stCxn id="579" idx="2"/>
              <a:endCxn id="579" idx="4"/>
            </p:cNvCxnSpPr>
            <p:nvPr/>
          </p:nvCxnSpPr>
          <p:spPr>
            <a:xfrm>
              <a:off x="7526426" y="4329300"/>
              <a:ext cx="1450200" cy="1013700"/>
            </a:xfrm>
            <a:prstGeom prst="straightConnector1">
              <a:avLst/>
            </a:prstGeom>
            <a:noFill/>
            <a:ln cap="flat" cmpd="sng" w="28575">
              <a:solidFill>
                <a:schemeClr val="lt1"/>
              </a:solidFill>
              <a:prstDash val="solid"/>
              <a:round/>
              <a:headEnd len="med" w="med" type="none"/>
              <a:tailEnd len="med" w="med" type="none"/>
            </a:ln>
          </p:spPr>
        </p:cxnSp>
      </p:grpSp>
      <p:grpSp>
        <p:nvGrpSpPr>
          <p:cNvPr id="585" name="Google Shape;585;p24"/>
          <p:cNvGrpSpPr/>
          <p:nvPr/>
        </p:nvGrpSpPr>
        <p:grpSpPr>
          <a:xfrm rot="1972279">
            <a:off x="-2254298" y="-742156"/>
            <a:ext cx="4749736" cy="3643139"/>
            <a:chOff x="-1162707" y="-935923"/>
            <a:chExt cx="3847669" cy="2951237"/>
          </a:xfrm>
        </p:grpSpPr>
        <p:sp>
          <p:nvSpPr>
            <p:cNvPr id="586" name="Google Shape;586;p24"/>
            <p:cNvSpPr/>
            <p:nvPr/>
          </p:nvSpPr>
          <p:spPr>
            <a:xfrm rot="2097264">
              <a:off x="901933" y="-467612"/>
              <a:ext cx="1534758" cy="1327771"/>
            </a:xfrm>
            <a:prstGeom prst="triangle">
              <a:avLst>
                <a:gd fmla="val 50000" name="adj"/>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87" name="Google Shape;587;p24"/>
            <p:cNvGrpSpPr/>
            <p:nvPr/>
          </p:nvGrpSpPr>
          <p:grpSpPr>
            <a:xfrm rot="1441188">
              <a:off x="-896393" y="-425161"/>
              <a:ext cx="2920085" cy="1929713"/>
              <a:chOff x="759000" y="1141650"/>
              <a:chExt cx="4566375" cy="3017650"/>
            </a:xfrm>
          </p:grpSpPr>
          <p:sp>
            <p:nvSpPr>
              <p:cNvPr id="588" name="Google Shape;588;p24"/>
              <p:cNvSpPr/>
              <p:nvPr/>
            </p:nvSpPr>
            <p:spPr>
              <a:xfrm>
                <a:off x="779250" y="1141650"/>
                <a:ext cx="4522325" cy="2935500"/>
              </a:xfrm>
              <a:custGeom>
                <a:rect b="b" l="l" r="r" t="t"/>
                <a:pathLst>
                  <a:path extrusionOk="0" h="117420" w="180893">
                    <a:moveTo>
                      <a:pt x="46459" y="111526"/>
                    </a:moveTo>
                    <a:cubicBezTo>
                      <a:pt x="48423" y="110966"/>
                      <a:pt x="50459" y="110752"/>
                      <a:pt x="52495" y="110895"/>
                    </a:cubicBezTo>
                    <a:cubicBezTo>
                      <a:pt x="56341" y="111168"/>
                      <a:pt x="59782" y="112562"/>
                      <a:pt x="63116" y="113931"/>
                    </a:cubicBezTo>
                    <a:cubicBezTo>
                      <a:pt x="65354" y="114848"/>
                      <a:pt x="67521" y="115752"/>
                      <a:pt x="69712" y="116348"/>
                    </a:cubicBezTo>
                    <a:cubicBezTo>
                      <a:pt x="72629" y="117145"/>
                      <a:pt x="75534" y="117419"/>
                      <a:pt x="78665" y="116550"/>
                    </a:cubicBezTo>
                    <a:cubicBezTo>
                      <a:pt x="80463" y="116050"/>
                      <a:pt x="82344" y="115181"/>
                      <a:pt x="84380" y="113776"/>
                    </a:cubicBezTo>
                    <a:cubicBezTo>
                      <a:pt x="85535" y="112978"/>
                      <a:pt x="86619" y="112085"/>
                      <a:pt x="87619" y="111097"/>
                    </a:cubicBezTo>
                    <a:cubicBezTo>
                      <a:pt x="89047" y="109668"/>
                      <a:pt x="90286" y="108049"/>
                      <a:pt x="91286" y="106299"/>
                    </a:cubicBezTo>
                    <a:cubicBezTo>
                      <a:pt x="92274" y="104572"/>
                      <a:pt x="93084" y="102751"/>
                      <a:pt x="93715" y="100870"/>
                    </a:cubicBezTo>
                    <a:cubicBezTo>
                      <a:pt x="95036" y="97048"/>
                      <a:pt x="95846" y="92845"/>
                      <a:pt x="96822" y="88594"/>
                    </a:cubicBezTo>
                    <a:cubicBezTo>
                      <a:pt x="97477" y="85761"/>
                      <a:pt x="98227" y="82891"/>
                      <a:pt x="99299" y="80081"/>
                    </a:cubicBezTo>
                    <a:cubicBezTo>
                      <a:pt x="100727" y="76343"/>
                      <a:pt x="102775" y="72699"/>
                      <a:pt x="105930" y="69568"/>
                    </a:cubicBezTo>
                    <a:cubicBezTo>
                      <a:pt x="107097" y="68413"/>
                      <a:pt x="108359" y="67377"/>
                      <a:pt x="109705" y="66449"/>
                    </a:cubicBezTo>
                    <a:cubicBezTo>
                      <a:pt x="111991" y="64865"/>
                      <a:pt x="114193" y="63817"/>
                      <a:pt x="116313" y="63222"/>
                    </a:cubicBezTo>
                    <a:cubicBezTo>
                      <a:pt x="118265" y="62663"/>
                      <a:pt x="120313" y="62460"/>
                      <a:pt x="122349" y="62603"/>
                    </a:cubicBezTo>
                    <a:cubicBezTo>
                      <a:pt x="126183" y="62865"/>
                      <a:pt x="129624" y="64270"/>
                      <a:pt x="132970" y="65627"/>
                    </a:cubicBezTo>
                    <a:cubicBezTo>
                      <a:pt x="135184" y="66544"/>
                      <a:pt x="137363" y="67449"/>
                      <a:pt x="139554" y="68044"/>
                    </a:cubicBezTo>
                    <a:cubicBezTo>
                      <a:pt x="142471" y="68854"/>
                      <a:pt x="145376" y="69116"/>
                      <a:pt x="148519" y="68247"/>
                    </a:cubicBezTo>
                    <a:cubicBezTo>
                      <a:pt x="150305" y="67746"/>
                      <a:pt x="152186" y="66877"/>
                      <a:pt x="154222" y="65460"/>
                    </a:cubicBezTo>
                    <a:cubicBezTo>
                      <a:pt x="155389" y="64675"/>
                      <a:pt x="156473" y="63770"/>
                      <a:pt x="157461" y="62782"/>
                    </a:cubicBezTo>
                    <a:cubicBezTo>
                      <a:pt x="158901" y="61353"/>
                      <a:pt x="160140" y="59746"/>
                      <a:pt x="161140" y="57995"/>
                    </a:cubicBezTo>
                    <a:cubicBezTo>
                      <a:pt x="162116" y="56257"/>
                      <a:pt x="162926" y="54435"/>
                      <a:pt x="163557" y="52554"/>
                    </a:cubicBezTo>
                    <a:cubicBezTo>
                      <a:pt x="164878" y="48732"/>
                      <a:pt x="165688" y="44541"/>
                      <a:pt x="166676" y="40291"/>
                    </a:cubicBezTo>
                    <a:cubicBezTo>
                      <a:pt x="167331" y="37445"/>
                      <a:pt x="168081" y="34588"/>
                      <a:pt x="169153" y="31778"/>
                    </a:cubicBezTo>
                    <a:cubicBezTo>
                      <a:pt x="170581" y="28039"/>
                      <a:pt x="172629" y="24396"/>
                      <a:pt x="175784" y="21265"/>
                    </a:cubicBezTo>
                    <a:cubicBezTo>
                      <a:pt x="176939" y="20110"/>
                      <a:pt x="178201" y="19062"/>
                      <a:pt x="179547" y="18133"/>
                    </a:cubicBezTo>
                    <a:cubicBezTo>
                      <a:pt x="179654" y="18074"/>
                      <a:pt x="179761" y="18014"/>
                      <a:pt x="179868" y="17967"/>
                    </a:cubicBezTo>
                    <a:cubicBezTo>
                      <a:pt x="179904" y="17955"/>
                      <a:pt x="179940" y="17943"/>
                      <a:pt x="179975" y="17931"/>
                    </a:cubicBezTo>
                    <a:cubicBezTo>
                      <a:pt x="180047" y="17907"/>
                      <a:pt x="180118" y="17883"/>
                      <a:pt x="180190" y="17883"/>
                    </a:cubicBezTo>
                    <a:cubicBezTo>
                      <a:pt x="180237" y="17871"/>
                      <a:pt x="180273" y="17871"/>
                      <a:pt x="180321" y="17871"/>
                    </a:cubicBezTo>
                    <a:cubicBezTo>
                      <a:pt x="180380" y="17859"/>
                      <a:pt x="180452" y="17859"/>
                      <a:pt x="180511" y="17871"/>
                    </a:cubicBezTo>
                    <a:cubicBezTo>
                      <a:pt x="180559" y="17871"/>
                      <a:pt x="180595" y="17871"/>
                      <a:pt x="180630" y="17883"/>
                    </a:cubicBezTo>
                    <a:cubicBezTo>
                      <a:pt x="180702" y="17895"/>
                      <a:pt x="180761" y="17907"/>
                      <a:pt x="180821" y="17943"/>
                    </a:cubicBezTo>
                    <a:cubicBezTo>
                      <a:pt x="180845" y="17943"/>
                      <a:pt x="180868" y="17943"/>
                      <a:pt x="180892" y="17955"/>
                    </a:cubicBezTo>
                    <a:lnTo>
                      <a:pt x="141304" y="179"/>
                    </a:lnTo>
                    <a:cubicBezTo>
                      <a:pt x="140852" y="0"/>
                      <a:pt x="140340" y="72"/>
                      <a:pt x="139959" y="369"/>
                    </a:cubicBezTo>
                    <a:cubicBezTo>
                      <a:pt x="138613" y="1286"/>
                      <a:pt x="137351" y="2334"/>
                      <a:pt x="136184" y="3489"/>
                    </a:cubicBezTo>
                    <a:cubicBezTo>
                      <a:pt x="133029" y="6620"/>
                      <a:pt x="130981" y="10263"/>
                      <a:pt x="129552" y="14002"/>
                    </a:cubicBezTo>
                    <a:cubicBezTo>
                      <a:pt x="128481" y="16812"/>
                      <a:pt x="127743" y="19669"/>
                      <a:pt x="127076" y="22515"/>
                    </a:cubicBezTo>
                    <a:cubicBezTo>
                      <a:pt x="126088" y="26765"/>
                      <a:pt x="125290" y="30956"/>
                      <a:pt x="123968" y="34778"/>
                    </a:cubicBezTo>
                    <a:cubicBezTo>
                      <a:pt x="123337" y="36659"/>
                      <a:pt x="122528" y="38481"/>
                      <a:pt x="121551" y="40219"/>
                    </a:cubicBezTo>
                    <a:cubicBezTo>
                      <a:pt x="120539" y="41970"/>
                      <a:pt x="119301" y="43577"/>
                      <a:pt x="117872" y="45006"/>
                    </a:cubicBezTo>
                    <a:cubicBezTo>
                      <a:pt x="116872" y="45994"/>
                      <a:pt x="115789" y="46899"/>
                      <a:pt x="114634" y="47685"/>
                    </a:cubicBezTo>
                    <a:cubicBezTo>
                      <a:pt x="112598" y="49101"/>
                      <a:pt x="110717" y="49970"/>
                      <a:pt x="108919" y="50471"/>
                    </a:cubicBezTo>
                    <a:cubicBezTo>
                      <a:pt x="105788" y="51340"/>
                      <a:pt x="102882" y="51078"/>
                      <a:pt x="99954" y="50268"/>
                    </a:cubicBezTo>
                    <a:cubicBezTo>
                      <a:pt x="97763" y="49673"/>
                      <a:pt x="95584" y="48768"/>
                      <a:pt x="93369" y="47851"/>
                    </a:cubicBezTo>
                    <a:cubicBezTo>
                      <a:pt x="90036" y="46494"/>
                      <a:pt x="86583" y="45089"/>
                      <a:pt x="82749" y="44827"/>
                    </a:cubicBezTo>
                    <a:cubicBezTo>
                      <a:pt x="80713" y="44684"/>
                      <a:pt x="78677" y="44887"/>
                      <a:pt x="76713" y="45446"/>
                    </a:cubicBezTo>
                    <a:cubicBezTo>
                      <a:pt x="74605" y="46041"/>
                      <a:pt x="72391" y="47089"/>
                      <a:pt x="70105" y="48673"/>
                    </a:cubicBezTo>
                    <a:cubicBezTo>
                      <a:pt x="68759" y="49601"/>
                      <a:pt x="67497" y="50649"/>
                      <a:pt x="66342" y="51792"/>
                    </a:cubicBezTo>
                    <a:cubicBezTo>
                      <a:pt x="63187" y="54923"/>
                      <a:pt x="61127" y="58579"/>
                      <a:pt x="59710" y="62305"/>
                    </a:cubicBezTo>
                    <a:cubicBezTo>
                      <a:pt x="58639" y="65115"/>
                      <a:pt x="57889" y="67973"/>
                      <a:pt x="57234" y="70818"/>
                    </a:cubicBezTo>
                    <a:cubicBezTo>
                      <a:pt x="56258" y="75069"/>
                      <a:pt x="55448" y="79260"/>
                      <a:pt x="54126" y="83082"/>
                    </a:cubicBezTo>
                    <a:cubicBezTo>
                      <a:pt x="53495" y="84975"/>
                      <a:pt x="52686" y="86785"/>
                      <a:pt x="51709" y="88523"/>
                    </a:cubicBezTo>
                    <a:cubicBezTo>
                      <a:pt x="50697" y="90273"/>
                      <a:pt x="49459" y="91892"/>
                      <a:pt x="48030" y="93309"/>
                    </a:cubicBezTo>
                    <a:cubicBezTo>
                      <a:pt x="47030" y="94297"/>
                      <a:pt x="45947" y="95202"/>
                      <a:pt x="44792" y="95988"/>
                    </a:cubicBezTo>
                    <a:cubicBezTo>
                      <a:pt x="42756" y="97405"/>
                      <a:pt x="40863" y="98274"/>
                      <a:pt x="39077" y="98786"/>
                    </a:cubicBezTo>
                    <a:cubicBezTo>
                      <a:pt x="35946" y="99643"/>
                      <a:pt x="33040" y="99381"/>
                      <a:pt x="30123" y="98572"/>
                    </a:cubicBezTo>
                    <a:cubicBezTo>
                      <a:pt x="27933" y="97976"/>
                      <a:pt x="25754" y="97072"/>
                      <a:pt x="23527" y="96167"/>
                    </a:cubicBezTo>
                    <a:cubicBezTo>
                      <a:pt x="20194" y="94797"/>
                      <a:pt x="16753" y="93404"/>
                      <a:pt x="12907" y="93131"/>
                    </a:cubicBezTo>
                    <a:cubicBezTo>
                      <a:pt x="10871" y="92988"/>
                      <a:pt x="8835" y="93202"/>
                      <a:pt x="6870" y="93762"/>
                    </a:cubicBezTo>
                    <a:cubicBezTo>
                      <a:pt x="4763" y="94357"/>
                      <a:pt x="2549" y="95393"/>
                      <a:pt x="1" y="97202"/>
                    </a:cubicBezTo>
                    <a:lnTo>
                      <a:pt x="39589" y="114978"/>
                    </a:lnTo>
                    <a:cubicBezTo>
                      <a:pt x="42149" y="113157"/>
                      <a:pt x="44351" y="112121"/>
                      <a:pt x="46459" y="111526"/>
                    </a:cubicBezTo>
                    <a:close/>
                  </a:path>
                </a:pathLst>
              </a:custGeom>
              <a:gradFill>
                <a:gsLst>
                  <a:gs pos="0">
                    <a:srgbClr val="FFE2FF"/>
                  </a:gs>
                  <a:gs pos="8000">
                    <a:srgbClr val="D3A3EE"/>
                  </a:gs>
                  <a:gs pos="21000">
                    <a:srgbClr val="7B76D6"/>
                  </a:gs>
                  <a:gs pos="35000">
                    <a:srgbClr val="D3A3EE"/>
                  </a:gs>
                  <a:gs pos="46000">
                    <a:srgbClr val="FFE2FF"/>
                  </a:gs>
                  <a:gs pos="58000">
                    <a:srgbClr val="D3A3EE"/>
                  </a:gs>
                  <a:gs pos="69000">
                    <a:srgbClr val="7B76D6"/>
                  </a:gs>
                  <a:gs pos="85000">
                    <a:srgbClr val="D3A3EE"/>
                  </a:gs>
                  <a:gs pos="94000">
                    <a:srgbClr val="FFE2FF"/>
                  </a:gs>
                  <a:gs pos="100000">
                    <a:srgbClr val="D3A3EE"/>
                  </a:gs>
                </a:gsLst>
                <a:lin ang="8100019"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 name="Google Shape;589;p24"/>
              <p:cNvSpPr/>
              <p:nvPr/>
            </p:nvSpPr>
            <p:spPr>
              <a:xfrm>
                <a:off x="1748725" y="1588125"/>
                <a:ext cx="3576650" cy="2571175"/>
              </a:xfrm>
              <a:custGeom>
                <a:rect b="b" l="l" r="r" t="t"/>
                <a:pathLst>
                  <a:path extrusionOk="0" h="102847" w="143066">
                    <a:moveTo>
                      <a:pt x="142768" y="798"/>
                    </a:moveTo>
                    <a:cubicBezTo>
                      <a:pt x="142637" y="465"/>
                      <a:pt x="142375" y="203"/>
                      <a:pt x="142054" y="84"/>
                    </a:cubicBezTo>
                    <a:cubicBezTo>
                      <a:pt x="141982" y="60"/>
                      <a:pt x="141923" y="36"/>
                      <a:pt x="141863" y="24"/>
                    </a:cubicBezTo>
                    <a:cubicBezTo>
                      <a:pt x="141816" y="24"/>
                      <a:pt x="141780" y="12"/>
                      <a:pt x="141744" y="12"/>
                    </a:cubicBezTo>
                    <a:cubicBezTo>
                      <a:pt x="141673" y="0"/>
                      <a:pt x="141613" y="0"/>
                      <a:pt x="141542" y="12"/>
                    </a:cubicBezTo>
                    <a:cubicBezTo>
                      <a:pt x="141506" y="12"/>
                      <a:pt x="141458" y="12"/>
                      <a:pt x="141423" y="24"/>
                    </a:cubicBezTo>
                    <a:cubicBezTo>
                      <a:pt x="141339" y="36"/>
                      <a:pt x="141268" y="48"/>
                      <a:pt x="141196" y="84"/>
                    </a:cubicBezTo>
                    <a:cubicBezTo>
                      <a:pt x="141161" y="96"/>
                      <a:pt x="141125" y="96"/>
                      <a:pt x="141101" y="108"/>
                    </a:cubicBezTo>
                    <a:cubicBezTo>
                      <a:pt x="140982" y="155"/>
                      <a:pt x="140875" y="215"/>
                      <a:pt x="140768" y="286"/>
                    </a:cubicBezTo>
                    <a:cubicBezTo>
                      <a:pt x="139422" y="1215"/>
                      <a:pt x="138160" y="2263"/>
                      <a:pt x="137005" y="3406"/>
                    </a:cubicBezTo>
                    <a:cubicBezTo>
                      <a:pt x="133850" y="6537"/>
                      <a:pt x="131791" y="10192"/>
                      <a:pt x="130374" y="13919"/>
                    </a:cubicBezTo>
                    <a:cubicBezTo>
                      <a:pt x="129302" y="16729"/>
                      <a:pt x="128552" y="19598"/>
                      <a:pt x="127897" y="22432"/>
                    </a:cubicBezTo>
                    <a:cubicBezTo>
                      <a:pt x="126909" y="26682"/>
                      <a:pt x="126111" y="30873"/>
                      <a:pt x="124778" y="34707"/>
                    </a:cubicBezTo>
                    <a:cubicBezTo>
                      <a:pt x="124147" y="36588"/>
                      <a:pt x="123337" y="38410"/>
                      <a:pt x="122361" y="40136"/>
                    </a:cubicBezTo>
                    <a:cubicBezTo>
                      <a:pt x="121361" y="41898"/>
                      <a:pt x="120122" y="43506"/>
                      <a:pt x="118682" y="44935"/>
                    </a:cubicBezTo>
                    <a:cubicBezTo>
                      <a:pt x="117694" y="45923"/>
                      <a:pt x="116610" y="46816"/>
                      <a:pt x="115443" y="47613"/>
                    </a:cubicBezTo>
                    <a:cubicBezTo>
                      <a:pt x="113407" y="49018"/>
                      <a:pt x="111526" y="49899"/>
                      <a:pt x="109740" y="50388"/>
                    </a:cubicBezTo>
                    <a:cubicBezTo>
                      <a:pt x="106597" y="51269"/>
                      <a:pt x="103692" y="50983"/>
                      <a:pt x="100775" y="50197"/>
                    </a:cubicBezTo>
                    <a:cubicBezTo>
                      <a:pt x="98584" y="49602"/>
                      <a:pt x="96405" y="48685"/>
                      <a:pt x="94191" y="47780"/>
                    </a:cubicBezTo>
                    <a:cubicBezTo>
                      <a:pt x="90845" y="46411"/>
                      <a:pt x="87404" y="45018"/>
                      <a:pt x="83570" y="44744"/>
                    </a:cubicBezTo>
                    <a:cubicBezTo>
                      <a:pt x="81534" y="44601"/>
                      <a:pt x="79486" y="44815"/>
                      <a:pt x="77534" y="45363"/>
                    </a:cubicBezTo>
                    <a:cubicBezTo>
                      <a:pt x="75414" y="45958"/>
                      <a:pt x="73212" y="47006"/>
                      <a:pt x="70926" y="48590"/>
                    </a:cubicBezTo>
                    <a:cubicBezTo>
                      <a:pt x="69580" y="49518"/>
                      <a:pt x="68318" y="50566"/>
                      <a:pt x="67151" y="51721"/>
                    </a:cubicBezTo>
                    <a:cubicBezTo>
                      <a:pt x="63996" y="54840"/>
                      <a:pt x="61948" y="58496"/>
                      <a:pt x="60520" y="62234"/>
                    </a:cubicBezTo>
                    <a:cubicBezTo>
                      <a:pt x="59448" y="65032"/>
                      <a:pt x="58698" y="67902"/>
                      <a:pt x="58043" y="70735"/>
                    </a:cubicBezTo>
                    <a:cubicBezTo>
                      <a:pt x="57067" y="74998"/>
                      <a:pt x="56257" y="79189"/>
                      <a:pt x="54936" y="83011"/>
                    </a:cubicBezTo>
                    <a:cubicBezTo>
                      <a:pt x="54305" y="84892"/>
                      <a:pt x="53495" y="86713"/>
                      <a:pt x="52507" y="88440"/>
                    </a:cubicBezTo>
                    <a:cubicBezTo>
                      <a:pt x="51507" y="90202"/>
                      <a:pt x="50268" y="91809"/>
                      <a:pt x="48840" y="93238"/>
                    </a:cubicBezTo>
                    <a:cubicBezTo>
                      <a:pt x="47840" y="94226"/>
                      <a:pt x="46756" y="95119"/>
                      <a:pt x="45601" y="95917"/>
                    </a:cubicBezTo>
                    <a:cubicBezTo>
                      <a:pt x="43565" y="97322"/>
                      <a:pt x="41684" y="98203"/>
                      <a:pt x="39886" y="98691"/>
                    </a:cubicBezTo>
                    <a:cubicBezTo>
                      <a:pt x="36755" y="99560"/>
                      <a:pt x="33850" y="99286"/>
                      <a:pt x="30933" y="98489"/>
                    </a:cubicBezTo>
                    <a:cubicBezTo>
                      <a:pt x="28742" y="97893"/>
                      <a:pt x="26563" y="96989"/>
                      <a:pt x="24337" y="96072"/>
                    </a:cubicBezTo>
                    <a:cubicBezTo>
                      <a:pt x="21003" y="94714"/>
                      <a:pt x="17562" y="93321"/>
                      <a:pt x="13716" y="93048"/>
                    </a:cubicBezTo>
                    <a:cubicBezTo>
                      <a:pt x="11680" y="92905"/>
                      <a:pt x="9644" y="93107"/>
                      <a:pt x="7680" y="93679"/>
                    </a:cubicBezTo>
                    <a:cubicBezTo>
                      <a:pt x="5572" y="94274"/>
                      <a:pt x="3370" y="95310"/>
                      <a:pt x="822" y="97108"/>
                    </a:cubicBezTo>
                    <a:cubicBezTo>
                      <a:pt x="238" y="97691"/>
                      <a:pt x="0" y="98608"/>
                      <a:pt x="298" y="99322"/>
                    </a:cubicBezTo>
                    <a:cubicBezTo>
                      <a:pt x="357" y="99465"/>
                      <a:pt x="441" y="99596"/>
                      <a:pt x="536" y="99703"/>
                    </a:cubicBezTo>
                    <a:cubicBezTo>
                      <a:pt x="560" y="99727"/>
                      <a:pt x="572" y="99751"/>
                      <a:pt x="596" y="99763"/>
                    </a:cubicBezTo>
                    <a:cubicBezTo>
                      <a:pt x="691" y="99858"/>
                      <a:pt x="798" y="99941"/>
                      <a:pt x="917" y="100001"/>
                    </a:cubicBezTo>
                    <a:cubicBezTo>
                      <a:pt x="1381" y="100203"/>
                      <a:pt x="1905" y="100132"/>
                      <a:pt x="2298" y="99834"/>
                    </a:cubicBezTo>
                    <a:cubicBezTo>
                      <a:pt x="4334" y="98429"/>
                      <a:pt x="6215" y="97548"/>
                      <a:pt x="8013" y="97048"/>
                    </a:cubicBezTo>
                    <a:cubicBezTo>
                      <a:pt x="11144" y="96191"/>
                      <a:pt x="14050" y="96453"/>
                      <a:pt x="16967" y="97250"/>
                    </a:cubicBezTo>
                    <a:cubicBezTo>
                      <a:pt x="19157" y="97846"/>
                      <a:pt x="21336" y="98763"/>
                      <a:pt x="23563" y="99667"/>
                    </a:cubicBezTo>
                    <a:cubicBezTo>
                      <a:pt x="26896" y="101037"/>
                      <a:pt x="30349" y="102430"/>
                      <a:pt x="34183" y="102704"/>
                    </a:cubicBezTo>
                    <a:cubicBezTo>
                      <a:pt x="36207" y="102846"/>
                      <a:pt x="38255" y="102632"/>
                      <a:pt x="40220" y="102084"/>
                    </a:cubicBezTo>
                    <a:cubicBezTo>
                      <a:pt x="42327" y="101489"/>
                      <a:pt x="44530" y="100441"/>
                      <a:pt x="46816" y="98858"/>
                    </a:cubicBezTo>
                    <a:cubicBezTo>
                      <a:pt x="48161" y="97929"/>
                      <a:pt x="49423" y="96881"/>
                      <a:pt x="50590" y="95726"/>
                    </a:cubicBezTo>
                    <a:cubicBezTo>
                      <a:pt x="53745" y="92595"/>
                      <a:pt x="55793" y="88952"/>
                      <a:pt x="57222" y="85213"/>
                    </a:cubicBezTo>
                    <a:cubicBezTo>
                      <a:pt x="58293" y="82403"/>
                      <a:pt x="59043" y="79546"/>
                      <a:pt x="59698" y="76700"/>
                    </a:cubicBezTo>
                    <a:cubicBezTo>
                      <a:pt x="60686" y="72450"/>
                      <a:pt x="61484" y="68259"/>
                      <a:pt x="62806" y="64437"/>
                    </a:cubicBezTo>
                    <a:cubicBezTo>
                      <a:pt x="63437" y="62556"/>
                      <a:pt x="64246" y="60734"/>
                      <a:pt x="65235" y="58996"/>
                    </a:cubicBezTo>
                    <a:cubicBezTo>
                      <a:pt x="66235" y="57246"/>
                      <a:pt x="67473" y="55638"/>
                      <a:pt x="68914" y="54209"/>
                    </a:cubicBezTo>
                    <a:cubicBezTo>
                      <a:pt x="69902" y="53221"/>
                      <a:pt x="70985" y="52316"/>
                      <a:pt x="72152" y="51519"/>
                    </a:cubicBezTo>
                    <a:cubicBezTo>
                      <a:pt x="74188" y="50114"/>
                      <a:pt x="76069" y="49245"/>
                      <a:pt x="77867" y="48744"/>
                    </a:cubicBezTo>
                    <a:cubicBezTo>
                      <a:pt x="80998" y="47887"/>
                      <a:pt x="83904" y="48149"/>
                      <a:pt x="86833" y="48947"/>
                    </a:cubicBezTo>
                    <a:cubicBezTo>
                      <a:pt x="89011" y="49554"/>
                      <a:pt x="91190" y="50459"/>
                      <a:pt x="93417" y="51364"/>
                    </a:cubicBezTo>
                    <a:cubicBezTo>
                      <a:pt x="96750" y="52733"/>
                      <a:pt x="100191" y="54126"/>
                      <a:pt x="104025" y="54400"/>
                    </a:cubicBezTo>
                    <a:cubicBezTo>
                      <a:pt x="106061" y="54543"/>
                      <a:pt x="108109" y="54329"/>
                      <a:pt x="110074" y="53769"/>
                    </a:cubicBezTo>
                    <a:cubicBezTo>
                      <a:pt x="112181" y="53174"/>
                      <a:pt x="114384" y="52126"/>
                      <a:pt x="116670" y="50542"/>
                    </a:cubicBezTo>
                    <a:cubicBezTo>
                      <a:pt x="118015" y="49626"/>
                      <a:pt x="119277" y="48578"/>
                      <a:pt x="120432" y="47423"/>
                    </a:cubicBezTo>
                    <a:cubicBezTo>
                      <a:pt x="123599" y="44292"/>
                      <a:pt x="125647" y="40636"/>
                      <a:pt x="127076" y="36910"/>
                    </a:cubicBezTo>
                    <a:cubicBezTo>
                      <a:pt x="128147" y="34100"/>
                      <a:pt x="128897" y="31230"/>
                      <a:pt x="129552" y="28409"/>
                    </a:cubicBezTo>
                    <a:cubicBezTo>
                      <a:pt x="130540" y="24146"/>
                      <a:pt x="131338" y="19955"/>
                      <a:pt x="132660" y="16133"/>
                    </a:cubicBezTo>
                    <a:cubicBezTo>
                      <a:pt x="133291" y="14252"/>
                      <a:pt x="134100" y="12431"/>
                      <a:pt x="135089" y="10692"/>
                    </a:cubicBezTo>
                    <a:cubicBezTo>
                      <a:pt x="136089" y="8942"/>
                      <a:pt x="137315" y="7335"/>
                      <a:pt x="138756" y="5918"/>
                    </a:cubicBezTo>
                    <a:cubicBezTo>
                      <a:pt x="139839" y="4846"/>
                      <a:pt x="141006" y="3870"/>
                      <a:pt x="142256" y="3001"/>
                    </a:cubicBezTo>
                    <a:cubicBezTo>
                      <a:pt x="142840" y="2429"/>
                      <a:pt x="143066" y="1501"/>
                      <a:pt x="142768" y="798"/>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0" name="Google Shape;590;p24"/>
              <p:cNvSpPr/>
              <p:nvPr/>
            </p:nvSpPr>
            <p:spPr>
              <a:xfrm>
                <a:off x="759000" y="3571400"/>
                <a:ext cx="1013250" cy="517050"/>
              </a:xfrm>
              <a:custGeom>
                <a:rect b="b" l="l" r="r" t="t"/>
                <a:pathLst>
                  <a:path extrusionOk="0" h="20682" w="40530">
                    <a:moveTo>
                      <a:pt x="40125" y="20372"/>
                    </a:moveTo>
                    <a:cubicBezTo>
                      <a:pt x="40030" y="20253"/>
                      <a:pt x="39946" y="20122"/>
                      <a:pt x="39887" y="19991"/>
                    </a:cubicBezTo>
                    <a:cubicBezTo>
                      <a:pt x="39589" y="19277"/>
                      <a:pt x="39827" y="18348"/>
                      <a:pt x="40411" y="17777"/>
                    </a:cubicBezTo>
                    <a:lnTo>
                      <a:pt x="822" y="1"/>
                    </a:lnTo>
                    <a:cubicBezTo>
                      <a:pt x="239" y="572"/>
                      <a:pt x="1" y="1501"/>
                      <a:pt x="299" y="2215"/>
                    </a:cubicBezTo>
                    <a:cubicBezTo>
                      <a:pt x="418" y="2513"/>
                      <a:pt x="644" y="2763"/>
                      <a:pt x="942" y="2906"/>
                    </a:cubicBezTo>
                    <a:lnTo>
                      <a:pt x="40530" y="20682"/>
                    </a:lnTo>
                    <a:cubicBezTo>
                      <a:pt x="40530" y="20682"/>
                      <a:pt x="40518" y="20670"/>
                      <a:pt x="40506" y="20658"/>
                    </a:cubicBezTo>
                    <a:cubicBezTo>
                      <a:pt x="40387" y="20598"/>
                      <a:pt x="40280" y="20527"/>
                      <a:pt x="40185" y="20432"/>
                    </a:cubicBezTo>
                    <a:cubicBezTo>
                      <a:pt x="40161" y="20408"/>
                      <a:pt x="40149" y="20384"/>
                      <a:pt x="40125" y="20372"/>
                    </a:cubicBez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cxnSp>
          <p:nvCxnSpPr>
            <p:cNvPr id="591" name="Google Shape;591;p24"/>
            <p:cNvCxnSpPr>
              <a:stCxn id="586" idx="0"/>
            </p:cNvCxnSpPr>
            <p:nvPr/>
          </p:nvCxnSpPr>
          <p:spPr>
            <a:xfrm flipH="1" rot="-1972576">
              <a:off x="1531949" y="-195184"/>
              <a:ext cx="908025" cy="1170815"/>
            </a:xfrm>
            <a:prstGeom prst="straightConnector1">
              <a:avLst/>
            </a:prstGeom>
            <a:noFill/>
            <a:ln cap="flat" cmpd="sng" w="28575">
              <a:solidFill>
                <a:schemeClr val="accent4"/>
              </a:solidFill>
              <a:prstDash val="solid"/>
              <a:round/>
              <a:headEnd len="med" w="med" type="none"/>
              <a:tailEnd len="med" w="med" type="none"/>
            </a:ln>
          </p:spPr>
        </p:cxnSp>
      </p:grpSp>
      <p:grpSp>
        <p:nvGrpSpPr>
          <p:cNvPr id="592" name="Google Shape;592;p24"/>
          <p:cNvGrpSpPr/>
          <p:nvPr/>
        </p:nvGrpSpPr>
        <p:grpSpPr>
          <a:xfrm rot="1483544">
            <a:off x="16258822" y="7064169"/>
            <a:ext cx="3995138" cy="3079058"/>
            <a:chOff x="7500759" y="2839574"/>
            <a:chExt cx="2710131" cy="2088701"/>
          </a:xfrm>
        </p:grpSpPr>
        <p:sp>
          <p:nvSpPr>
            <p:cNvPr id="593" name="Google Shape;593;p24"/>
            <p:cNvSpPr/>
            <p:nvPr/>
          </p:nvSpPr>
          <p:spPr>
            <a:xfrm>
              <a:off x="8178850" y="3412375"/>
              <a:ext cx="1442100" cy="15159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94" name="Google Shape;594;p24"/>
            <p:cNvGrpSpPr/>
            <p:nvPr/>
          </p:nvGrpSpPr>
          <p:grpSpPr>
            <a:xfrm rot="-5956871">
              <a:off x="8000932" y="2648852"/>
              <a:ext cx="1709785" cy="2466669"/>
              <a:chOff x="625650" y="1152050"/>
              <a:chExt cx="1096000" cy="1581175"/>
            </a:xfrm>
          </p:grpSpPr>
          <p:sp>
            <p:nvSpPr>
              <p:cNvPr id="595" name="Google Shape;595;p24"/>
              <p:cNvSpPr/>
              <p:nvPr/>
            </p:nvSpPr>
            <p:spPr>
              <a:xfrm>
                <a:off x="625950" y="1152050"/>
                <a:ext cx="1077850" cy="1461825"/>
              </a:xfrm>
              <a:custGeom>
                <a:rect b="b" l="l" r="r" t="t"/>
                <a:pathLst>
                  <a:path extrusionOk="0" h="58473" w="43114">
                    <a:moveTo>
                      <a:pt x="43113" y="45221"/>
                    </a:moveTo>
                    <a:cubicBezTo>
                      <a:pt x="43090" y="45197"/>
                      <a:pt x="43054" y="45161"/>
                      <a:pt x="43030" y="45137"/>
                    </a:cubicBezTo>
                    <a:cubicBezTo>
                      <a:pt x="42971" y="45066"/>
                      <a:pt x="42899" y="44994"/>
                      <a:pt x="42828" y="44923"/>
                    </a:cubicBezTo>
                    <a:cubicBezTo>
                      <a:pt x="42792" y="44887"/>
                      <a:pt x="42744" y="44840"/>
                      <a:pt x="42697" y="44792"/>
                    </a:cubicBezTo>
                    <a:cubicBezTo>
                      <a:pt x="42613" y="44732"/>
                      <a:pt x="42542" y="44661"/>
                      <a:pt x="42447" y="44602"/>
                    </a:cubicBezTo>
                    <a:cubicBezTo>
                      <a:pt x="42399" y="44566"/>
                      <a:pt x="42351" y="44518"/>
                      <a:pt x="42304" y="44482"/>
                    </a:cubicBezTo>
                    <a:cubicBezTo>
                      <a:pt x="42209" y="44411"/>
                      <a:pt x="42101" y="44340"/>
                      <a:pt x="41994" y="44280"/>
                    </a:cubicBezTo>
                    <a:lnTo>
                      <a:pt x="41851" y="44197"/>
                    </a:lnTo>
                    <a:cubicBezTo>
                      <a:pt x="41697" y="44101"/>
                      <a:pt x="41530" y="44006"/>
                      <a:pt x="41351" y="43923"/>
                    </a:cubicBezTo>
                    <a:cubicBezTo>
                      <a:pt x="41327" y="43923"/>
                      <a:pt x="41316" y="43911"/>
                      <a:pt x="41292" y="43899"/>
                    </a:cubicBezTo>
                    <a:cubicBezTo>
                      <a:pt x="41137" y="43828"/>
                      <a:pt x="40970" y="43744"/>
                      <a:pt x="40804" y="43685"/>
                    </a:cubicBezTo>
                    <a:cubicBezTo>
                      <a:pt x="40732" y="43661"/>
                      <a:pt x="40661" y="43637"/>
                      <a:pt x="40601" y="43613"/>
                    </a:cubicBezTo>
                    <a:cubicBezTo>
                      <a:pt x="40458" y="43566"/>
                      <a:pt x="40327" y="43518"/>
                      <a:pt x="40184" y="43470"/>
                    </a:cubicBezTo>
                    <a:cubicBezTo>
                      <a:pt x="40101" y="43447"/>
                      <a:pt x="40018" y="43411"/>
                      <a:pt x="39946" y="43399"/>
                    </a:cubicBezTo>
                    <a:cubicBezTo>
                      <a:pt x="39803" y="43351"/>
                      <a:pt x="39661" y="43316"/>
                      <a:pt x="39518" y="43280"/>
                    </a:cubicBezTo>
                    <a:cubicBezTo>
                      <a:pt x="39434" y="43256"/>
                      <a:pt x="39339" y="43232"/>
                      <a:pt x="39256" y="43208"/>
                    </a:cubicBezTo>
                    <a:lnTo>
                      <a:pt x="38791" y="43113"/>
                    </a:lnTo>
                    <a:cubicBezTo>
                      <a:pt x="38696" y="43089"/>
                      <a:pt x="38613" y="43078"/>
                      <a:pt x="38518" y="43054"/>
                    </a:cubicBezTo>
                    <a:cubicBezTo>
                      <a:pt x="38339" y="43018"/>
                      <a:pt x="38160" y="42994"/>
                      <a:pt x="37982" y="42970"/>
                    </a:cubicBezTo>
                    <a:lnTo>
                      <a:pt x="37732" y="42923"/>
                    </a:lnTo>
                    <a:cubicBezTo>
                      <a:pt x="37470" y="42887"/>
                      <a:pt x="37196" y="42863"/>
                      <a:pt x="36910" y="42827"/>
                    </a:cubicBezTo>
                    <a:lnTo>
                      <a:pt x="36851" y="42827"/>
                    </a:lnTo>
                    <a:cubicBezTo>
                      <a:pt x="36589" y="42804"/>
                      <a:pt x="36315" y="42792"/>
                      <a:pt x="36029" y="42768"/>
                    </a:cubicBezTo>
                    <a:cubicBezTo>
                      <a:pt x="35934" y="42768"/>
                      <a:pt x="35827" y="42756"/>
                      <a:pt x="35732" y="42756"/>
                    </a:cubicBezTo>
                    <a:cubicBezTo>
                      <a:pt x="35529" y="42744"/>
                      <a:pt x="35327" y="42732"/>
                      <a:pt x="35112" y="42732"/>
                    </a:cubicBezTo>
                    <a:lnTo>
                      <a:pt x="34743" y="42732"/>
                    </a:lnTo>
                    <a:lnTo>
                      <a:pt x="34136" y="42732"/>
                    </a:lnTo>
                    <a:lnTo>
                      <a:pt x="33743" y="42732"/>
                    </a:lnTo>
                    <a:cubicBezTo>
                      <a:pt x="33529" y="42732"/>
                      <a:pt x="33315" y="42744"/>
                      <a:pt x="33100" y="42744"/>
                    </a:cubicBezTo>
                    <a:cubicBezTo>
                      <a:pt x="32969" y="42744"/>
                      <a:pt x="32838" y="42756"/>
                      <a:pt x="32707" y="42768"/>
                    </a:cubicBezTo>
                    <a:cubicBezTo>
                      <a:pt x="32469" y="42780"/>
                      <a:pt x="32219" y="42792"/>
                      <a:pt x="31981" y="42804"/>
                    </a:cubicBezTo>
                    <a:lnTo>
                      <a:pt x="31624" y="42827"/>
                    </a:lnTo>
                    <a:cubicBezTo>
                      <a:pt x="31267" y="42851"/>
                      <a:pt x="30898" y="42887"/>
                      <a:pt x="30517" y="42923"/>
                    </a:cubicBezTo>
                    <a:cubicBezTo>
                      <a:pt x="19372" y="44042"/>
                      <a:pt x="6502" y="49459"/>
                      <a:pt x="1751" y="55008"/>
                    </a:cubicBezTo>
                    <a:cubicBezTo>
                      <a:pt x="1608" y="55174"/>
                      <a:pt x="1477" y="55341"/>
                      <a:pt x="1346" y="55508"/>
                    </a:cubicBezTo>
                    <a:cubicBezTo>
                      <a:pt x="1311" y="55555"/>
                      <a:pt x="1275" y="55615"/>
                      <a:pt x="1239" y="55662"/>
                    </a:cubicBezTo>
                    <a:cubicBezTo>
                      <a:pt x="1156" y="55770"/>
                      <a:pt x="1072" y="55877"/>
                      <a:pt x="1001" y="55984"/>
                    </a:cubicBezTo>
                    <a:cubicBezTo>
                      <a:pt x="965" y="56055"/>
                      <a:pt x="930" y="56115"/>
                      <a:pt x="882" y="56174"/>
                    </a:cubicBezTo>
                    <a:cubicBezTo>
                      <a:pt x="822" y="56270"/>
                      <a:pt x="763" y="56365"/>
                      <a:pt x="715" y="56460"/>
                    </a:cubicBezTo>
                    <a:cubicBezTo>
                      <a:pt x="680" y="56520"/>
                      <a:pt x="632" y="56591"/>
                      <a:pt x="608" y="56651"/>
                    </a:cubicBezTo>
                    <a:cubicBezTo>
                      <a:pt x="560" y="56746"/>
                      <a:pt x="501" y="56829"/>
                      <a:pt x="465" y="56913"/>
                    </a:cubicBezTo>
                    <a:cubicBezTo>
                      <a:pt x="429" y="56984"/>
                      <a:pt x="406" y="57044"/>
                      <a:pt x="382" y="57115"/>
                    </a:cubicBezTo>
                    <a:cubicBezTo>
                      <a:pt x="346" y="57174"/>
                      <a:pt x="310" y="57282"/>
                      <a:pt x="275" y="57365"/>
                    </a:cubicBezTo>
                    <a:cubicBezTo>
                      <a:pt x="239" y="57448"/>
                      <a:pt x="227" y="57496"/>
                      <a:pt x="203" y="57555"/>
                    </a:cubicBezTo>
                    <a:cubicBezTo>
                      <a:pt x="179" y="57627"/>
                      <a:pt x="156" y="57722"/>
                      <a:pt x="132" y="57806"/>
                    </a:cubicBezTo>
                    <a:cubicBezTo>
                      <a:pt x="108" y="57877"/>
                      <a:pt x="96" y="57925"/>
                      <a:pt x="84" y="57984"/>
                    </a:cubicBezTo>
                    <a:cubicBezTo>
                      <a:pt x="60" y="58067"/>
                      <a:pt x="48" y="58151"/>
                      <a:pt x="37" y="58222"/>
                    </a:cubicBezTo>
                    <a:cubicBezTo>
                      <a:pt x="25" y="58306"/>
                      <a:pt x="13" y="58341"/>
                      <a:pt x="13" y="58401"/>
                    </a:cubicBezTo>
                    <a:cubicBezTo>
                      <a:pt x="13" y="58425"/>
                      <a:pt x="13" y="58448"/>
                      <a:pt x="1" y="58472"/>
                    </a:cubicBezTo>
                    <a:cubicBezTo>
                      <a:pt x="1382" y="44078"/>
                      <a:pt x="2763" y="29695"/>
                      <a:pt x="4132" y="15312"/>
                    </a:cubicBezTo>
                    <a:cubicBezTo>
                      <a:pt x="4632" y="10204"/>
                      <a:pt x="5121" y="5109"/>
                      <a:pt x="5609" y="1"/>
                    </a:cubicBezTo>
                    <a:cubicBezTo>
                      <a:pt x="8752" y="3787"/>
                      <a:pt x="11895" y="7573"/>
                      <a:pt x="15038" y="11359"/>
                    </a:cubicBezTo>
                    <a:cubicBezTo>
                      <a:pt x="24385" y="22646"/>
                      <a:pt x="33743" y="33934"/>
                      <a:pt x="43113" y="45221"/>
                    </a:cubicBezTo>
                    <a:close/>
                  </a:path>
                </a:pathLst>
              </a:custGeom>
              <a:gradFill>
                <a:gsLst>
                  <a:gs pos="0">
                    <a:srgbClr val="FF62FF"/>
                  </a:gs>
                  <a:gs pos="100000">
                    <a:srgbClr val="A2B5FA"/>
                  </a:gs>
                </a:gsLst>
                <a:lin ang="18900044"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 name="Google Shape;596;p24"/>
              <p:cNvSpPr/>
              <p:nvPr/>
            </p:nvSpPr>
            <p:spPr>
              <a:xfrm>
                <a:off x="625650" y="2220350"/>
                <a:ext cx="1096000" cy="512875"/>
              </a:xfrm>
              <a:custGeom>
                <a:rect b="b" l="l" r="r" t="t"/>
                <a:pathLst>
                  <a:path extrusionOk="0" h="20515" w="43840">
                    <a:moveTo>
                      <a:pt x="43816" y="4156"/>
                    </a:moveTo>
                    <a:cubicBezTo>
                      <a:pt x="43816" y="4108"/>
                      <a:pt x="43816" y="4072"/>
                      <a:pt x="43804" y="4025"/>
                    </a:cubicBezTo>
                    <a:cubicBezTo>
                      <a:pt x="43792" y="3917"/>
                      <a:pt x="43768" y="3810"/>
                      <a:pt x="43745" y="3715"/>
                    </a:cubicBezTo>
                    <a:cubicBezTo>
                      <a:pt x="43745" y="3691"/>
                      <a:pt x="43745" y="3679"/>
                      <a:pt x="43745" y="3667"/>
                    </a:cubicBezTo>
                    <a:cubicBezTo>
                      <a:pt x="43709" y="3548"/>
                      <a:pt x="43673" y="3429"/>
                      <a:pt x="43625" y="3322"/>
                    </a:cubicBezTo>
                    <a:cubicBezTo>
                      <a:pt x="43614" y="3286"/>
                      <a:pt x="43590" y="3251"/>
                      <a:pt x="43578" y="3227"/>
                    </a:cubicBezTo>
                    <a:cubicBezTo>
                      <a:pt x="43542" y="3143"/>
                      <a:pt x="43506" y="3072"/>
                      <a:pt x="43459" y="2989"/>
                    </a:cubicBezTo>
                    <a:cubicBezTo>
                      <a:pt x="43447" y="2953"/>
                      <a:pt x="43423" y="2917"/>
                      <a:pt x="43399" y="2870"/>
                    </a:cubicBezTo>
                    <a:cubicBezTo>
                      <a:pt x="43352" y="2810"/>
                      <a:pt x="43304" y="2739"/>
                      <a:pt x="43256" y="2667"/>
                    </a:cubicBezTo>
                    <a:cubicBezTo>
                      <a:pt x="43233" y="2632"/>
                      <a:pt x="43197" y="2596"/>
                      <a:pt x="43173" y="2560"/>
                    </a:cubicBezTo>
                    <a:cubicBezTo>
                      <a:pt x="43149" y="2512"/>
                      <a:pt x="43090" y="2453"/>
                      <a:pt x="43042" y="2405"/>
                    </a:cubicBezTo>
                    <a:cubicBezTo>
                      <a:pt x="42994" y="2358"/>
                      <a:pt x="42911" y="2262"/>
                      <a:pt x="42840" y="2191"/>
                    </a:cubicBezTo>
                    <a:lnTo>
                      <a:pt x="42709" y="2060"/>
                    </a:lnTo>
                    <a:cubicBezTo>
                      <a:pt x="42625" y="2000"/>
                      <a:pt x="42554" y="1929"/>
                      <a:pt x="42459" y="1870"/>
                    </a:cubicBezTo>
                    <a:cubicBezTo>
                      <a:pt x="42411" y="1822"/>
                      <a:pt x="42363" y="1786"/>
                      <a:pt x="42316" y="1750"/>
                    </a:cubicBezTo>
                    <a:cubicBezTo>
                      <a:pt x="42221" y="1679"/>
                      <a:pt x="42113" y="1619"/>
                      <a:pt x="42006" y="1548"/>
                    </a:cubicBezTo>
                    <a:cubicBezTo>
                      <a:pt x="41959" y="1524"/>
                      <a:pt x="41923" y="1489"/>
                      <a:pt x="41863" y="1465"/>
                    </a:cubicBezTo>
                    <a:cubicBezTo>
                      <a:pt x="41709" y="1369"/>
                      <a:pt x="41542" y="1274"/>
                      <a:pt x="41375" y="1203"/>
                    </a:cubicBezTo>
                    <a:lnTo>
                      <a:pt x="41304" y="1167"/>
                    </a:lnTo>
                    <a:cubicBezTo>
                      <a:pt x="41149" y="1096"/>
                      <a:pt x="40982" y="1024"/>
                      <a:pt x="40816" y="953"/>
                    </a:cubicBezTo>
                    <a:cubicBezTo>
                      <a:pt x="40744" y="929"/>
                      <a:pt x="40673" y="905"/>
                      <a:pt x="40613" y="881"/>
                    </a:cubicBezTo>
                    <a:cubicBezTo>
                      <a:pt x="40482" y="834"/>
                      <a:pt x="40339" y="786"/>
                      <a:pt x="40208" y="738"/>
                    </a:cubicBezTo>
                    <a:lnTo>
                      <a:pt x="39958" y="667"/>
                    </a:lnTo>
                    <a:cubicBezTo>
                      <a:pt x="39815" y="631"/>
                      <a:pt x="39684" y="584"/>
                      <a:pt x="39542" y="548"/>
                    </a:cubicBezTo>
                    <a:cubicBezTo>
                      <a:pt x="39446" y="524"/>
                      <a:pt x="39351" y="500"/>
                      <a:pt x="39268" y="488"/>
                    </a:cubicBezTo>
                    <a:cubicBezTo>
                      <a:pt x="39113" y="453"/>
                      <a:pt x="38970" y="417"/>
                      <a:pt x="38815" y="381"/>
                    </a:cubicBezTo>
                    <a:lnTo>
                      <a:pt x="38530" y="334"/>
                    </a:lnTo>
                    <a:cubicBezTo>
                      <a:pt x="38351" y="298"/>
                      <a:pt x="38172" y="274"/>
                      <a:pt x="37994" y="238"/>
                    </a:cubicBezTo>
                    <a:lnTo>
                      <a:pt x="37744" y="203"/>
                    </a:lnTo>
                    <a:cubicBezTo>
                      <a:pt x="37482" y="167"/>
                      <a:pt x="37208" y="131"/>
                      <a:pt x="36922" y="107"/>
                    </a:cubicBezTo>
                    <a:lnTo>
                      <a:pt x="36863" y="107"/>
                    </a:lnTo>
                    <a:cubicBezTo>
                      <a:pt x="36589" y="84"/>
                      <a:pt x="36327" y="60"/>
                      <a:pt x="36041" y="36"/>
                    </a:cubicBezTo>
                    <a:lnTo>
                      <a:pt x="35744" y="24"/>
                    </a:lnTo>
                    <a:cubicBezTo>
                      <a:pt x="35541" y="12"/>
                      <a:pt x="35339" y="12"/>
                      <a:pt x="35124" y="0"/>
                    </a:cubicBezTo>
                    <a:lnTo>
                      <a:pt x="34755" y="0"/>
                    </a:lnTo>
                    <a:lnTo>
                      <a:pt x="34148" y="0"/>
                    </a:lnTo>
                    <a:lnTo>
                      <a:pt x="33755" y="0"/>
                    </a:lnTo>
                    <a:cubicBezTo>
                      <a:pt x="33541" y="0"/>
                      <a:pt x="33327" y="12"/>
                      <a:pt x="33112" y="24"/>
                    </a:cubicBezTo>
                    <a:lnTo>
                      <a:pt x="32707" y="36"/>
                    </a:lnTo>
                    <a:cubicBezTo>
                      <a:pt x="32481" y="48"/>
                      <a:pt x="32231" y="60"/>
                      <a:pt x="31993" y="84"/>
                    </a:cubicBezTo>
                    <a:lnTo>
                      <a:pt x="31636" y="107"/>
                    </a:lnTo>
                    <a:cubicBezTo>
                      <a:pt x="31267" y="131"/>
                      <a:pt x="30898" y="167"/>
                      <a:pt x="30517" y="203"/>
                    </a:cubicBezTo>
                    <a:cubicBezTo>
                      <a:pt x="19384" y="1310"/>
                      <a:pt x="6514" y="6727"/>
                      <a:pt x="1763" y="12276"/>
                    </a:cubicBezTo>
                    <a:cubicBezTo>
                      <a:pt x="1620" y="12442"/>
                      <a:pt x="1489" y="12609"/>
                      <a:pt x="1370" y="12776"/>
                    </a:cubicBezTo>
                    <a:cubicBezTo>
                      <a:pt x="1323" y="12823"/>
                      <a:pt x="1287" y="12883"/>
                      <a:pt x="1251" y="12930"/>
                    </a:cubicBezTo>
                    <a:cubicBezTo>
                      <a:pt x="1168" y="13038"/>
                      <a:pt x="1084" y="13145"/>
                      <a:pt x="1013" y="13252"/>
                    </a:cubicBezTo>
                    <a:cubicBezTo>
                      <a:pt x="977" y="13311"/>
                      <a:pt x="942" y="13383"/>
                      <a:pt x="894" y="13442"/>
                    </a:cubicBezTo>
                    <a:cubicBezTo>
                      <a:pt x="834" y="13538"/>
                      <a:pt x="775" y="13633"/>
                      <a:pt x="727" y="13728"/>
                    </a:cubicBezTo>
                    <a:cubicBezTo>
                      <a:pt x="692" y="13788"/>
                      <a:pt x="656" y="13859"/>
                      <a:pt x="620" y="13919"/>
                    </a:cubicBezTo>
                    <a:cubicBezTo>
                      <a:pt x="572" y="14014"/>
                      <a:pt x="525" y="14097"/>
                      <a:pt x="477" y="14181"/>
                    </a:cubicBezTo>
                    <a:cubicBezTo>
                      <a:pt x="430" y="14276"/>
                      <a:pt x="418" y="14312"/>
                      <a:pt x="394" y="14383"/>
                    </a:cubicBezTo>
                    <a:cubicBezTo>
                      <a:pt x="358" y="14442"/>
                      <a:pt x="322" y="14550"/>
                      <a:pt x="287" y="14633"/>
                    </a:cubicBezTo>
                    <a:cubicBezTo>
                      <a:pt x="251" y="14716"/>
                      <a:pt x="239" y="14764"/>
                      <a:pt x="215" y="14823"/>
                    </a:cubicBezTo>
                    <a:cubicBezTo>
                      <a:pt x="191" y="14883"/>
                      <a:pt x="168" y="14990"/>
                      <a:pt x="144" y="15074"/>
                    </a:cubicBezTo>
                    <a:cubicBezTo>
                      <a:pt x="120" y="15157"/>
                      <a:pt x="108" y="15193"/>
                      <a:pt x="96" y="15252"/>
                    </a:cubicBezTo>
                    <a:cubicBezTo>
                      <a:pt x="84" y="15335"/>
                      <a:pt x="60" y="15419"/>
                      <a:pt x="49" y="15490"/>
                    </a:cubicBezTo>
                    <a:cubicBezTo>
                      <a:pt x="37" y="15574"/>
                      <a:pt x="37" y="15609"/>
                      <a:pt x="25" y="15669"/>
                    </a:cubicBezTo>
                    <a:cubicBezTo>
                      <a:pt x="13" y="15764"/>
                      <a:pt x="1" y="15871"/>
                      <a:pt x="1" y="15978"/>
                    </a:cubicBezTo>
                    <a:lnTo>
                      <a:pt x="1" y="16050"/>
                    </a:lnTo>
                    <a:cubicBezTo>
                      <a:pt x="1" y="16169"/>
                      <a:pt x="13" y="16288"/>
                      <a:pt x="25" y="16407"/>
                    </a:cubicBezTo>
                    <a:cubicBezTo>
                      <a:pt x="25" y="16443"/>
                      <a:pt x="37" y="16478"/>
                      <a:pt x="37" y="16502"/>
                    </a:cubicBezTo>
                    <a:cubicBezTo>
                      <a:pt x="49" y="16598"/>
                      <a:pt x="60" y="16681"/>
                      <a:pt x="84" y="16764"/>
                    </a:cubicBezTo>
                    <a:cubicBezTo>
                      <a:pt x="96" y="16812"/>
                      <a:pt x="108" y="16848"/>
                      <a:pt x="120" y="16883"/>
                    </a:cubicBezTo>
                    <a:cubicBezTo>
                      <a:pt x="144" y="16967"/>
                      <a:pt x="168" y="17050"/>
                      <a:pt x="203" y="17133"/>
                    </a:cubicBezTo>
                    <a:cubicBezTo>
                      <a:pt x="215" y="17157"/>
                      <a:pt x="227" y="17193"/>
                      <a:pt x="239" y="17217"/>
                    </a:cubicBezTo>
                    <a:cubicBezTo>
                      <a:pt x="287" y="17336"/>
                      <a:pt x="334" y="17443"/>
                      <a:pt x="394" y="17538"/>
                    </a:cubicBezTo>
                    <a:cubicBezTo>
                      <a:pt x="406" y="17562"/>
                      <a:pt x="418" y="17586"/>
                      <a:pt x="430" y="17598"/>
                    </a:cubicBezTo>
                    <a:cubicBezTo>
                      <a:pt x="477" y="17681"/>
                      <a:pt x="537" y="17764"/>
                      <a:pt x="596" y="17848"/>
                    </a:cubicBezTo>
                    <a:lnTo>
                      <a:pt x="668" y="17943"/>
                    </a:lnTo>
                    <a:cubicBezTo>
                      <a:pt x="727" y="18014"/>
                      <a:pt x="787" y="18086"/>
                      <a:pt x="846" y="18157"/>
                    </a:cubicBezTo>
                    <a:cubicBezTo>
                      <a:pt x="870" y="18181"/>
                      <a:pt x="906" y="18217"/>
                      <a:pt x="930" y="18241"/>
                    </a:cubicBezTo>
                    <a:cubicBezTo>
                      <a:pt x="1013" y="18336"/>
                      <a:pt x="1108" y="18419"/>
                      <a:pt x="1203" y="18503"/>
                    </a:cubicBezTo>
                    <a:cubicBezTo>
                      <a:pt x="1215" y="18503"/>
                      <a:pt x="1215" y="18514"/>
                      <a:pt x="1215" y="18514"/>
                    </a:cubicBezTo>
                    <a:cubicBezTo>
                      <a:pt x="1323" y="18598"/>
                      <a:pt x="1442" y="18681"/>
                      <a:pt x="1549" y="18764"/>
                    </a:cubicBezTo>
                    <a:cubicBezTo>
                      <a:pt x="1584" y="18800"/>
                      <a:pt x="1620" y="18824"/>
                      <a:pt x="1656" y="18848"/>
                    </a:cubicBezTo>
                    <a:cubicBezTo>
                      <a:pt x="1751" y="18895"/>
                      <a:pt x="1835" y="18955"/>
                      <a:pt x="1930" y="19014"/>
                    </a:cubicBezTo>
                    <a:lnTo>
                      <a:pt x="2061" y="19086"/>
                    </a:lnTo>
                    <a:cubicBezTo>
                      <a:pt x="2168" y="19145"/>
                      <a:pt x="2275" y="19205"/>
                      <a:pt x="2394" y="19265"/>
                    </a:cubicBezTo>
                    <a:lnTo>
                      <a:pt x="2489" y="19312"/>
                    </a:lnTo>
                    <a:cubicBezTo>
                      <a:pt x="2632" y="19384"/>
                      <a:pt x="2787" y="19443"/>
                      <a:pt x="2942" y="19515"/>
                    </a:cubicBezTo>
                    <a:lnTo>
                      <a:pt x="3061" y="19550"/>
                    </a:lnTo>
                    <a:cubicBezTo>
                      <a:pt x="3180" y="19598"/>
                      <a:pt x="3311" y="19646"/>
                      <a:pt x="3442" y="19693"/>
                    </a:cubicBezTo>
                    <a:lnTo>
                      <a:pt x="3609" y="19753"/>
                    </a:lnTo>
                    <a:cubicBezTo>
                      <a:pt x="3740" y="19788"/>
                      <a:pt x="3870" y="19836"/>
                      <a:pt x="4001" y="19872"/>
                    </a:cubicBezTo>
                    <a:lnTo>
                      <a:pt x="4168" y="19919"/>
                    </a:lnTo>
                    <a:cubicBezTo>
                      <a:pt x="4347" y="19967"/>
                      <a:pt x="4537" y="20015"/>
                      <a:pt x="4740" y="20062"/>
                    </a:cubicBezTo>
                    <a:lnTo>
                      <a:pt x="4811" y="20074"/>
                    </a:lnTo>
                    <a:cubicBezTo>
                      <a:pt x="4990" y="20110"/>
                      <a:pt x="5168" y="20146"/>
                      <a:pt x="5359" y="20181"/>
                    </a:cubicBezTo>
                    <a:lnTo>
                      <a:pt x="5561" y="20217"/>
                    </a:lnTo>
                    <a:lnTo>
                      <a:pt x="6026" y="20288"/>
                    </a:lnTo>
                    <a:lnTo>
                      <a:pt x="6240" y="20324"/>
                    </a:lnTo>
                    <a:cubicBezTo>
                      <a:pt x="6430" y="20348"/>
                      <a:pt x="6621" y="20372"/>
                      <a:pt x="6835" y="20384"/>
                    </a:cubicBezTo>
                    <a:lnTo>
                      <a:pt x="6930" y="20396"/>
                    </a:lnTo>
                    <a:cubicBezTo>
                      <a:pt x="7169" y="20419"/>
                      <a:pt x="7407" y="20443"/>
                      <a:pt x="7657" y="20455"/>
                    </a:cubicBezTo>
                    <a:lnTo>
                      <a:pt x="7871" y="20467"/>
                    </a:lnTo>
                    <a:cubicBezTo>
                      <a:pt x="8050" y="20479"/>
                      <a:pt x="8240" y="20491"/>
                      <a:pt x="8431" y="20491"/>
                    </a:cubicBezTo>
                    <a:lnTo>
                      <a:pt x="8681" y="20503"/>
                    </a:lnTo>
                    <a:cubicBezTo>
                      <a:pt x="8883" y="20503"/>
                      <a:pt x="9074" y="20515"/>
                      <a:pt x="9276" y="20515"/>
                    </a:cubicBezTo>
                    <a:lnTo>
                      <a:pt x="9490" y="20515"/>
                    </a:lnTo>
                    <a:cubicBezTo>
                      <a:pt x="9752" y="20515"/>
                      <a:pt x="10026" y="20515"/>
                      <a:pt x="10312" y="20503"/>
                    </a:cubicBezTo>
                    <a:lnTo>
                      <a:pt x="10490" y="20503"/>
                    </a:lnTo>
                    <a:lnTo>
                      <a:pt x="11181" y="20479"/>
                    </a:lnTo>
                    <a:lnTo>
                      <a:pt x="11467" y="20455"/>
                    </a:lnTo>
                    <a:cubicBezTo>
                      <a:pt x="11681" y="20443"/>
                      <a:pt x="11895" y="20431"/>
                      <a:pt x="12110" y="20419"/>
                    </a:cubicBezTo>
                    <a:lnTo>
                      <a:pt x="12383" y="20396"/>
                    </a:lnTo>
                    <a:cubicBezTo>
                      <a:pt x="12693" y="20372"/>
                      <a:pt x="13003" y="20348"/>
                      <a:pt x="13324" y="20312"/>
                    </a:cubicBezTo>
                    <a:cubicBezTo>
                      <a:pt x="24444" y="19193"/>
                      <a:pt x="37327" y="13788"/>
                      <a:pt x="42078" y="8227"/>
                    </a:cubicBezTo>
                    <a:cubicBezTo>
                      <a:pt x="42209" y="8073"/>
                      <a:pt x="42340" y="7906"/>
                      <a:pt x="42459" y="7751"/>
                    </a:cubicBezTo>
                    <a:cubicBezTo>
                      <a:pt x="42506" y="7704"/>
                      <a:pt x="42530" y="7656"/>
                      <a:pt x="42578" y="7608"/>
                    </a:cubicBezTo>
                    <a:cubicBezTo>
                      <a:pt x="42649" y="7501"/>
                      <a:pt x="42732" y="7394"/>
                      <a:pt x="42804" y="7287"/>
                    </a:cubicBezTo>
                    <a:cubicBezTo>
                      <a:pt x="42840" y="7227"/>
                      <a:pt x="42875" y="7168"/>
                      <a:pt x="42911" y="7120"/>
                    </a:cubicBezTo>
                    <a:cubicBezTo>
                      <a:pt x="42971" y="7013"/>
                      <a:pt x="43042" y="6918"/>
                      <a:pt x="43090" y="6822"/>
                    </a:cubicBezTo>
                    <a:cubicBezTo>
                      <a:pt x="43125" y="6763"/>
                      <a:pt x="43161" y="6703"/>
                      <a:pt x="43185" y="6656"/>
                    </a:cubicBezTo>
                    <a:cubicBezTo>
                      <a:pt x="43244" y="6549"/>
                      <a:pt x="43292" y="6453"/>
                      <a:pt x="43340" y="6358"/>
                    </a:cubicBezTo>
                    <a:cubicBezTo>
                      <a:pt x="43364" y="6311"/>
                      <a:pt x="43387" y="6263"/>
                      <a:pt x="43411" y="6203"/>
                    </a:cubicBezTo>
                    <a:cubicBezTo>
                      <a:pt x="43471" y="6072"/>
                      <a:pt x="43530" y="5930"/>
                      <a:pt x="43578" y="5799"/>
                    </a:cubicBezTo>
                    <a:cubicBezTo>
                      <a:pt x="43590" y="5799"/>
                      <a:pt x="43590" y="5787"/>
                      <a:pt x="43590" y="5775"/>
                    </a:cubicBezTo>
                    <a:cubicBezTo>
                      <a:pt x="43637" y="5632"/>
                      <a:pt x="43685" y="5489"/>
                      <a:pt x="43721" y="5358"/>
                    </a:cubicBezTo>
                    <a:cubicBezTo>
                      <a:pt x="43733" y="5310"/>
                      <a:pt x="43733" y="5275"/>
                      <a:pt x="43745" y="5227"/>
                    </a:cubicBezTo>
                    <a:cubicBezTo>
                      <a:pt x="43768" y="5132"/>
                      <a:pt x="43780" y="5048"/>
                      <a:pt x="43804" y="4953"/>
                    </a:cubicBezTo>
                    <a:cubicBezTo>
                      <a:pt x="43804" y="4906"/>
                      <a:pt x="43816" y="4858"/>
                      <a:pt x="43816" y="4798"/>
                    </a:cubicBezTo>
                    <a:cubicBezTo>
                      <a:pt x="43828" y="4715"/>
                      <a:pt x="43828" y="4632"/>
                      <a:pt x="43840" y="4548"/>
                    </a:cubicBezTo>
                    <a:lnTo>
                      <a:pt x="43840" y="4406"/>
                    </a:lnTo>
                    <a:cubicBezTo>
                      <a:pt x="43828" y="4322"/>
                      <a:pt x="43828" y="4239"/>
                      <a:pt x="43816" y="4156"/>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97" name="Google Shape;597;p24"/>
            <p:cNvSpPr/>
            <p:nvPr/>
          </p:nvSpPr>
          <p:spPr>
            <a:xfrm>
              <a:off x="8300230" y="3412543"/>
              <a:ext cx="1321234" cy="1387900"/>
            </a:xfrm>
            <a:custGeom>
              <a:rect b="b" l="l" r="r" t="t"/>
              <a:pathLst>
                <a:path extrusionOk="0" h="55516" w="66402">
                  <a:moveTo>
                    <a:pt x="0" y="0"/>
                  </a:moveTo>
                  <a:lnTo>
                    <a:pt x="66402" y="0"/>
                  </a:lnTo>
                  <a:lnTo>
                    <a:pt x="66402" y="55516"/>
                  </a:lnTo>
                </a:path>
              </a:pathLst>
            </a:custGeom>
            <a:noFill/>
            <a:ln cap="flat" cmpd="sng" w="28575">
              <a:solidFill>
                <a:schemeClr val="lt1"/>
              </a:solidFill>
              <a:prstDash val="solid"/>
              <a:round/>
              <a:headEnd len="med" w="med" type="none"/>
              <a:tailEnd len="med" w="med" type="none"/>
            </a:ln>
          </p:spPr>
        </p:sp>
      </p:grpSp>
      <p:sp>
        <p:nvSpPr>
          <p:cNvPr id="598" name="Google Shape;598;p24"/>
          <p:cNvSpPr/>
          <p:nvPr/>
        </p:nvSpPr>
        <p:spPr>
          <a:xfrm rot="-137437">
            <a:off x="16658856" y="-1422573"/>
            <a:ext cx="4113287" cy="3558466"/>
          </a:xfrm>
          <a:prstGeom prst="triangle">
            <a:avLst>
              <a:gd fmla="val 50000" name="adj"/>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rPr lang="en" sz="2800"/>
              <a:t> </a:t>
            </a:r>
            <a:endParaRPr sz="2800"/>
          </a:p>
        </p:txBody>
      </p:sp>
      <p:grpSp>
        <p:nvGrpSpPr>
          <p:cNvPr id="599" name="Google Shape;599;p24"/>
          <p:cNvGrpSpPr/>
          <p:nvPr/>
        </p:nvGrpSpPr>
        <p:grpSpPr>
          <a:xfrm>
            <a:off x="17393785" y="-795964"/>
            <a:ext cx="1725143" cy="1969555"/>
            <a:chOff x="742950" y="1124975"/>
            <a:chExt cx="1327850" cy="1515975"/>
          </a:xfrm>
        </p:grpSpPr>
        <p:sp>
          <p:nvSpPr>
            <p:cNvPr id="600" name="Google Shape;600;p24"/>
            <p:cNvSpPr/>
            <p:nvPr/>
          </p:nvSpPr>
          <p:spPr>
            <a:xfrm>
              <a:off x="742950" y="1124975"/>
              <a:ext cx="304525" cy="1515975"/>
            </a:xfrm>
            <a:custGeom>
              <a:rect b="b" l="l" r="r" t="t"/>
              <a:pathLst>
                <a:path extrusionOk="0" h="60639" w="12181">
                  <a:moveTo>
                    <a:pt x="0" y="60639"/>
                  </a:moveTo>
                  <a:lnTo>
                    <a:pt x="6263" y="0"/>
                  </a:lnTo>
                  <a:lnTo>
                    <a:pt x="12180" y="46911"/>
                  </a:lnTo>
                  <a:close/>
                </a:path>
              </a:pathLst>
            </a:custGeom>
            <a:gradFill>
              <a:gsLst>
                <a:gs pos="0">
                  <a:srgbClr val="FF62FF"/>
                </a:gs>
                <a:gs pos="100000">
                  <a:srgbClr val="A2B5F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 name="Google Shape;601;p24"/>
            <p:cNvSpPr/>
            <p:nvPr/>
          </p:nvSpPr>
          <p:spPr>
            <a:xfrm>
              <a:off x="899500" y="1124975"/>
              <a:ext cx="1171300" cy="1172775"/>
            </a:xfrm>
            <a:custGeom>
              <a:rect b="b" l="l" r="r" t="t"/>
              <a:pathLst>
                <a:path extrusionOk="0" h="46911" w="46852">
                  <a:moveTo>
                    <a:pt x="46852" y="37576"/>
                  </a:moveTo>
                  <a:lnTo>
                    <a:pt x="5918" y="46911"/>
                  </a:lnTo>
                  <a:lnTo>
                    <a:pt x="1" y="0"/>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2" name="Google Shape;602;p24"/>
            <p:cNvSpPr/>
            <p:nvPr/>
          </p:nvSpPr>
          <p:spPr>
            <a:xfrm>
              <a:off x="742950" y="2064375"/>
              <a:ext cx="1327850" cy="576575"/>
            </a:xfrm>
            <a:custGeom>
              <a:rect b="b" l="l" r="r" t="t"/>
              <a:pathLst>
                <a:path extrusionOk="0" h="23063" w="53114">
                  <a:moveTo>
                    <a:pt x="53114" y="0"/>
                  </a:moveTo>
                  <a:lnTo>
                    <a:pt x="0" y="23063"/>
                  </a:lnTo>
                  <a:lnTo>
                    <a:pt x="12180" y="9335"/>
                  </a:lnTo>
                  <a:close/>
                </a:path>
              </a:pathLst>
            </a:custGeom>
            <a:gradFill>
              <a:gsLst>
                <a:gs pos="0">
                  <a:srgbClr val="F9F6EF"/>
                </a:gs>
                <a:gs pos="100000">
                  <a:srgbClr val="F148FF"/>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03" name="Google Shape;603;p24"/>
          <p:cNvSpPr txBox="1"/>
          <p:nvPr>
            <p:ph idx="1" type="subTitle"/>
          </p:nvPr>
        </p:nvSpPr>
        <p:spPr>
          <a:xfrm>
            <a:off x="3103850" y="5353476"/>
            <a:ext cx="5267400" cy="28368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2800"/>
              <a:buChar char="●"/>
              <a:defRPr/>
            </a:lvl1pPr>
            <a:lvl2pPr lvl="1" rtl="0">
              <a:spcBef>
                <a:spcPts val="0"/>
              </a:spcBef>
              <a:spcAft>
                <a:spcPts val="0"/>
              </a:spcAft>
              <a:buSzPts val="2800"/>
              <a:buChar char="○"/>
              <a:defRPr/>
            </a:lvl2pPr>
            <a:lvl3pPr lvl="2" rtl="0">
              <a:spcBef>
                <a:spcPts val="0"/>
              </a:spcBef>
              <a:spcAft>
                <a:spcPts val="0"/>
              </a:spcAft>
              <a:buSzPts val="2800"/>
              <a:buChar char="■"/>
              <a:defRPr/>
            </a:lvl3pPr>
            <a:lvl4pPr lvl="3" rtl="0">
              <a:spcBef>
                <a:spcPts val="0"/>
              </a:spcBef>
              <a:spcAft>
                <a:spcPts val="0"/>
              </a:spcAft>
              <a:buSzPts val="2800"/>
              <a:buChar char="●"/>
              <a:defRPr/>
            </a:lvl4pPr>
            <a:lvl5pPr lvl="4" rtl="0">
              <a:spcBef>
                <a:spcPts val="0"/>
              </a:spcBef>
              <a:spcAft>
                <a:spcPts val="0"/>
              </a:spcAft>
              <a:buSzPts val="2800"/>
              <a:buChar char="○"/>
              <a:defRPr/>
            </a:lvl5pPr>
            <a:lvl6pPr lvl="5" rtl="0">
              <a:spcBef>
                <a:spcPts val="0"/>
              </a:spcBef>
              <a:spcAft>
                <a:spcPts val="0"/>
              </a:spcAft>
              <a:buSzPts val="2800"/>
              <a:buChar char="■"/>
              <a:defRPr/>
            </a:lvl6pPr>
            <a:lvl7pPr lvl="6" rtl="0">
              <a:spcBef>
                <a:spcPts val="0"/>
              </a:spcBef>
              <a:spcAft>
                <a:spcPts val="0"/>
              </a:spcAft>
              <a:buSzPts val="2800"/>
              <a:buChar char="●"/>
              <a:defRPr/>
            </a:lvl7pPr>
            <a:lvl8pPr lvl="7" rtl="0">
              <a:spcBef>
                <a:spcPts val="0"/>
              </a:spcBef>
              <a:spcAft>
                <a:spcPts val="0"/>
              </a:spcAft>
              <a:buSzPts val="2800"/>
              <a:buChar char="○"/>
              <a:defRPr/>
            </a:lvl8pPr>
            <a:lvl9pPr lvl="8" rtl="0">
              <a:spcBef>
                <a:spcPts val="0"/>
              </a:spcBef>
              <a:spcAft>
                <a:spcPts val="0"/>
              </a:spcAft>
              <a:buSzPts val="2800"/>
              <a:buChar char="■"/>
              <a:defRPr/>
            </a:lvl9pPr>
          </a:lstStyle>
          <a:p/>
        </p:txBody>
      </p:sp>
      <p:sp>
        <p:nvSpPr>
          <p:cNvPr id="604" name="Google Shape;604;p24"/>
          <p:cNvSpPr txBox="1"/>
          <p:nvPr>
            <p:ph type="title"/>
          </p:nvPr>
        </p:nvSpPr>
        <p:spPr>
          <a:xfrm>
            <a:off x="3103850" y="4444268"/>
            <a:ext cx="5267400" cy="1063200"/>
          </a:xfrm>
          <a:prstGeom prst="rect">
            <a:avLst/>
          </a:prstGeom>
        </p:spPr>
        <p:txBody>
          <a:bodyPr anchorCtr="0" anchor="b" bIns="182850" lIns="182850" spcFirstLastPara="1" rIns="182850" wrap="square" tIns="182850">
            <a:noAutofit/>
          </a:bodyPr>
          <a:lstStyle>
            <a:lvl1pPr lvl="0" rtl="0">
              <a:spcBef>
                <a:spcPts val="0"/>
              </a:spcBef>
              <a:spcAft>
                <a:spcPts val="0"/>
              </a:spcAft>
              <a:buSzPts val="4000"/>
              <a:buNone/>
              <a:defRPr sz="3600">
                <a:solidFill>
                  <a:schemeClr val="dk2"/>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605" name="Google Shape;605;p24"/>
          <p:cNvSpPr txBox="1"/>
          <p:nvPr>
            <p:ph idx="2" type="title"/>
          </p:nvPr>
        </p:nvSpPr>
        <p:spPr>
          <a:xfrm>
            <a:off x="9917000" y="4444268"/>
            <a:ext cx="5267400" cy="1063200"/>
          </a:xfrm>
          <a:prstGeom prst="rect">
            <a:avLst/>
          </a:prstGeom>
        </p:spPr>
        <p:txBody>
          <a:bodyPr anchorCtr="0" anchor="b" bIns="182850" lIns="182850" spcFirstLastPara="1" rIns="182850" wrap="square" tIns="182850">
            <a:noAutofit/>
          </a:bodyPr>
          <a:lstStyle>
            <a:lvl1pPr lvl="0" rtl="0">
              <a:spcBef>
                <a:spcPts val="0"/>
              </a:spcBef>
              <a:spcAft>
                <a:spcPts val="0"/>
              </a:spcAft>
              <a:buSzPts val="4000"/>
              <a:buNone/>
              <a:defRPr sz="3600">
                <a:solidFill>
                  <a:schemeClr val="dk2"/>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606" name="Google Shape;606;p24"/>
          <p:cNvSpPr txBox="1"/>
          <p:nvPr>
            <p:ph idx="3" type="title"/>
          </p:nvPr>
        </p:nvSpPr>
        <p:spPr>
          <a:xfrm>
            <a:off x="1207000" y="781250"/>
            <a:ext cx="15873600" cy="11454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accent1"/>
              </a:buClr>
              <a:buSzPts val="4600"/>
              <a:buNone/>
              <a:defRPr>
                <a:solidFill>
                  <a:schemeClr val="dk2"/>
                </a:solidFill>
              </a:defRPr>
            </a:lvl1pPr>
            <a:lvl2pPr lvl="1" rtl="0">
              <a:spcBef>
                <a:spcPts val="0"/>
              </a:spcBef>
              <a:spcAft>
                <a:spcPts val="0"/>
              </a:spcAft>
              <a:buClr>
                <a:schemeClr val="accent1"/>
              </a:buClr>
              <a:buSzPts val="4600"/>
              <a:buNone/>
              <a:defRPr>
                <a:solidFill>
                  <a:schemeClr val="accent1"/>
                </a:solidFill>
              </a:defRPr>
            </a:lvl2pPr>
            <a:lvl3pPr lvl="2" rtl="0">
              <a:spcBef>
                <a:spcPts val="0"/>
              </a:spcBef>
              <a:spcAft>
                <a:spcPts val="0"/>
              </a:spcAft>
              <a:buClr>
                <a:schemeClr val="accent1"/>
              </a:buClr>
              <a:buSzPts val="4600"/>
              <a:buNone/>
              <a:defRPr>
                <a:solidFill>
                  <a:schemeClr val="accent1"/>
                </a:solidFill>
              </a:defRPr>
            </a:lvl3pPr>
            <a:lvl4pPr lvl="3" rtl="0">
              <a:spcBef>
                <a:spcPts val="0"/>
              </a:spcBef>
              <a:spcAft>
                <a:spcPts val="0"/>
              </a:spcAft>
              <a:buClr>
                <a:schemeClr val="accent1"/>
              </a:buClr>
              <a:buSzPts val="4600"/>
              <a:buNone/>
              <a:defRPr>
                <a:solidFill>
                  <a:schemeClr val="accent1"/>
                </a:solidFill>
              </a:defRPr>
            </a:lvl4pPr>
            <a:lvl5pPr lvl="4" rtl="0">
              <a:spcBef>
                <a:spcPts val="0"/>
              </a:spcBef>
              <a:spcAft>
                <a:spcPts val="0"/>
              </a:spcAft>
              <a:buClr>
                <a:schemeClr val="accent1"/>
              </a:buClr>
              <a:buSzPts val="4600"/>
              <a:buNone/>
              <a:defRPr>
                <a:solidFill>
                  <a:schemeClr val="accent1"/>
                </a:solidFill>
              </a:defRPr>
            </a:lvl5pPr>
            <a:lvl6pPr lvl="5" rtl="0">
              <a:spcBef>
                <a:spcPts val="0"/>
              </a:spcBef>
              <a:spcAft>
                <a:spcPts val="0"/>
              </a:spcAft>
              <a:buClr>
                <a:schemeClr val="accent1"/>
              </a:buClr>
              <a:buSzPts val="4600"/>
              <a:buNone/>
              <a:defRPr>
                <a:solidFill>
                  <a:schemeClr val="accent1"/>
                </a:solidFill>
              </a:defRPr>
            </a:lvl6pPr>
            <a:lvl7pPr lvl="6" rtl="0">
              <a:spcBef>
                <a:spcPts val="0"/>
              </a:spcBef>
              <a:spcAft>
                <a:spcPts val="0"/>
              </a:spcAft>
              <a:buClr>
                <a:schemeClr val="accent1"/>
              </a:buClr>
              <a:buSzPts val="4600"/>
              <a:buNone/>
              <a:defRPr>
                <a:solidFill>
                  <a:schemeClr val="accent1"/>
                </a:solidFill>
              </a:defRPr>
            </a:lvl7pPr>
            <a:lvl8pPr lvl="7" rtl="0">
              <a:spcBef>
                <a:spcPts val="0"/>
              </a:spcBef>
              <a:spcAft>
                <a:spcPts val="0"/>
              </a:spcAft>
              <a:buClr>
                <a:schemeClr val="accent1"/>
              </a:buClr>
              <a:buSzPts val="4600"/>
              <a:buNone/>
              <a:defRPr>
                <a:solidFill>
                  <a:schemeClr val="accent1"/>
                </a:solidFill>
              </a:defRPr>
            </a:lvl8pPr>
            <a:lvl9pPr lvl="8" rtl="0">
              <a:spcBef>
                <a:spcPts val="0"/>
              </a:spcBef>
              <a:spcAft>
                <a:spcPts val="0"/>
              </a:spcAft>
              <a:buClr>
                <a:schemeClr val="accent1"/>
              </a:buClr>
              <a:buSzPts val="4600"/>
              <a:buNone/>
              <a:defRPr>
                <a:solidFill>
                  <a:schemeClr val="accent1"/>
                </a:solidFill>
              </a:defRPr>
            </a:lvl9pPr>
          </a:lstStyle>
          <a:p/>
        </p:txBody>
      </p:sp>
      <p:sp>
        <p:nvSpPr>
          <p:cNvPr id="607" name="Google Shape;607;p24"/>
          <p:cNvSpPr txBox="1"/>
          <p:nvPr>
            <p:ph idx="4" type="subTitle"/>
          </p:nvPr>
        </p:nvSpPr>
        <p:spPr>
          <a:xfrm>
            <a:off x="9917000" y="5353476"/>
            <a:ext cx="5267400" cy="28368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2800"/>
              <a:buChar char="●"/>
              <a:defRPr/>
            </a:lvl1pPr>
            <a:lvl2pPr lvl="1" rtl="0">
              <a:spcBef>
                <a:spcPts val="0"/>
              </a:spcBef>
              <a:spcAft>
                <a:spcPts val="0"/>
              </a:spcAft>
              <a:buSzPts val="2800"/>
              <a:buChar char="○"/>
              <a:defRPr/>
            </a:lvl2pPr>
            <a:lvl3pPr lvl="2" rtl="0">
              <a:spcBef>
                <a:spcPts val="0"/>
              </a:spcBef>
              <a:spcAft>
                <a:spcPts val="0"/>
              </a:spcAft>
              <a:buSzPts val="2800"/>
              <a:buChar char="■"/>
              <a:defRPr/>
            </a:lvl3pPr>
            <a:lvl4pPr lvl="3" rtl="0">
              <a:spcBef>
                <a:spcPts val="0"/>
              </a:spcBef>
              <a:spcAft>
                <a:spcPts val="0"/>
              </a:spcAft>
              <a:buSzPts val="2800"/>
              <a:buChar char="●"/>
              <a:defRPr/>
            </a:lvl4pPr>
            <a:lvl5pPr lvl="4" rtl="0">
              <a:spcBef>
                <a:spcPts val="0"/>
              </a:spcBef>
              <a:spcAft>
                <a:spcPts val="0"/>
              </a:spcAft>
              <a:buSzPts val="2800"/>
              <a:buChar char="○"/>
              <a:defRPr/>
            </a:lvl5pPr>
            <a:lvl6pPr lvl="5" rtl="0">
              <a:spcBef>
                <a:spcPts val="0"/>
              </a:spcBef>
              <a:spcAft>
                <a:spcPts val="0"/>
              </a:spcAft>
              <a:buSzPts val="2800"/>
              <a:buChar char="■"/>
              <a:defRPr/>
            </a:lvl6pPr>
            <a:lvl7pPr lvl="6" rtl="0">
              <a:spcBef>
                <a:spcPts val="0"/>
              </a:spcBef>
              <a:spcAft>
                <a:spcPts val="0"/>
              </a:spcAft>
              <a:buSzPts val="2800"/>
              <a:buChar char="●"/>
              <a:defRPr/>
            </a:lvl7pPr>
            <a:lvl8pPr lvl="7" rtl="0">
              <a:spcBef>
                <a:spcPts val="0"/>
              </a:spcBef>
              <a:spcAft>
                <a:spcPts val="0"/>
              </a:spcAft>
              <a:buSzPts val="2800"/>
              <a:buChar char="○"/>
              <a:defRPr/>
            </a:lvl8pPr>
            <a:lvl9pPr lvl="8" rtl="0">
              <a:spcBef>
                <a:spcPts val="0"/>
              </a:spcBef>
              <a:spcAft>
                <a:spcPts val="0"/>
              </a:spcAft>
              <a:buSzPts val="2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
    <p:spTree>
      <p:nvGrpSpPr>
        <p:cNvPr id="608" name="Shape 608"/>
        <p:cNvGrpSpPr/>
        <p:nvPr/>
      </p:nvGrpSpPr>
      <p:grpSpPr>
        <a:xfrm>
          <a:off x="0" y="0"/>
          <a:ext cx="0" cy="0"/>
          <a:chOff x="0" y="0"/>
          <a:chExt cx="0" cy="0"/>
        </a:xfrm>
      </p:grpSpPr>
      <p:grpSp>
        <p:nvGrpSpPr>
          <p:cNvPr id="609" name="Google Shape;609;p25"/>
          <p:cNvGrpSpPr/>
          <p:nvPr/>
        </p:nvGrpSpPr>
        <p:grpSpPr>
          <a:xfrm>
            <a:off x="-3419850" y="-622550"/>
            <a:ext cx="24193050" cy="12525350"/>
            <a:chOff x="-1709925" y="-311275"/>
            <a:chExt cx="12096525" cy="6262675"/>
          </a:xfrm>
        </p:grpSpPr>
        <p:grpSp>
          <p:nvGrpSpPr>
            <p:cNvPr id="610" name="Google Shape;610;p25"/>
            <p:cNvGrpSpPr/>
            <p:nvPr/>
          </p:nvGrpSpPr>
          <p:grpSpPr>
            <a:xfrm flipH="1">
              <a:off x="-372500" y="-311275"/>
              <a:ext cx="10759100" cy="6262675"/>
              <a:chOff x="-372500" y="-311275"/>
              <a:chExt cx="10759100" cy="6262675"/>
            </a:xfrm>
          </p:grpSpPr>
          <p:sp>
            <p:nvSpPr>
              <p:cNvPr id="611" name="Google Shape;611;p25"/>
              <p:cNvSpPr/>
              <p:nvPr/>
            </p:nvSpPr>
            <p:spPr>
              <a:xfrm>
                <a:off x="6901500" y="24663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 name="Google Shape;612;p25"/>
              <p:cNvSpPr/>
              <p:nvPr/>
            </p:nvSpPr>
            <p:spPr>
              <a:xfrm>
                <a:off x="-228325" y="-120850"/>
                <a:ext cx="2822100" cy="2822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 name="Google Shape;613;p25"/>
              <p:cNvSpPr/>
              <p:nvPr/>
            </p:nvSpPr>
            <p:spPr>
              <a:xfrm>
                <a:off x="1214450" y="-311275"/>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4" name="Google Shape;614;p25"/>
              <p:cNvSpPr/>
              <p:nvPr/>
            </p:nvSpPr>
            <p:spPr>
              <a:xfrm>
                <a:off x="-372500" y="13386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15" name="Google Shape;615;p25"/>
            <p:cNvSpPr/>
            <p:nvPr/>
          </p:nvSpPr>
          <p:spPr>
            <a:xfrm flipH="1">
              <a:off x="-1709925" y="585750"/>
              <a:ext cx="4292400" cy="42924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16" name="Google Shape;616;p25"/>
          <p:cNvSpPr txBox="1"/>
          <p:nvPr>
            <p:ph type="title"/>
          </p:nvPr>
        </p:nvSpPr>
        <p:spPr>
          <a:xfrm>
            <a:off x="1517550" y="781573"/>
            <a:ext cx="15252600" cy="1145400"/>
          </a:xfrm>
          <a:prstGeom prst="rect">
            <a:avLst/>
          </a:prstGeom>
        </p:spPr>
        <p:txBody>
          <a:bodyPr anchorCtr="0" anchor="ctr" bIns="182850" lIns="182850" spcFirstLastPara="1" rIns="182850" wrap="square" tIns="182850">
            <a:noAutofit/>
          </a:bodyPr>
          <a:lstStyle>
            <a:lvl1pPr lvl="0" rtl="0">
              <a:spcBef>
                <a:spcPts val="0"/>
              </a:spcBef>
              <a:spcAft>
                <a:spcPts val="0"/>
              </a:spcAft>
              <a:buSzPts val="4600"/>
              <a:buNone/>
              <a:defRPr>
                <a:solidFill>
                  <a:schemeClr val="dk2"/>
                </a:solidFill>
              </a:defRPr>
            </a:lvl1pPr>
            <a:lvl2pPr lvl="1" rtl="0">
              <a:spcBef>
                <a:spcPts val="0"/>
              </a:spcBef>
              <a:spcAft>
                <a:spcPts val="0"/>
              </a:spcAft>
              <a:buSzPts val="4600"/>
              <a:buNone/>
              <a:defRPr/>
            </a:lvl2pPr>
            <a:lvl3pPr lvl="2" rtl="0">
              <a:spcBef>
                <a:spcPts val="0"/>
              </a:spcBef>
              <a:spcAft>
                <a:spcPts val="0"/>
              </a:spcAft>
              <a:buSzPts val="4600"/>
              <a:buNone/>
              <a:defRPr/>
            </a:lvl3pPr>
            <a:lvl4pPr lvl="3" rtl="0">
              <a:spcBef>
                <a:spcPts val="0"/>
              </a:spcBef>
              <a:spcAft>
                <a:spcPts val="0"/>
              </a:spcAft>
              <a:buSzPts val="4600"/>
              <a:buNone/>
              <a:defRPr/>
            </a:lvl4pPr>
            <a:lvl5pPr lvl="4" rtl="0">
              <a:spcBef>
                <a:spcPts val="0"/>
              </a:spcBef>
              <a:spcAft>
                <a:spcPts val="0"/>
              </a:spcAft>
              <a:buSzPts val="4600"/>
              <a:buNone/>
              <a:defRPr/>
            </a:lvl5pPr>
            <a:lvl6pPr lvl="5" rtl="0">
              <a:spcBef>
                <a:spcPts val="0"/>
              </a:spcBef>
              <a:spcAft>
                <a:spcPts val="0"/>
              </a:spcAft>
              <a:buSzPts val="4600"/>
              <a:buNone/>
              <a:defRPr/>
            </a:lvl6pPr>
            <a:lvl7pPr lvl="6" rtl="0">
              <a:spcBef>
                <a:spcPts val="0"/>
              </a:spcBef>
              <a:spcAft>
                <a:spcPts val="0"/>
              </a:spcAft>
              <a:buSzPts val="4600"/>
              <a:buNone/>
              <a:defRPr/>
            </a:lvl7pPr>
            <a:lvl8pPr lvl="7" rtl="0">
              <a:spcBef>
                <a:spcPts val="0"/>
              </a:spcBef>
              <a:spcAft>
                <a:spcPts val="0"/>
              </a:spcAft>
              <a:buSzPts val="4600"/>
              <a:buNone/>
              <a:defRPr/>
            </a:lvl8pPr>
            <a:lvl9pPr lvl="8" rtl="0">
              <a:spcBef>
                <a:spcPts val="0"/>
              </a:spcBef>
              <a:spcAft>
                <a:spcPts val="0"/>
              </a:spcAft>
              <a:buSzPts val="4600"/>
              <a:buNone/>
              <a:defRPr/>
            </a:lvl9pPr>
          </a:lstStyle>
          <a:p/>
        </p:txBody>
      </p:sp>
      <p:sp>
        <p:nvSpPr>
          <p:cNvPr id="617" name="Google Shape;617;p25"/>
          <p:cNvSpPr txBox="1"/>
          <p:nvPr>
            <p:ph idx="2" type="title"/>
          </p:nvPr>
        </p:nvSpPr>
        <p:spPr>
          <a:xfrm>
            <a:off x="6847532" y="4430100"/>
            <a:ext cx="4593000" cy="1063200"/>
          </a:xfrm>
          <a:prstGeom prst="rect">
            <a:avLst/>
          </a:prstGeom>
        </p:spPr>
        <p:txBody>
          <a:bodyPr anchorCtr="0" anchor="b" bIns="182850" lIns="182850" spcFirstLastPara="1" rIns="182850" wrap="square" tIns="182850">
            <a:noAutofit/>
          </a:bodyPr>
          <a:lstStyle>
            <a:lvl1pPr lvl="0" rtl="0">
              <a:spcBef>
                <a:spcPts val="0"/>
              </a:spcBef>
              <a:spcAft>
                <a:spcPts val="0"/>
              </a:spcAft>
              <a:buSzPts val="4000"/>
              <a:buNone/>
              <a:defRPr sz="3600">
                <a:solidFill>
                  <a:schemeClr val="dk2"/>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618" name="Google Shape;618;p25"/>
          <p:cNvSpPr txBox="1"/>
          <p:nvPr>
            <p:ph idx="3" type="title"/>
          </p:nvPr>
        </p:nvSpPr>
        <p:spPr>
          <a:xfrm>
            <a:off x="1654291" y="4430100"/>
            <a:ext cx="4593000" cy="1063200"/>
          </a:xfrm>
          <a:prstGeom prst="rect">
            <a:avLst/>
          </a:prstGeom>
        </p:spPr>
        <p:txBody>
          <a:bodyPr anchorCtr="0" anchor="b" bIns="182850" lIns="182850" spcFirstLastPara="1" rIns="182850" wrap="square" tIns="182850">
            <a:noAutofit/>
          </a:bodyPr>
          <a:lstStyle>
            <a:lvl1pPr lvl="0" rtl="0">
              <a:spcBef>
                <a:spcPts val="0"/>
              </a:spcBef>
              <a:spcAft>
                <a:spcPts val="0"/>
              </a:spcAft>
              <a:buSzPts val="4000"/>
              <a:buNone/>
              <a:defRPr sz="3600">
                <a:solidFill>
                  <a:schemeClr val="dk2"/>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619" name="Google Shape;619;p25"/>
          <p:cNvSpPr txBox="1"/>
          <p:nvPr>
            <p:ph idx="4" type="title"/>
          </p:nvPr>
        </p:nvSpPr>
        <p:spPr>
          <a:xfrm>
            <a:off x="12040749" y="4430100"/>
            <a:ext cx="4593000" cy="1063200"/>
          </a:xfrm>
          <a:prstGeom prst="rect">
            <a:avLst/>
          </a:prstGeom>
        </p:spPr>
        <p:txBody>
          <a:bodyPr anchorCtr="0" anchor="b" bIns="182850" lIns="182850" spcFirstLastPara="1" rIns="182850" wrap="square" tIns="182850">
            <a:noAutofit/>
          </a:bodyPr>
          <a:lstStyle>
            <a:lvl1pPr lvl="0" rtl="0">
              <a:spcBef>
                <a:spcPts val="0"/>
              </a:spcBef>
              <a:spcAft>
                <a:spcPts val="0"/>
              </a:spcAft>
              <a:buSzPts val="4000"/>
              <a:buNone/>
              <a:defRPr sz="3600">
                <a:solidFill>
                  <a:schemeClr val="dk2"/>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620" name="Google Shape;620;p25"/>
          <p:cNvSpPr txBox="1"/>
          <p:nvPr>
            <p:ph hasCustomPrompt="1" idx="5" type="title"/>
          </p:nvPr>
        </p:nvSpPr>
        <p:spPr>
          <a:xfrm>
            <a:off x="7910728" y="3519300"/>
            <a:ext cx="2466600" cy="1063200"/>
          </a:xfrm>
          <a:prstGeom prst="rect">
            <a:avLst/>
          </a:prstGeom>
        </p:spPr>
        <p:txBody>
          <a:bodyPr anchorCtr="0" anchor="ctr" bIns="182850" lIns="182850" spcFirstLastPara="1" rIns="182850" wrap="square" tIns="182850">
            <a:noAutofit/>
          </a:bodyPr>
          <a:lstStyle>
            <a:lvl1pPr lvl="0" rtl="0">
              <a:spcBef>
                <a:spcPts val="0"/>
              </a:spcBef>
              <a:spcAft>
                <a:spcPts val="0"/>
              </a:spcAft>
              <a:buSzPts val="6000"/>
              <a:buNone/>
              <a:defRPr sz="48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621" name="Google Shape;621;p25"/>
          <p:cNvSpPr txBox="1"/>
          <p:nvPr>
            <p:ph idx="6" type="title"/>
          </p:nvPr>
        </p:nvSpPr>
        <p:spPr>
          <a:xfrm>
            <a:off x="6847525" y="5340900"/>
            <a:ext cx="4593000" cy="1506600"/>
          </a:xfrm>
          <a:prstGeom prst="rect">
            <a:avLst/>
          </a:prstGeom>
        </p:spPr>
        <p:txBody>
          <a:bodyPr anchorCtr="0" anchor="t" bIns="182850" lIns="182850" spcFirstLastPara="1" rIns="182850" wrap="square" tIns="182850">
            <a:noAutofit/>
          </a:bodyPr>
          <a:lstStyle>
            <a:lvl1pPr lvl="0" rtl="0">
              <a:spcBef>
                <a:spcPts val="0"/>
              </a:spcBef>
              <a:spcAft>
                <a:spcPts val="0"/>
              </a:spcAft>
              <a:buSzPts val="2800"/>
              <a:buFont typeface="Nunito"/>
              <a:buNone/>
              <a:defRPr b="0" sz="2800">
                <a:latin typeface="Alef"/>
                <a:ea typeface="Alef"/>
                <a:cs typeface="Alef"/>
                <a:sym typeface="Alef"/>
              </a:defRPr>
            </a:lvl1pPr>
            <a:lvl2pPr lvl="1" rtl="0">
              <a:spcBef>
                <a:spcPts val="0"/>
              </a:spcBef>
              <a:spcAft>
                <a:spcPts val="0"/>
              </a:spcAft>
              <a:buSzPts val="2800"/>
              <a:buFont typeface="Nunito"/>
              <a:buNone/>
              <a:defRPr sz="2800">
                <a:latin typeface="Nunito"/>
                <a:ea typeface="Nunito"/>
                <a:cs typeface="Nunito"/>
                <a:sym typeface="Nunito"/>
              </a:defRPr>
            </a:lvl2pPr>
            <a:lvl3pPr lvl="2" rtl="0">
              <a:spcBef>
                <a:spcPts val="0"/>
              </a:spcBef>
              <a:spcAft>
                <a:spcPts val="0"/>
              </a:spcAft>
              <a:buSzPts val="2800"/>
              <a:buFont typeface="Nunito"/>
              <a:buNone/>
              <a:defRPr sz="2800">
                <a:latin typeface="Nunito"/>
                <a:ea typeface="Nunito"/>
                <a:cs typeface="Nunito"/>
                <a:sym typeface="Nunito"/>
              </a:defRPr>
            </a:lvl3pPr>
            <a:lvl4pPr lvl="3" rtl="0">
              <a:spcBef>
                <a:spcPts val="0"/>
              </a:spcBef>
              <a:spcAft>
                <a:spcPts val="0"/>
              </a:spcAft>
              <a:buSzPts val="2800"/>
              <a:buFont typeface="Nunito"/>
              <a:buNone/>
              <a:defRPr sz="2800">
                <a:latin typeface="Nunito"/>
                <a:ea typeface="Nunito"/>
                <a:cs typeface="Nunito"/>
                <a:sym typeface="Nunito"/>
              </a:defRPr>
            </a:lvl4pPr>
            <a:lvl5pPr lvl="4" rtl="0">
              <a:spcBef>
                <a:spcPts val="0"/>
              </a:spcBef>
              <a:spcAft>
                <a:spcPts val="0"/>
              </a:spcAft>
              <a:buSzPts val="2800"/>
              <a:buFont typeface="Nunito"/>
              <a:buNone/>
              <a:defRPr sz="2800">
                <a:latin typeface="Nunito"/>
                <a:ea typeface="Nunito"/>
                <a:cs typeface="Nunito"/>
                <a:sym typeface="Nunito"/>
              </a:defRPr>
            </a:lvl5pPr>
            <a:lvl6pPr lvl="5" rtl="0">
              <a:spcBef>
                <a:spcPts val="0"/>
              </a:spcBef>
              <a:spcAft>
                <a:spcPts val="0"/>
              </a:spcAft>
              <a:buSzPts val="2800"/>
              <a:buFont typeface="Nunito"/>
              <a:buNone/>
              <a:defRPr sz="2800">
                <a:latin typeface="Nunito"/>
                <a:ea typeface="Nunito"/>
                <a:cs typeface="Nunito"/>
                <a:sym typeface="Nunito"/>
              </a:defRPr>
            </a:lvl6pPr>
            <a:lvl7pPr lvl="6" rtl="0">
              <a:spcBef>
                <a:spcPts val="0"/>
              </a:spcBef>
              <a:spcAft>
                <a:spcPts val="0"/>
              </a:spcAft>
              <a:buSzPts val="2800"/>
              <a:buFont typeface="Nunito"/>
              <a:buNone/>
              <a:defRPr sz="2800">
                <a:latin typeface="Nunito"/>
                <a:ea typeface="Nunito"/>
                <a:cs typeface="Nunito"/>
                <a:sym typeface="Nunito"/>
              </a:defRPr>
            </a:lvl7pPr>
            <a:lvl8pPr lvl="7" rtl="0">
              <a:spcBef>
                <a:spcPts val="0"/>
              </a:spcBef>
              <a:spcAft>
                <a:spcPts val="0"/>
              </a:spcAft>
              <a:buSzPts val="2800"/>
              <a:buFont typeface="Nunito"/>
              <a:buNone/>
              <a:defRPr sz="2800">
                <a:latin typeface="Nunito"/>
                <a:ea typeface="Nunito"/>
                <a:cs typeface="Nunito"/>
                <a:sym typeface="Nunito"/>
              </a:defRPr>
            </a:lvl8pPr>
            <a:lvl9pPr lvl="8" rtl="0">
              <a:spcBef>
                <a:spcPts val="0"/>
              </a:spcBef>
              <a:spcAft>
                <a:spcPts val="0"/>
              </a:spcAft>
              <a:buSzPts val="2800"/>
              <a:buFont typeface="Nunito"/>
              <a:buNone/>
              <a:defRPr sz="2800">
                <a:latin typeface="Nunito"/>
                <a:ea typeface="Nunito"/>
                <a:cs typeface="Nunito"/>
                <a:sym typeface="Nunito"/>
              </a:defRPr>
            </a:lvl9pPr>
          </a:lstStyle>
          <a:p/>
        </p:txBody>
      </p:sp>
      <p:sp>
        <p:nvSpPr>
          <p:cNvPr id="622" name="Google Shape;622;p25"/>
          <p:cNvSpPr txBox="1"/>
          <p:nvPr>
            <p:ph hasCustomPrompt="1" idx="7" type="title"/>
          </p:nvPr>
        </p:nvSpPr>
        <p:spPr>
          <a:xfrm>
            <a:off x="2717361" y="3519300"/>
            <a:ext cx="2466600" cy="1063200"/>
          </a:xfrm>
          <a:prstGeom prst="rect">
            <a:avLst/>
          </a:prstGeom>
        </p:spPr>
        <p:txBody>
          <a:bodyPr anchorCtr="0" anchor="ctr" bIns="182850" lIns="182850" spcFirstLastPara="1" rIns="182850" wrap="square" tIns="182850">
            <a:noAutofit/>
          </a:bodyPr>
          <a:lstStyle>
            <a:lvl1pPr lvl="0" rtl="0">
              <a:spcBef>
                <a:spcPts val="0"/>
              </a:spcBef>
              <a:spcAft>
                <a:spcPts val="0"/>
              </a:spcAft>
              <a:buSzPts val="6000"/>
              <a:buNone/>
              <a:defRPr sz="48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623" name="Google Shape;623;p25"/>
          <p:cNvSpPr txBox="1"/>
          <p:nvPr>
            <p:ph idx="8" type="title"/>
          </p:nvPr>
        </p:nvSpPr>
        <p:spPr>
          <a:xfrm>
            <a:off x="1654200" y="5340900"/>
            <a:ext cx="4593000" cy="1506600"/>
          </a:xfrm>
          <a:prstGeom prst="rect">
            <a:avLst/>
          </a:prstGeom>
        </p:spPr>
        <p:txBody>
          <a:bodyPr anchorCtr="0" anchor="t" bIns="182850" lIns="182850" spcFirstLastPara="1" rIns="182850" wrap="square" tIns="182850">
            <a:noAutofit/>
          </a:bodyPr>
          <a:lstStyle>
            <a:lvl1pPr lvl="0" rtl="0">
              <a:spcBef>
                <a:spcPts val="0"/>
              </a:spcBef>
              <a:spcAft>
                <a:spcPts val="0"/>
              </a:spcAft>
              <a:buSzPts val="2800"/>
              <a:buFont typeface="Nunito"/>
              <a:buNone/>
              <a:defRPr b="0" sz="2800">
                <a:latin typeface="Alef"/>
                <a:ea typeface="Alef"/>
                <a:cs typeface="Alef"/>
                <a:sym typeface="Alef"/>
              </a:defRPr>
            </a:lvl1pPr>
            <a:lvl2pPr lvl="1" rtl="0">
              <a:spcBef>
                <a:spcPts val="0"/>
              </a:spcBef>
              <a:spcAft>
                <a:spcPts val="0"/>
              </a:spcAft>
              <a:buSzPts val="2800"/>
              <a:buFont typeface="Nunito"/>
              <a:buNone/>
              <a:defRPr sz="2800">
                <a:latin typeface="Nunito"/>
                <a:ea typeface="Nunito"/>
                <a:cs typeface="Nunito"/>
                <a:sym typeface="Nunito"/>
              </a:defRPr>
            </a:lvl2pPr>
            <a:lvl3pPr lvl="2" rtl="0">
              <a:spcBef>
                <a:spcPts val="0"/>
              </a:spcBef>
              <a:spcAft>
                <a:spcPts val="0"/>
              </a:spcAft>
              <a:buSzPts val="2800"/>
              <a:buFont typeface="Nunito"/>
              <a:buNone/>
              <a:defRPr sz="2800">
                <a:latin typeface="Nunito"/>
                <a:ea typeface="Nunito"/>
                <a:cs typeface="Nunito"/>
                <a:sym typeface="Nunito"/>
              </a:defRPr>
            </a:lvl3pPr>
            <a:lvl4pPr lvl="3" rtl="0">
              <a:spcBef>
                <a:spcPts val="0"/>
              </a:spcBef>
              <a:spcAft>
                <a:spcPts val="0"/>
              </a:spcAft>
              <a:buSzPts val="2800"/>
              <a:buFont typeface="Nunito"/>
              <a:buNone/>
              <a:defRPr sz="2800">
                <a:latin typeface="Nunito"/>
                <a:ea typeface="Nunito"/>
                <a:cs typeface="Nunito"/>
                <a:sym typeface="Nunito"/>
              </a:defRPr>
            </a:lvl4pPr>
            <a:lvl5pPr lvl="4" rtl="0">
              <a:spcBef>
                <a:spcPts val="0"/>
              </a:spcBef>
              <a:spcAft>
                <a:spcPts val="0"/>
              </a:spcAft>
              <a:buSzPts val="2800"/>
              <a:buFont typeface="Nunito"/>
              <a:buNone/>
              <a:defRPr sz="2800">
                <a:latin typeface="Nunito"/>
                <a:ea typeface="Nunito"/>
                <a:cs typeface="Nunito"/>
                <a:sym typeface="Nunito"/>
              </a:defRPr>
            </a:lvl5pPr>
            <a:lvl6pPr lvl="5" rtl="0">
              <a:spcBef>
                <a:spcPts val="0"/>
              </a:spcBef>
              <a:spcAft>
                <a:spcPts val="0"/>
              </a:spcAft>
              <a:buSzPts val="2800"/>
              <a:buFont typeface="Nunito"/>
              <a:buNone/>
              <a:defRPr sz="2800">
                <a:latin typeface="Nunito"/>
                <a:ea typeface="Nunito"/>
                <a:cs typeface="Nunito"/>
                <a:sym typeface="Nunito"/>
              </a:defRPr>
            </a:lvl6pPr>
            <a:lvl7pPr lvl="6" rtl="0">
              <a:spcBef>
                <a:spcPts val="0"/>
              </a:spcBef>
              <a:spcAft>
                <a:spcPts val="0"/>
              </a:spcAft>
              <a:buSzPts val="2800"/>
              <a:buFont typeface="Nunito"/>
              <a:buNone/>
              <a:defRPr sz="2800">
                <a:latin typeface="Nunito"/>
                <a:ea typeface="Nunito"/>
                <a:cs typeface="Nunito"/>
                <a:sym typeface="Nunito"/>
              </a:defRPr>
            </a:lvl7pPr>
            <a:lvl8pPr lvl="7" rtl="0">
              <a:spcBef>
                <a:spcPts val="0"/>
              </a:spcBef>
              <a:spcAft>
                <a:spcPts val="0"/>
              </a:spcAft>
              <a:buSzPts val="2800"/>
              <a:buFont typeface="Nunito"/>
              <a:buNone/>
              <a:defRPr sz="2800">
                <a:latin typeface="Nunito"/>
                <a:ea typeface="Nunito"/>
                <a:cs typeface="Nunito"/>
                <a:sym typeface="Nunito"/>
              </a:defRPr>
            </a:lvl8pPr>
            <a:lvl9pPr lvl="8" rtl="0">
              <a:spcBef>
                <a:spcPts val="0"/>
              </a:spcBef>
              <a:spcAft>
                <a:spcPts val="0"/>
              </a:spcAft>
              <a:buSzPts val="2800"/>
              <a:buFont typeface="Nunito"/>
              <a:buNone/>
              <a:defRPr sz="2800">
                <a:latin typeface="Nunito"/>
                <a:ea typeface="Nunito"/>
                <a:cs typeface="Nunito"/>
                <a:sym typeface="Nunito"/>
              </a:defRPr>
            </a:lvl9pPr>
          </a:lstStyle>
          <a:p/>
        </p:txBody>
      </p:sp>
      <p:sp>
        <p:nvSpPr>
          <p:cNvPr id="624" name="Google Shape;624;p25"/>
          <p:cNvSpPr txBox="1"/>
          <p:nvPr>
            <p:ph hasCustomPrompt="1" idx="9" type="title"/>
          </p:nvPr>
        </p:nvSpPr>
        <p:spPr>
          <a:xfrm>
            <a:off x="13104095" y="3519300"/>
            <a:ext cx="2466600" cy="1063200"/>
          </a:xfrm>
          <a:prstGeom prst="rect">
            <a:avLst/>
          </a:prstGeom>
        </p:spPr>
        <p:txBody>
          <a:bodyPr anchorCtr="0" anchor="ctr" bIns="182850" lIns="182850" spcFirstLastPara="1" rIns="182850" wrap="square" tIns="182850">
            <a:noAutofit/>
          </a:bodyPr>
          <a:lstStyle>
            <a:lvl1pPr lvl="0" rtl="0">
              <a:spcBef>
                <a:spcPts val="0"/>
              </a:spcBef>
              <a:spcAft>
                <a:spcPts val="0"/>
              </a:spcAft>
              <a:buSzPts val="6000"/>
              <a:buNone/>
              <a:defRPr sz="48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625" name="Google Shape;625;p25"/>
          <p:cNvSpPr txBox="1"/>
          <p:nvPr>
            <p:ph idx="13" type="title"/>
          </p:nvPr>
        </p:nvSpPr>
        <p:spPr>
          <a:xfrm>
            <a:off x="12040872" y="5340900"/>
            <a:ext cx="4593000" cy="1506600"/>
          </a:xfrm>
          <a:prstGeom prst="rect">
            <a:avLst/>
          </a:prstGeom>
        </p:spPr>
        <p:txBody>
          <a:bodyPr anchorCtr="0" anchor="t" bIns="182850" lIns="182850" spcFirstLastPara="1" rIns="182850" wrap="square" tIns="182850">
            <a:noAutofit/>
          </a:bodyPr>
          <a:lstStyle>
            <a:lvl1pPr lvl="0" rtl="0">
              <a:spcBef>
                <a:spcPts val="0"/>
              </a:spcBef>
              <a:spcAft>
                <a:spcPts val="0"/>
              </a:spcAft>
              <a:buSzPts val="2800"/>
              <a:buFont typeface="Nunito"/>
              <a:buNone/>
              <a:defRPr b="0" sz="2800">
                <a:latin typeface="Alef"/>
                <a:ea typeface="Alef"/>
                <a:cs typeface="Alef"/>
                <a:sym typeface="Alef"/>
              </a:defRPr>
            </a:lvl1pPr>
            <a:lvl2pPr lvl="1" rtl="0">
              <a:spcBef>
                <a:spcPts val="0"/>
              </a:spcBef>
              <a:spcAft>
                <a:spcPts val="0"/>
              </a:spcAft>
              <a:buSzPts val="2800"/>
              <a:buFont typeface="Nunito"/>
              <a:buNone/>
              <a:defRPr sz="2800">
                <a:latin typeface="Nunito"/>
                <a:ea typeface="Nunito"/>
                <a:cs typeface="Nunito"/>
                <a:sym typeface="Nunito"/>
              </a:defRPr>
            </a:lvl2pPr>
            <a:lvl3pPr lvl="2" rtl="0">
              <a:spcBef>
                <a:spcPts val="0"/>
              </a:spcBef>
              <a:spcAft>
                <a:spcPts val="0"/>
              </a:spcAft>
              <a:buSzPts val="2800"/>
              <a:buFont typeface="Nunito"/>
              <a:buNone/>
              <a:defRPr sz="2800">
                <a:latin typeface="Nunito"/>
                <a:ea typeface="Nunito"/>
                <a:cs typeface="Nunito"/>
                <a:sym typeface="Nunito"/>
              </a:defRPr>
            </a:lvl3pPr>
            <a:lvl4pPr lvl="3" rtl="0">
              <a:spcBef>
                <a:spcPts val="0"/>
              </a:spcBef>
              <a:spcAft>
                <a:spcPts val="0"/>
              </a:spcAft>
              <a:buSzPts val="2800"/>
              <a:buFont typeface="Nunito"/>
              <a:buNone/>
              <a:defRPr sz="2800">
                <a:latin typeface="Nunito"/>
                <a:ea typeface="Nunito"/>
                <a:cs typeface="Nunito"/>
                <a:sym typeface="Nunito"/>
              </a:defRPr>
            </a:lvl4pPr>
            <a:lvl5pPr lvl="4" rtl="0">
              <a:spcBef>
                <a:spcPts val="0"/>
              </a:spcBef>
              <a:spcAft>
                <a:spcPts val="0"/>
              </a:spcAft>
              <a:buSzPts val="2800"/>
              <a:buFont typeface="Nunito"/>
              <a:buNone/>
              <a:defRPr sz="2800">
                <a:latin typeface="Nunito"/>
                <a:ea typeface="Nunito"/>
                <a:cs typeface="Nunito"/>
                <a:sym typeface="Nunito"/>
              </a:defRPr>
            </a:lvl5pPr>
            <a:lvl6pPr lvl="5" rtl="0">
              <a:spcBef>
                <a:spcPts val="0"/>
              </a:spcBef>
              <a:spcAft>
                <a:spcPts val="0"/>
              </a:spcAft>
              <a:buSzPts val="2800"/>
              <a:buFont typeface="Nunito"/>
              <a:buNone/>
              <a:defRPr sz="2800">
                <a:latin typeface="Nunito"/>
                <a:ea typeface="Nunito"/>
                <a:cs typeface="Nunito"/>
                <a:sym typeface="Nunito"/>
              </a:defRPr>
            </a:lvl6pPr>
            <a:lvl7pPr lvl="6" rtl="0">
              <a:spcBef>
                <a:spcPts val="0"/>
              </a:spcBef>
              <a:spcAft>
                <a:spcPts val="0"/>
              </a:spcAft>
              <a:buSzPts val="2800"/>
              <a:buFont typeface="Nunito"/>
              <a:buNone/>
              <a:defRPr sz="2800">
                <a:latin typeface="Nunito"/>
                <a:ea typeface="Nunito"/>
                <a:cs typeface="Nunito"/>
                <a:sym typeface="Nunito"/>
              </a:defRPr>
            </a:lvl7pPr>
            <a:lvl8pPr lvl="7" rtl="0">
              <a:spcBef>
                <a:spcPts val="0"/>
              </a:spcBef>
              <a:spcAft>
                <a:spcPts val="0"/>
              </a:spcAft>
              <a:buSzPts val="2800"/>
              <a:buFont typeface="Nunito"/>
              <a:buNone/>
              <a:defRPr sz="2800">
                <a:latin typeface="Nunito"/>
                <a:ea typeface="Nunito"/>
                <a:cs typeface="Nunito"/>
                <a:sym typeface="Nunito"/>
              </a:defRPr>
            </a:lvl8pPr>
            <a:lvl9pPr lvl="8" rtl="0">
              <a:spcBef>
                <a:spcPts val="0"/>
              </a:spcBef>
              <a:spcAft>
                <a:spcPts val="0"/>
              </a:spcAft>
              <a:buSzPts val="2800"/>
              <a:buFont typeface="Nunito"/>
              <a:buNone/>
              <a:defRPr sz="2800">
                <a:latin typeface="Nunito"/>
                <a:ea typeface="Nunito"/>
                <a:cs typeface="Nunito"/>
                <a:sym typeface="Nunito"/>
              </a:defRPr>
            </a:lvl9pPr>
          </a:lstStyle>
          <a:p/>
        </p:txBody>
      </p:sp>
      <p:grpSp>
        <p:nvGrpSpPr>
          <p:cNvPr id="626" name="Google Shape;626;p25"/>
          <p:cNvGrpSpPr/>
          <p:nvPr/>
        </p:nvGrpSpPr>
        <p:grpSpPr>
          <a:xfrm rot="1350625">
            <a:off x="-1531423" y="-1242789"/>
            <a:ext cx="4027854" cy="3908252"/>
            <a:chOff x="2123475" y="1121100"/>
            <a:chExt cx="1683850" cy="1633850"/>
          </a:xfrm>
        </p:grpSpPr>
        <p:sp>
          <p:nvSpPr>
            <p:cNvPr id="627" name="Google Shape;627;p25"/>
            <p:cNvSpPr/>
            <p:nvPr/>
          </p:nvSpPr>
          <p:spPr>
            <a:xfrm>
              <a:off x="2390775" y="1509850"/>
              <a:ext cx="422100" cy="945975"/>
            </a:xfrm>
            <a:custGeom>
              <a:rect b="b" l="l" r="r" t="t"/>
              <a:pathLst>
                <a:path extrusionOk="0" h="37839" w="16884">
                  <a:moveTo>
                    <a:pt x="7406" y="0"/>
                  </a:moveTo>
                  <a:lnTo>
                    <a:pt x="3703" y="17038"/>
                  </a:lnTo>
                  <a:lnTo>
                    <a:pt x="0" y="34064"/>
                  </a:lnTo>
                  <a:lnTo>
                    <a:pt x="9465" y="37838"/>
                  </a:lnTo>
                  <a:lnTo>
                    <a:pt x="13180" y="20800"/>
                  </a:lnTo>
                  <a:lnTo>
                    <a:pt x="16883" y="3762"/>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 name="Google Shape;628;p25"/>
            <p:cNvSpPr/>
            <p:nvPr/>
          </p:nvSpPr>
          <p:spPr>
            <a:xfrm>
              <a:off x="2123475" y="2147725"/>
              <a:ext cx="1683850" cy="607225"/>
            </a:xfrm>
            <a:custGeom>
              <a:rect b="b" l="l" r="r" t="t"/>
              <a:pathLst>
                <a:path extrusionOk="0" h="24289" w="67354">
                  <a:moveTo>
                    <a:pt x="57888" y="0"/>
                  </a:moveTo>
                  <a:lnTo>
                    <a:pt x="28944" y="10263"/>
                  </a:lnTo>
                  <a:lnTo>
                    <a:pt x="0" y="20526"/>
                  </a:lnTo>
                  <a:lnTo>
                    <a:pt x="9466" y="24289"/>
                  </a:lnTo>
                  <a:lnTo>
                    <a:pt x="38410" y="14026"/>
                  </a:lnTo>
                  <a:lnTo>
                    <a:pt x="67354" y="3762"/>
                  </a:ln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 name="Google Shape;629;p25"/>
            <p:cNvSpPr/>
            <p:nvPr/>
          </p:nvSpPr>
          <p:spPr>
            <a:xfrm>
              <a:off x="2458025" y="1121100"/>
              <a:ext cx="1349300" cy="1120700"/>
            </a:xfrm>
            <a:custGeom>
              <a:rect b="b" l="l" r="r" t="t"/>
              <a:pathLst>
                <a:path extrusionOk="0" h="44828" w="53972">
                  <a:moveTo>
                    <a:pt x="31731" y="24289"/>
                  </a:moveTo>
                  <a:lnTo>
                    <a:pt x="9478" y="3763"/>
                  </a:lnTo>
                  <a:lnTo>
                    <a:pt x="1" y="1"/>
                  </a:lnTo>
                  <a:lnTo>
                    <a:pt x="22254" y="20527"/>
                  </a:lnTo>
                  <a:lnTo>
                    <a:pt x="44506" y="41065"/>
                  </a:lnTo>
                  <a:lnTo>
                    <a:pt x="53972" y="44827"/>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 name="Google Shape;630;p25"/>
            <p:cNvSpPr/>
            <p:nvPr/>
          </p:nvSpPr>
          <p:spPr>
            <a:xfrm>
              <a:off x="2123475" y="1121100"/>
              <a:ext cx="1447225" cy="1539800"/>
            </a:xfrm>
            <a:custGeom>
              <a:rect b="b" l="l" r="r" t="t"/>
              <a:pathLst>
                <a:path extrusionOk="0" h="61592" w="57889">
                  <a:moveTo>
                    <a:pt x="35636" y="20527"/>
                  </a:moveTo>
                  <a:lnTo>
                    <a:pt x="57888" y="41065"/>
                  </a:lnTo>
                  <a:lnTo>
                    <a:pt x="28944" y="51328"/>
                  </a:lnTo>
                  <a:lnTo>
                    <a:pt x="0" y="61591"/>
                  </a:lnTo>
                  <a:lnTo>
                    <a:pt x="6703" y="30790"/>
                  </a:lnTo>
                  <a:lnTo>
                    <a:pt x="13395" y="1"/>
                  </a:lnTo>
                  <a:close/>
                  <a:moveTo>
                    <a:pt x="10692" y="49614"/>
                  </a:moveTo>
                  <a:lnTo>
                    <a:pt x="26706" y="43946"/>
                  </a:lnTo>
                  <a:lnTo>
                    <a:pt x="42720" y="38267"/>
                  </a:lnTo>
                  <a:lnTo>
                    <a:pt x="30409" y="26909"/>
                  </a:lnTo>
                  <a:lnTo>
                    <a:pt x="18098" y="15550"/>
                  </a:lnTo>
                  <a:lnTo>
                    <a:pt x="14395" y="32588"/>
                  </a:lnTo>
                  <a:lnTo>
                    <a:pt x="10692" y="49614"/>
                  </a:lnTo>
                  <a:close/>
                </a:path>
              </a:pathLst>
            </a:custGeom>
            <a:gradFill>
              <a:gsLst>
                <a:gs pos="0">
                  <a:srgbClr val="FF62FF"/>
                </a:gs>
                <a:gs pos="100000">
                  <a:srgbClr val="A2B5FA"/>
                </a:gs>
              </a:gsLst>
              <a:lin ang="1890073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31" name="Google Shape;631;p25"/>
          <p:cNvSpPr/>
          <p:nvPr/>
        </p:nvSpPr>
        <p:spPr>
          <a:xfrm>
            <a:off x="-2560345" y="9423443"/>
            <a:ext cx="5279650" cy="257054"/>
          </a:xfrm>
          <a:custGeom>
            <a:rect b="b" l="l" r="r" t="t"/>
            <a:pathLst>
              <a:path extrusionOk="0" h="2989" w="61377">
                <a:moveTo>
                  <a:pt x="6144" y="0"/>
                </a:moveTo>
                <a:cubicBezTo>
                  <a:pt x="4536" y="0"/>
                  <a:pt x="3727" y="679"/>
                  <a:pt x="2941" y="1334"/>
                </a:cubicBezTo>
                <a:cubicBezTo>
                  <a:pt x="2179" y="1965"/>
                  <a:pt x="1465" y="2560"/>
                  <a:pt x="0" y="2560"/>
                </a:cubicBezTo>
                <a:lnTo>
                  <a:pt x="0" y="2989"/>
                </a:lnTo>
                <a:cubicBezTo>
                  <a:pt x="1619" y="2989"/>
                  <a:pt x="2429" y="2310"/>
                  <a:pt x="3215" y="1655"/>
                </a:cubicBezTo>
                <a:cubicBezTo>
                  <a:pt x="3965" y="1024"/>
                  <a:pt x="4691" y="429"/>
                  <a:pt x="6144" y="429"/>
                </a:cubicBezTo>
                <a:cubicBezTo>
                  <a:pt x="7608" y="429"/>
                  <a:pt x="8323" y="1024"/>
                  <a:pt x="9085" y="1655"/>
                </a:cubicBezTo>
                <a:cubicBezTo>
                  <a:pt x="9859" y="2310"/>
                  <a:pt x="10668" y="2989"/>
                  <a:pt x="12287" y="2989"/>
                </a:cubicBezTo>
                <a:cubicBezTo>
                  <a:pt x="13895" y="2989"/>
                  <a:pt x="14704" y="2310"/>
                  <a:pt x="15490" y="1655"/>
                </a:cubicBezTo>
                <a:cubicBezTo>
                  <a:pt x="16252" y="1024"/>
                  <a:pt x="16967" y="429"/>
                  <a:pt x="18419" y="429"/>
                </a:cubicBezTo>
                <a:cubicBezTo>
                  <a:pt x="19884" y="429"/>
                  <a:pt x="20598" y="1024"/>
                  <a:pt x="21360" y="1655"/>
                </a:cubicBezTo>
                <a:cubicBezTo>
                  <a:pt x="22134" y="2310"/>
                  <a:pt x="22944" y="2989"/>
                  <a:pt x="24563" y="2989"/>
                </a:cubicBezTo>
                <a:cubicBezTo>
                  <a:pt x="26170" y="2989"/>
                  <a:pt x="26980" y="2310"/>
                  <a:pt x="27766" y="1655"/>
                </a:cubicBezTo>
                <a:cubicBezTo>
                  <a:pt x="28528" y="1024"/>
                  <a:pt x="29242" y="429"/>
                  <a:pt x="30694" y="429"/>
                </a:cubicBezTo>
                <a:cubicBezTo>
                  <a:pt x="32159" y="429"/>
                  <a:pt x="32873" y="1024"/>
                  <a:pt x="33623" y="1655"/>
                </a:cubicBezTo>
                <a:cubicBezTo>
                  <a:pt x="34409" y="2310"/>
                  <a:pt x="35219" y="2989"/>
                  <a:pt x="36838" y="2989"/>
                </a:cubicBezTo>
                <a:cubicBezTo>
                  <a:pt x="38445" y="2989"/>
                  <a:pt x="39255" y="2310"/>
                  <a:pt x="40041" y="1655"/>
                </a:cubicBezTo>
                <a:cubicBezTo>
                  <a:pt x="40803" y="1024"/>
                  <a:pt x="41517" y="429"/>
                  <a:pt x="42970" y="429"/>
                </a:cubicBezTo>
                <a:cubicBezTo>
                  <a:pt x="44434" y="429"/>
                  <a:pt x="45149" y="1024"/>
                  <a:pt x="45899" y="1655"/>
                </a:cubicBezTo>
                <a:cubicBezTo>
                  <a:pt x="46685" y="2310"/>
                  <a:pt x="47494" y="2989"/>
                  <a:pt x="49113" y="2989"/>
                </a:cubicBezTo>
                <a:cubicBezTo>
                  <a:pt x="50721" y="2989"/>
                  <a:pt x="51530" y="2310"/>
                  <a:pt x="52316" y="1655"/>
                </a:cubicBezTo>
                <a:cubicBezTo>
                  <a:pt x="53066" y="1024"/>
                  <a:pt x="53793" y="429"/>
                  <a:pt x="55245" y="429"/>
                </a:cubicBezTo>
                <a:cubicBezTo>
                  <a:pt x="56698" y="429"/>
                  <a:pt x="57424" y="1024"/>
                  <a:pt x="58174" y="1655"/>
                </a:cubicBezTo>
                <a:cubicBezTo>
                  <a:pt x="58960" y="2310"/>
                  <a:pt x="59770" y="2989"/>
                  <a:pt x="61377" y="2989"/>
                </a:cubicBezTo>
                <a:lnTo>
                  <a:pt x="61377" y="2560"/>
                </a:lnTo>
                <a:cubicBezTo>
                  <a:pt x="59924" y="2560"/>
                  <a:pt x="59210" y="1965"/>
                  <a:pt x="58448" y="1334"/>
                </a:cubicBezTo>
                <a:cubicBezTo>
                  <a:pt x="57662" y="679"/>
                  <a:pt x="56853" y="0"/>
                  <a:pt x="55245" y="0"/>
                </a:cubicBezTo>
                <a:cubicBezTo>
                  <a:pt x="53638" y="0"/>
                  <a:pt x="52828" y="679"/>
                  <a:pt x="52042" y="1334"/>
                </a:cubicBezTo>
                <a:cubicBezTo>
                  <a:pt x="51280" y="1965"/>
                  <a:pt x="50566" y="2560"/>
                  <a:pt x="49113" y="2560"/>
                </a:cubicBezTo>
                <a:cubicBezTo>
                  <a:pt x="47649" y="2560"/>
                  <a:pt x="46935" y="1965"/>
                  <a:pt x="46173" y="1334"/>
                </a:cubicBezTo>
                <a:cubicBezTo>
                  <a:pt x="45399" y="679"/>
                  <a:pt x="44589" y="0"/>
                  <a:pt x="42970" y="0"/>
                </a:cubicBezTo>
                <a:cubicBezTo>
                  <a:pt x="41362" y="0"/>
                  <a:pt x="40553" y="679"/>
                  <a:pt x="39767" y="1334"/>
                </a:cubicBezTo>
                <a:cubicBezTo>
                  <a:pt x="39005" y="1965"/>
                  <a:pt x="38291" y="2560"/>
                  <a:pt x="36838" y="2560"/>
                </a:cubicBezTo>
                <a:cubicBezTo>
                  <a:pt x="35374" y="2560"/>
                  <a:pt x="34659" y="1965"/>
                  <a:pt x="33897" y="1334"/>
                </a:cubicBezTo>
                <a:cubicBezTo>
                  <a:pt x="33123" y="679"/>
                  <a:pt x="32314" y="0"/>
                  <a:pt x="30694" y="0"/>
                </a:cubicBezTo>
                <a:cubicBezTo>
                  <a:pt x="29087" y="0"/>
                  <a:pt x="28278" y="679"/>
                  <a:pt x="27492" y="1334"/>
                </a:cubicBezTo>
                <a:cubicBezTo>
                  <a:pt x="26730" y="1965"/>
                  <a:pt x="26015" y="2560"/>
                  <a:pt x="24563" y="2560"/>
                </a:cubicBezTo>
                <a:cubicBezTo>
                  <a:pt x="23098" y="2560"/>
                  <a:pt x="22384" y="1965"/>
                  <a:pt x="21634" y="1334"/>
                </a:cubicBezTo>
                <a:cubicBezTo>
                  <a:pt x="20848" y="679"/>
                  <a:pt x="20038" y="0"/>
                  <a:pt x="18419" y="0"/>
                </a:cubicBezTo>
                <a:cubicBezTo>
                  <a:pt x="16812" y="0"/>
                  <a:pt x="16002" y="679"/>
                  <a:pt x="15216" y="1334"/>
                </a:cubicBezTo>
                <a:cubicBezTo>
                  <a:pt x="14454" y="1965"/>
                  <a:pt x="13740" y="2560"/>
                  <a:pt x="12287" y="2560"/>
                </a:cubicBezTo>
                <a:cubicBezTo>
                  <a:pt x="10823" y="2560"/>
                  <a:pt x="10109" y="1965"/>
                  <a:pt x="9347" y="1334"/>
                </a:cubicBezTo>
                <a:cubicBezTo>
                  <a:pt x="8573" y="679"/>
                  <a:pt x="7763" y="0"/>
                  <a:pt x="6144" y="0"/>
                </a:cubicBezTo>
                <a:close/>
              </a:path>
            </a:pathLst>
          </a:custGeom>
          <a:solidFill>
            <a:schemeClr val="accent4"/>
          </a:solidFill>
          <a:ln>
            <a:noFill/>
          </a:ln>
          <a:effectLst>
            <a:outerShdw blurRad="228600" rotWithShape="0" algn="bl" dir="3600000" dist="9525">
              <a:schemeClr val="accent4">
                <a:alpha val="74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32" name="Google Shape;632;p25"/>
          <p:cNvGrpSpPr/>
          <p:nvPr/>
        </p:nvGrpSpPr>
        <p:grpSpPr>
          <a:xfrm rot="922772">
            <a:off x="16121644" y="8060312"/>
            <a:ext cx="3590626" cy="2295213"/>
            <a:chOff x="3627825" y="3249050"/>
            <a:chExt cx="1702925" cy="1088550"/>
          </a:xfrm>
        </p:grpSpPr>
        <p:sp>
          <p:nvSpPr>
            <p:cNvPr id="633" name="Google Shape;633;p25"/>
            <p:cNvSpPr/>
            <p:nvPr/>
          </p:nvSpPr>
          <p:spPr>
            <a:xfrm>
              <a:off x="3627825" y="3249050"/>
              <a:ext cx="1642200" cy="966200"/>
            </a:xfrm>
            <a:custGeom>
              <a:rect b="b" l="l" r="r" t="t"/>
              <a:pathLst>
                <a:path extrusionOk="0" h="38648" w="65688">
                  <a:moveTo>
                    <a:pt x="65687" y="4691"/>
                  </a:moveTo>
                  <a:cubicBezTo>
                    <a:pt x="65687" y="4858"/>
                    <a:pt x="65675" y="5025"/>
                    <a:pt x="65663" y="5191"/>
                  </a:cubicBezTo>
                  <a:cubicBezTo>
                    <a:pt x="65651" y="5227"/>
                    <a:pt x="65651" y="5251"/>
                    <a:pt x="65651" y="5287"/>
                  </a:cubicBezTo>
                  <a:cubicBezTo>
                    <a:pt x="65628" y="5453"/>
                    <a:pt x="65604" y="5620"/>
                    <a:pt x="65568" y="5798"/>
                  </a:cubicBezTo>
                  <a:cubicBezTo>
                    <a:pt x="65568" y="5810"/>
                    <a:pt x="65556" y="5834"/>
                    <a:pt x="65544" y="5870"/>
                  </a:cubicBezTo>
                  <a:cubicBezTo>
                    <a:pt x="65509" y="6060"/>
                    <a:pt x="65449" y="6251"/>
                    <a:pt x="65390" y="6441"/>
                  </a:cubicBezTo>
                  <a:cubicBezTo>
                    <a:pt x="65366" y="6489"/>
                    <a:pt x="65366" y="6525"/>
                    <a:pt x="65342" y="6572"/>
                  </a:cubicBezTo>
                  <a:cubicBezTo>
                    <a:pt x="65270" y="6763"/>
                    <a:pt x="65199" y="6977"/>
                    <a:pt x="65104" y="7180"/>
                  </a:cubicBezTo>
                  <a:cubicBezTo>
                    <a:pt x="65104" y="7203"/>
                    <a:pt x="65080" y="7227"/>
                    <a:pt x="65068" y="7251"/>
                  </a:cubicBezTo>
                  <a:cubicBezTo>
                    <a:pt x="64997" y="7453"/>
                    <a:pt x="64889" y="7656"/>
                    <a:pt x="64782" y="7858"/>
                  </a:cubicBezTo>
                  <a:cubicBezTo>
                    <a:pt x="64770" y="7906"/>
                    <a:pt x="64747" y="7942"/>
                    <a:pt x="64723" y="7977"/>
                  </a:cubicBezTo>
                  <a:cubicBezTo>
                    <a:pt x="64616" y="8204"/>
                    <a:pt x="64485" y="8430"/>
                    <a:pt x="64342" y="8656"/>
                  </a:cubicBezTo>
                  <a:cubicBezTo>
                    <a:pt x="64318" y="8692"/>
                    <a:pt x="64294" y="8751"/>
                    <a:pt x="64258" y="8799"/>
                  </a:cubicBezTo>
                  <a:cubicBezTo>
                    <a:pt x="64104" y="9037"/>
                    <a:pt x="63961" y="9275"/>
                    <a:pt x="63794" y="9525"/>
                  </a:cubicBezTo>
                  <a:cubicBezTo>
                    <a:pt x="59817" y="15335"/>
                    <a:pt x="50411" y="22372"/>
                    <a:pt x="39601" y="28123"/>
                  </a:cubicBezTo>
                  <a:cubicBezTo>
                    <a:pt x="36803" y="29611"/>
                    <a:pt x="33909" y="31004"/>
                    <a:pt x="30992" y="32266"/>
                  </a:cubicBezTo>
                  <a:cubicBezTo>
                    <a:pt x="29206" y="33052"/>
                    <a:pt x="27397" y="33790"/>
                    <a:pt x="25611" y="34457"/>
                  </a:cubicBezTo>
                  <a:cubicBezTo>
                    <a:pt x="24432" y="34897"/>
                    <a:pt x="23265" y="35302"/>
                    <a:pt x="22110" y="35695"/>
                  </a:cubicBezTo>
                  <a:cubicBezTo>
                    <a:pt x="21634" y="35850"/>
                    <a:pt x="21170" y="35993"/>
                    <a:pt x="20717" y="36136"/>
                  </a:cubicBezTo>
                  <a:cubicBezTo>
                    <a:pt x="20586" y="36183"/>
                    <a:pt x="20467" y="36219"/>
                    <a:pt x="20348" y="36255"/>
                  </a:cubicBezTo>
                  <a:lnTo>
                    <a:pt x="19181" y="36600"/>
                  </a:lnTo>
                  <a:cubicBezTo>
                    <a:pt x="19110" y="36624"/>
                    <a:pt x="19050" y="36648"/>
                    <a:pt x="18967" y="36659"/>
                  </a:cubicBezTo>
                  <a:cubicBezTo>
                    <a:pt x="18562" y="36778"/>
                    <a:pt x="18169" y="36898"/>
                    <a:pt x="17776" y="36993"/>
                  </a:cubicBezTo>
                  <a:cubicBezTo>
                    <a:pt x="17741" y="37005"/>
                    <a:pt x="17717" y="37005"/>
                    <a:pt x="17681" y="37017"/>
                  </a:cubicBezTo>
                  <a:cubicBezTo>
                    <a:pt x="17562" y="37052"/>
                    <a:pt x="17467" y="37088"/>
                    <a:pt x="17360" y="37112"/>
                  </a:cubicBezTo>
                  <a:cubicBezTo>
                    <a:pt x="17003" y="37195"/>
                    <a:pt x="16669" y="37290"/>
                    <a:pt x="16336" y="37374"/>
                  </a:cubicBezTo>
                  <a:lnTo>
                    <a:pt x="16050" y="37433"/>
                  </a:lnTo>
                  <a:cubicBezTo>
                    <a:pt x="15645" y="37540"/>
                    <a:pt x="15240" y="37624"/>
                    <a:pt x="14847" y="37719"/>
                  </a:cubicBezTo>
                  <a:cubicBezTo>
                    <a:pt x="14764" y="37731"/>
                    <a:pt x="14681" y="37755"/>
                    <a:pt x="14597" y="37767"/>
                  </a:cubicBezTo>
                  <a:cubicBezTo>
                    <a:pt x="14276" y="37838"/>
                    <a:pt x="13955" y="37898"/>
                    <a:pt x="13633" y="37969"/>
                  </a:cubicBezTo>
                  <a:cubicBezTo>
                    <a:pt x="13538" y="37981"/>
                    <a:pt x="13443" y="38005"/>
                    <a:pt x="13347" y="38017"/>
                  </a:cubicBezTo>
                  <a:cubicBezTo>
                    <a:pt x="13204" y="38052"/>
                    <a:pt x="13050" y="38076"/>
                    <a:pt x="12907" y="38100"/>
                  </a:cubicBezTo>
                  <a:cubicBezTo>
                    <a:pt x="12681" y="38136"/>
                    <a:pt x="12454" y="38183"/>
                    <a:pt x="12240" y="38219"/>
                  </a:cubicBezTo>
                  <a:cubicBezTo>
                    <a:pt x="12192" y="38219"/>
                    <a:pt x="12145" y="38231"/>
                    <a:pt x="12097" y="38231"/>
                  </a:cubicBezTo>
                  <a:cubicBezTo>
                    <a:pt x="11776" y="38291"/>
                    <a:pt x="11466" y="38338"/>
                    <a:pt x="11157" y="38374"/>
                  </a:cubicBezTo>
                  <a:cubicBezTo>
                    <a:pt x="11073" y="38386"/>
                    <a:pt x="10978" y="38398"/>
                    <a:pt x="10883" y="38410"/>
                  </a:cubicBezTo>
                  <a:cubicBezTo>
                    <a:pt x="10549" y="38457"/>
                    <a:pt x="10216" y="38493"/>
                    <a:pt x="9883" y="38529"/>
                  </a:cubicBezTo>
                  <a:lnTo>
                    <a:pt x="9859" y="38529"/>
                  </a:lnTo>
                  <a:cubicBezTo>
                    <a:pt x="9537" y="38564"/>
                    <a:pt x="9216" y="38576"/>
                    <a:pt x="8894" y="38600"/>
                  </a:cubicBezTo>
                  <a:lnTo>
                    <a:pt x="8656" y="38612"/>
                  </a:lnTo>
                  <a:cubicBezTo>
                    <a:pt x="8382" y="38636"/>
                    <a:pt x="8120" y="38648"/>
                    <a:pt x="7870" y="38648"/>
                  </a:cubicBezTo>
                  <a:lnTo>
                    <a:pt x="7728" y="38648"/>
                  </a:lnTo>
                  <a:lnTo>
                    <a:pt x="6870" y="38648"/>
                  </a:lnTo>
                  <a:lnTo>
                    <a:pt x="6668" y="38648"/>
                  </a:lnTo>
                  <a:cubicBezTo>
                    <a:pt x="6454" y="38636"/>
                    <a:pt x="6239" y="38624"/>
                    <a:pt x="6037" y="38612"/>
                  </a:cubicBezTo>
                  <a:lnTo>
                    <a:pt x="6013" y="38612"/>
                  </a:lnTo>
                  <a:cubicBezTo>
                    <a:pt x="5954" y="38612"/>
                    <a:pt x="5894" y="38612"/>
                    <a:pt x="5834" y="38600"/>
                  </a:cubicBezTo>
                  <a:cubicBezTo>
                    <a:pt x="5584" y="38576"/>
                    <a:pt x="5334" y="38553"/>
                    <a:pt x="5096" y="38517"/>
                  </a:cubicBezTo>
                  <a:cubicBezTo>
                    <a:pt x="5049" y="38517"/>
                    <a:pt x="5001" y="38505"/>
                    <a:pt x="4941" y="38505"/>
                  </a:cubicBezTo>
                  <a:cubicBezTo>
                    <a:pt x="4751" y="38469"/>
                    <a:pt x="4572" y="38433"/>
                    <a:pt x="4382" y="38398"/>
                  </a:cubicBezTo>
                  <a:cubicBezTo>
                    <a:pt x="4322" y="38386"/>
                    <a:pt x="4275" y="38374"/>
                    <a:pt x="4215" y="38362"/>
                  </a:cubicBezTo>
                  <a:cubicBezTo>
                    <a:pt x="4001" y="38314"/>
                    <a:pt x="3787" y="38267"/>
                    <a:pt x="3596" y="38219"/>
                  </a:cubicBezTo>
                  <a:cubicBezTo>
                    <a:pt x="3572" y="38207"/>
                    <a:pt x="3537" y="38195"/>
                    <a:pt x="3513" y="38195"/>
                  </a:cubicBezTo>
                  <a:cubicBezTo>
                    <a:pt x="3346" y="38136"/>
                    <a:pt x="3179" y="38076"/>
                    <a:pt x="3013" y="38017"/>
                  </a:cubicBezTo>
                  <a:cubicBezTo>
                    <a:pt x="2965" y="38005"/>
                    <a:pt x="2917" y="37981"/>
                    <a:pt x="2870" y="37957"/>
                  </a:cubicBezTo>
                  <a:cubicBezTo>
                    <a:pt x="2703" y="37898"/>
                    <a:pt x="2536" y="37814"/>
                    <a:pt x="2382" y="37743"/>
                  </a:cubicBezTo>
                  <a:cubicBezTo>
                    <a:pt x="2382" y="37743"/>
                    <a:pt x="2370" y="37743"/>
                    <a:pt x="2370" y="37731"/>
                  </a:cubicBezTo>
                  <a:cubicBezTo>
                    <a:pt x="2215" y="37648"/>
                    <a:pt x="2060" y="37552"/>
                    <a:pt x="1917" y="37457"/>
                  </a:cubicBezTo>
                  <a:lnTo>
                    <a:pt x="1810" y="37386"/>
                  </a:lnTo>
                  <a:cubicBezTo>
                    <a:pt x="1703" y="37302"/>
                    <a:pt x="1596" y="37219"/>
                    <a:pt x="1489" y="37124"/>
                  </a:cubicBezTo>
                  <a:lnTo>
                    <a:pt x="1429" y="37064"/>
                  </a:lnTo>
                  <a:cubicBezTo>
                    <a:pt x="1310" y="36957"/>
                    <a:pt x="1215" y="36850"/>
                    <a:pt x="1120" y="36731"/>
                  </a:cubicBezTo>
                  <a:cubicBezTo>
                    <a:pt x="1084" y="36695"/>
                    <a:pt x="1072" y="36671"/>
                    <a:pt x="1048" y="36636"/>
                  </a:cubicBezTo>
                  <a:cubicBezTo>
                    <a:pt x="977" y="36540"/>
                    <a:pt x="905" y="36433"/>
                    <a:pt x="846" y="36338"/>
                  </a:cubicBezTo>
                  <a:cubicBezTo>
                    <a:pt x="822" y="36302"/>
                    <a:pt x="810" y="36267"/>
                    <a:pt x="786" y="36243"/>
                  </a:cubicBezTo>
                  <a:cubicBezTo>
                    <a:pt x="0" y="34754"/>
                    <a:pt x="441" y="32623"/>
                    <a:pt x="2310" y="29873"/>
                  </a:cubicBezTo>
                  <a:cubicBezTo>
                    <a:pt x="4941" y="26039"/>
                    <a:pt x="9954" y="21646"/>
                    <a:pt x="16181" y="17455"/>
                  </a:cubicBezTo>
                  <a:cubicBezTo>
                    <a:pt x="19062" y="15514"/>
                    <a:pt x="22206" y="13609"/>
                    <a:pt x="25492" y="11835"/>
                  </a:cubicBezTo>
                  <a:cubicBezTo>
                    <a:pt x="27373" y="10799"/>
                    <a:pt x="29290" y="9823"/>
                    <a:pt x="31242" y="8882"/>
                  </a:cubicBezTo>
                  <a:cubicBezTo>
                    <a:pt x="33993" y="7573"/>
                    <a:pt x="36791" y="6358"/>
                    <a:pt x="39577" y="5287"/>
                  </a:cubicBezTo>
                  <a:cubicBezTo>
                    <a:pt x="41053" y="4715"/>
                    <a:pt x="42530" y="4191"/>
                    <a:pt x="43982" y="3703"/>
                  </a:cubicBezTo>
                  <a:cubicBezTo>
                    <a:pt x="44268" y="3608"/>
                    <a:pt x="44542" y="3524"/>
                    <a:pt x="44816" y="3441"/>
                  </a:cubicBezTo>
                  <a:cubicBezTo>
                    <a:pt x="47292" y="2631"/>
                    <a:pt x="49816" y="1965"/>
                    <a:pt x="52376" y="1453"/>
                  </a:cubicBezTo>
                  <a:cubicBezTo>
                    <a:pt x="59770" y="0"/>
                    <a:pt x="64485" y="822"/>
                    <a:pt x="65473" y="3572"/>
                  </a:cubicBezTo>
                  <a:cubicBezTo>
                    <a:pt x="65485" y="3596"/>
                    <a:pt x="65497" y="3632"/>
                    <a:pt x="65497" y="3655"/>
                  </a:cubicBezTo>
                  <a:cubicBezTo>
                    <a:pt x="65544" y="3798"/>
                    <a:pt x="65592" y="3953"/>
                    <a:pt x="65616" y="4096"/>
                  </a:cubicBezTo>
                  <a:cubicBezTo>
                    <a:pt x="65616" y="4108"/>
                    <a:pt x="65616" y="4108"/>
                    <a:pt x="65616" y="4120"/>
                  </a:cubicBezTo>
                  <a:cubicBezTo>
                    <a:pt x="65640" y="4274"/>
                    <a:pt x="65651" y="4441"/>
                    <a:pt x="65663" y="4608"/>
                  </a:cubicBezTo>
                  <a:cubicBezTo>
                    <a:pt x="65675" y="4632"/>
                    <a:pt x="65675" y="4655"/>
                    <a:pt x="65687" y="4691"/>
                  </a:cubicBezTo>
                  <a:close/>
                </a:path>
              </a:pathLst>
            </a:custGeom>
            <a:gradFill>
              <a:gsLst>
                <a:gs pos="0">
                  <a:srgbClr val="CF65B0"/>
                </a:gs>
                <a:gs pos="100000">
                  <a:srgbClr val="FEFFB7"/>
                </a:gs>
              </a:gsLst>
              <a:lin ang="5400700"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 name="Google Shape;634;p25"/>
            <p:cNvSpPr/>
            <p:nvPr/>
          </p:nvSpPr>
          <p:spPr>
            <a:xfrm>
              <a:off x="3647175" y="3329100"/>
              <a:ext cx="1683575" cy="1008500"/>
            </a:xfrm>
            <a:custGeom>
              <a:rect b="b" l="l" r="r" t="t"/>
              <a:pathLst>
                <a:path extrusionOk="0" h="40340" w="67343">
                  <a:moveTo>
                    <a:pt x="66592" y="3966"/>
                  </a:moveTo>
                  <a:lnTo>
                    <a:pt x="64568" y="1"/>
                  </a:lnTo>
                  <a:cubicBezTo>
                    <a:pt x="64616" y="108"/>
                    <a:pt x="64675" y="227"/>
                    <a:pt x="64711" y="358"/>
                  </a:cubicBezTo>
                  <a:cubicBezTo>
                    <a:pt x="64723" y="382"/>
                    <a:pt x="64735" y="406"/>
                    <a:pt x="64746" y="441"/>
                  </a:cubicBezTo>
                  <a:cubicBezTo>
                    <a:pt x="64794" y="584"/>
                    <a:pt x="64830" y="727"/>
                    <a:pt x="64854" y="882"/>
                  </a:cubicBezTo>
                  <a:lnTo>
                    <a:pt x="64854" y="894"/>
                  </a:lnTo>
                  <a:cubicBezTo>
                    <a:pt x="64877" y="1049"/>
                    <a:pt x="64901" y="1215"/>
                    <a:pt x="64901" y="1382"/>
                  </a:cubicBezTo>
                  <a:lnTo>
                    <a:pt x="64901" y="1477"/>
                  </a:lnTo>
                  <a:cubicBezTo>
                    <a:pt x="64901" y="1656"/>
                    <a:pt x="64901" y="1823"/>
                    <a:pt x="64877" y="1989"/>
                  </a:cubicBezTo>
                  <a:cubicBezTo>
                    <a:pt x="64877" y="2025"/>
                    <a:pt x="64877" y="2049"/>
                    <a:pt x="64866" y="2085"/>
                  </a:cubicBezTo>
                  <a:cubicBezTo>
                    <a:pt x="64854" y="2251"/>
                    <a:pt x="64818" y="2418"/>
                    <a:pt x="64782" y="2585"/>
                  </a:cubicBezTo>
                  <a:cubicBezTo>
                    <a:pt x="64782" y="2608"/>
                    <a:pt x="64770" y="2632"/>
                    <a:pt x="64770" y="2656"/>
                  </a:cubicBezTo>
                  <a:cubicBezTo>
                    <a:pt x="64723" y="2847"/>
                    <a:pt x="64675" y="3037"/>
                    <a:pt x="64604" y="3239"/>
                  </a:cubicBezTo>
                  <a:cubicBezTo>
                    <a:pt x="64592" y="3287"/>
                    <a:pt x="64580" y="3323"/>
                    <a:pt x="64568" y="3370"/>
                  </a:cubicBezTo>
                  <a:cubicBezTo>
                    <a:pt x="64496" y="3573"/>
                    <a:pt x="64413" y="3775"/>
                    <a:pt x="64330" y="3978"/>
                  </a:cubicBezTo>
                  <a:lnTo>
                    <a:pt x="64294" y="4049"/>
                  </a:lnTo>
                  <a:cubicBezTo>
                    <a:pt x="64211" y="4251"/>
                    <a:pt x="64104" y="4454"/>
                    <a:pt x="63996" y="4656"/>
                  </a:cubicBezTo>
                  <a:cubicBezTo>
                    <a:pt x="63973" y="4704"/>
                    <a:pt x="63961" y="4740"/>
                    <a:pt x="63937" y="4775"/>
                  </a:cubicBezTo>
                  <a:cubicBezTo>
                    <a:pt x="63818" y="5002"/>
                    <a:pt x="63699" y="5228"/>
                    <a:pt x="63556" y="5454"/>
                  </a:cubicBezTo>
                  <a:cubicBezTo>
                    <a:pt x="63532" y="5502"/>
                    <a:pt x="63496" y="5549"/>
                    <a:pt x="63473" y="5597"/>
                  </a:cubicBezTo>
                  <a:cubicBezTo>
                    <a:pt x="63318" y="5835"/>
                    <a:pt x="63175" y="6073"/>
                    <a:pt x="62996" y="6323"/>
                  </a:cubicBezTo>
                  <a:cubicBezTo>
                    <a:pt x="56960" y="15158"/>
                    <a:pt x="38291" y="26873"/>
                    <a:pt x="21324" y="32493"/>
                  </a:cubicBezTo>
                  <a:cubicBezTo>
                    <a:pt x="20848" y="32636"/>
                    <a:pt x="20384" y="32791"/>
                    <a:pt x="19919" y="32934"/>
                  </a:cubicBezTo>
                  <a:lnTo>
                    <a:pt x="19550" y="33053"/>
                  </a:lnTo>
                  <a:cubicBezTo>
                    <a:pt x="19157" y="33172"/>
                    <a:pt x="18776" y="33291"/>
                    <a:pt x="18395" y="33398"/>
                  </a:cubicBezTo>
                  <a:lnTo>
                    <a:pt x="18181" y="33457"/>
                  </a:lnTo>
                  <a:cubicBezTo>
                    <a:pt x="17753" y="33588"/>
                    <a:pt x="17312" y="33707"/>
                    <a:pt x="16895" y="33827"/>
                  </a:cubicBezTo>
                  <a:lnTo>
                    <a:pt x="16562" y="33910"/>
                  </a:lnTo>
                  <a:cubicBezTo>
                    <a:pt x="16217" y="33993"/>
                    <a:pt x="15883" y="34088"/>
                    <a:pt x="15538" y="34172"/>
                  </a:cubicBezTo>
                  <a:lnTo>
                    <a:pt x="15264" y="34231"/>
                  </a:lnTo>
                  <a:cubicBezTo>
                    <a:pt x="14859" y="34338"/>
                    <a:pt x="14454" y="34422"/>
                    <a:pt x="14062" y="34517"/>
                  </a:cubicBezTo>
                  <a:lnTo>
                    <a:pt x="13812" y="34565"/>
                  </a:lnTo>
                  <a:cubicBezTo>
                    <a:pt x="13490" y="34636"/>
                    <a:pt x="13169" y="34696"/>
                    <a:pt x="12847" y="34755"/>
                  </a:cubicBezTo>
                  <a:lnTo>
                    <a:pt x="12549" y="34815"/>
                  </a:lnTo>
                  <a:cubicBezTo>
                    <a:pt x="12180" y="34886"/>
                    <a:pt x="11811" y="34958"/>
                    <a:pt x="11442" y="35017"/>
                  </a:cubicBezTo>
                  <a:lnTo>
                    <a:pt x="11299" y="35029"/>
                  </a:lnTo>
                  <a:cubicBezTo>
                    <a:pt x="10978" y="35089"/>
                    <a:pt x="10668" y="35124"/>
                    <a:pt x="10359" y="35172"/>
                  </a:cubicBezTo>
                  <a:lnTo>
                    <a:pt x="10085" y="35208"/>
                  </a:lnTo>
                  <a:cubicBezTo>
                    <a:pt x="9752" y="35255"/>
                    <a:pt x="9418" y="35291"/>
                    <a:pt x="9097" y="35327"/>
                  </a:cubicBezTo>
                  <a:lnTo>
                    <a:pt x="9061" y="35327"/>
                  </a:lnTo>
                  <a:cubicBezTo>
                    <a:pt x="8739" y="35351"/>
                    <a:pt x="8418" y="35374"/>
                    <a:pt x="8097" y="35398"/>
                  </a:cubicBezTo>
                  <a:lnTo>
                    <a:pt x="7858" y="35410"/>
                  </a:lnTo>
                  <a:cubicBezTo>
                    <a:pt x="7585" y="35422"/>
                    <a:pt x="7323" y="35434"/>
                    <a:pt x="7073" y="35446"/>
                  </a:cubicBezTo>
                  <a:lnTo>
                    <a:pt x="6930" y="35446"/>
                  </a:lnTo>
                  <a:lnTo>
                    <a:pt x="6072" y="35446"/>
                  </a:lnTo>
                  <a:lnTo>
                    <a:pt x="5870" y="35434"/>
                  </a:lnTo>
                  <a:cubicBezTo>
                    <a:pt x="5644" y="35434"/>
                    <a:pt x="5430" y="35422"/>
                    <a:pt x="5215" y="35398"/>
                  </a:cubicBezTo>
                  <a:lnTo>
                    <a:pt x="5037" y="35386"/>
                  </a:lnTo>
                  <a:cubicBezTo>
                    <a:pt x="4787" y="35362"/>
                    <a:pt x="4537" y="35339"/>
                    <a:pt x="4310" y="35315"/>
                  </a:cubicBezTo>
                  <a:lnTo>
                    <a:pt x="4156" y="35291"/>
                  </a:lnTo>
                  <a:cubicBezTo>
                    <a:pt x="3965" y="35255"/>
                    <a:pt x="3775" y="35231"/>
                    <a:pt x="3596" y="35184"/>
                  </a:cubicBezTo>
                  <a:lnTo>
                    <a:pt x="3429" y="35160"/>
                  </a:lnTo>
                  <a:cubicBezTo>
                    <a:pt x="3203" y="35112"/>
                    <a:pt x="3001" y="35053"/>
                    <a:pt x="2798" y="35005"/>
                  </a:cubicBezTo>
                  <a:lnTo>
                    <a:pt x="2727" y="34981"/>
                  </a:lnTo>
                  <a:cubicBezTo>
                    <a:pt x="2548" y="34934"/>
                    <a:pt x="2382" y="34874"/>
                    <a:pt x="2227" y="34815"/>
                  </a:cubicBezTo>
                  <a:lnTo>
                    <a:pt x="2072" y="34755"/>
                  </a:lnTo>
                  <a:cubicBezTo>
                    <a:pt x="1905" y="34684"/>
                    <a:pt x="1751" y="34600"/>
                    <a:pt x="1596" y="34529"/>
                  </a:cubicBezTo>
                  <a:lnTo>
                    <a:pt x="1572" y="34517"/>
                  </a:lnTo>
                  <a:cubicBezTo>
                    <a:pt x="1417" y="34434"/>
                    <a:pt x="1262" y="34350"/>
                    <a:pt x="1119" y="34255"/>
                  </a:cubicBezTo>
                  <a:lnTo>
                    <a:pt x="1012" y="34172"/>
                  </a:lnTo>
                  <a:cubicBezTo>
                    <a:pt x="917" y="34088"/>
                    <a:pt x="822" y="33993"/>
                    <a:pt x="727" y="33910"/>
                  </a:cubicBezTo>
                  <a:lnTo>
                    <a:pt x="655" y="33850"/>
                  </a:lnTo>
                  <a:cubicBezTo>
                    <a:pt x="548" y="33743"/>
                    <a:pt x="441" y="33624"/>
                    <a:pt x="346" y="33505"/>
                  </a:cubicBezTo>
                  <a:cubicBezTo>
                    <a:pt x="322" y="33481"/>
                    <a:pt x="298" y="33446"/>
                    <a:pt x="274" y="33422"/>
                  </a:cubicBezTo>
                  <a:cubicBezTo>
                    <a:pt x="203" y="33326"/>
                    <a:pt x="143" y="33219"/>
                    <a:pt x="72" y="33112"/>
                  </a:cubicBezTo>
                  <a:cubicBezTo>
                    <a:pt x="60" y="33088"/>
                    <a:pt x="36" y="33053"/>
                    <a:pt x="24" y="33017"/>
                  </a:cubicBezTo>
                  <a:lnTo>
                    <a:pt x="0" y="32969"/>
                  </a:lnTo>
                  <a:lnTo>
                    <a:pt x="2024" y="36934"/>
                  </a:lnTo>
                  <a:cubicBezTo>
                    <a:pt x="3727" y="40280"/>
                    <a:pt x="11597" y="40339"/>
                    <a:pt x="23360" y="36446"/>
                  </a:cubicBezTo>
                  <a:cubicBezTo>
                    <a:pt x="40327" y="30826"/>
                    <a:pt x="58996" y="19110"/>
                    <a:pt x="65032" y="10276"/>
                  </a:cubicBezTo>
                  <a:cubicBezTo>
                    <a:pt x="66890" y="7561"/>
                    <a:pt x="67342" y="5442"/>
                    <a:pt x="66592" y="3966"/>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5" name="Google Shape;635;p25"/>
          <p:cNvGrpSpPr/>
          <p:nvPr/>
        </p:nvGrpSpPr>
        <p:grpSpPr>
          <a:xfrm rot="-8554242">
            <a:off x="16924591" y="6251542"/>
            <a:ext cx="1984688" cy="2863516"/>
            <a:chOff x="625650" y="1152050"/>
            <a:chExt cx="1096000" cy="1581175"/>
          </a:xfrm>
        </p:grpSpPr>
        <p:sp>
          <p:nvSpPr>
            <p:cNvPr id="636" name="Google Shape;636;p25"/>
            <p:cNvSpPr/>
            <p:nvPr/>
          </p:nvSpPr>
          <p:spPr>
            <a:xfrm>
              <a:off x="625950" y="1152050"/>
              <a:ext cx="1077850" cy="1461825"/>
            </a:xfrm>
            <a:custGeom>
              <a:rect b="b" l="l" r="r" t="t"/>
              <a:pathLst>
                <a:path extrusionOk="0" h="58473" w="43114">
                  <a:moveTo>
                    <a:pt x="43113" y="45221"/>
                  </a:moveTo>
                  <a:cubicBezTo>
                    <a:pt x="43090" y="45197"/>
                    <a:pt x="43054" y="45161"/>
                    <a:pt x="43030" y="45137"/>
                  </a:cubicBezTo>
                  <a:cubicBezTo>
                    <a:pt x="42971" y="45066"/>
                    <a:pt x="42899" y="44994"/>
                    <a:pt x="42828" y="44923"/>
                  </a:cubicBezTo>
                  <a:cubicBezTo>
                    <a:pt x="42792" y="44887"/>
                    <a:pt x="42744" y="44840"/>
                    <a:pt x="42697" y="44792"/>
                  </a:cubicBezTo>
                  <a:cubicBezTo>
                    <a:pt x="42613" y="44732"/>
                    <a:pt x="42542" y="44661"/>
                    <a:pt x="42447" y="44602"/>
                  </a:cubicBezTo>
                  <a:cubicBezTo>
                    <a:pt x="42399" y="44566"/>
                    <a:pt x="42351" y="44518"/>
                    <a:pt x="42304" y="44482"/>
                  </a:cubicBezTo>
                  <a:cubicBezTo>
                    <a:pt x="42209" y="44411"/>
                    <a:pt x="42101" y="44340"/>
                    <a:pt x="41994" y="44280"/>
                  </a:cubicBezTo>
                  <a:lnTo>
                    <a:pt x="41851" y="44197"/>
                  </a:lnTo>
                  <a:cubicBezTo>
                    <a:pt x="41697" y="44101"/>
                    <a:pt x="41530" y="44006"/>
                    <a:pt x="41351" y="43923"/>
                  </a:cubicBezTo>
                  <a:cubicBezTo>
                    <a:pt x="41327" y="43923"/>
                    <a:pt x="41316" y="43911"/>
                    <a:pt x="41292" y="43899"/>
                  </a:cubicBezTo>
                  <a:cubicBezTo>
                    <a:pt x="41137" y="43828"/>
                    <a:pt x="40970" y="43744"/>
                    <a:pt x="40804" y="43685"/>
                  </a:cubicBezTo>
                  <a:cubicBezTo>
                    <a:pt x="40732" y="43661"/>
                    <a:pt x="40661" y="43637"/>
                    <a:pt x="40601" y="43613"/>
                  </a:cubicBezTo>
                  <a:cubicBezTo>
                    <a:pt x="40458" y="43566"/>
                    <a:pt x="40327" y="43518"/>
                    <a:pt x="40184" y="43470"/>
                  </a:cubicBezTo>
                  <a:cubicBezTo>
                    <a:pt x="40101" y="43447"/>
                    <a:pt x="40018" y="43411"/>
                    <a:pt x="39946" y="43399"/>
                  </a:cubicBezTo>
                  <a:cubicBezTo>
                    <a:pt x="39803" y="43351"/>
                    <a:pt x="39661" y="43316"/>
                    <a:pt x="39518" y="43280"/>
                  </a:cubicBezTo>
                  <a:cubicBezTo>
                    <a:pt x="39434" y="43256"/>
                    <a:pt x="39339" y="43232"/>
                    <a:pt x="39256" y="43208"/>
                  </a:cubicBezTo>
                  <a:lnTo>
                    <a:pt x="38791" y="43113"/>
                  </a:lnTo>
                  <a:cubicBezTo>
                    <a:pt x="38696" y="43089"/>
                    <a:pt x="38613" y="43078"/>
                    <a:pt x="38518" y="43054"/>
                  </a:cubicBezTo>
                  <a:cubicBezTo>
                    <a:pt x="38339" y="43018"/>
                    <a:pt x="38160" y="42994"/>
                    <a:pt x="37982" y="42970"/>
                  </a:cubicBezTo>
                  <a:lnTo>
                    <a:pt x="37732" y="42923"/>
                  </a:lnTo>
                  <a:cubicBezTo>
                    <a:pt x="37470" y="42887"/>
                    <a:pt x="37196" y="42863"/>
                    <a:pt x="36910" y="42827"/>
                  </a:cubicBezTo>
                  <a:lnTo>
                    <a:pt x="36851" y="42827"/>
                  </a:lnTo>
                  <a:cubicBezTo>
                    <a:pt x="36589" y="42804"/>
                    <a:pt x="36315" y="42792"/>
                    <a:pt x="36029" y="42768"/>
                  </a:cubicBezTo>
                  <a:cubicBezTo>
                    <a:pt x="35934" y="42768"/>
                    <a:pt x="35827" y="42756"/>
                    <a:pt x="35732" y="42756"/>
                  </a:cubicBezTo>
                  <a:cubicBezTo>
                    <a:pt x="35529" y="42744"/>
                    <a:pt x="35327" y="42732"/>
                    <a:pt x="35112" y="42732"/>
                  </a:cubicBezTo>
                  <a:lnTo>
                    <a:pt x="34743" y="42732"/>
                  </a:lnTo>
                  <a:lnTo>
                    <a:pt x="34136" y="42732"/>
                  </a:lnTo>
                  <a:lnTo>
                    <a:pt x="33743" y="42732"/>
                  </a:lnTo>
                  <a:cubicBezTo>
                    <a:pt x="33529" y="42732"/>
                    <a:pt x="33315" y="42744"/>
                    <a:pt x="33100" y="42744"/>
                  </a:cubicBezTo>
                  <a:cubicBezTo>
                    <a:pt x="32969" y="42744"/>
                    <a:pt x="32838" y="42756"/>
                    <a:pt x="32707" y="42768"/>
                  </a:cubicBezTo>
                  <a:cubicBezTo>
                    <a:pt x="32469" y="42780"/>
                    <a:pt x="32219" y="42792"/>
                    <a:pt x="31981" y="42804"/>
                  </a:cubicBezTo>
                  <a:lnTo>
                    <a:pt x="31624" y="42827"/>
                  </a:lnTo>
                  <a:cubicBezTo>
                    <a:pt x="31267" y="42851"/>
                    <a:pt x="30898" y="42887"/>
                    <a:pt x="30517" y="42923"/>
                  </a:cubicBezTo>
                  <a:cubicBezTo>
                    <a:pt x="19372" y="44042"/>
                    <a:pt x="6502" y="49459"/>
                    <a:pt x="1751" y="55008"/>
                  </a:cubicBezTo>
                  <a:cubicBezTo>
                    <a:pt x="1608" y="55174"/>
                    <a:pt x="1477" y="55341"/>
                    <a:pt x="1346" y="55508"/>
                  </a:cubicBezTo>
                  <a:cubicBezTo>
                    <a:pt x="1311" y="55555"/>
                    <a:pt x="1275" y="55615"/>
                    <a:pt x="1239" y="55662"/>
                  </a:cubicBezTo>
                  <a:cubicBezTo>
                    <a:pt x="1156" y="55770"/>
                    <a:pt x="1072" y="55877"/>
                    <a:pt x="1001" y="55984"/>
                  </a:cubicBezTo>
                  <a:cubicBezTo>
                    <a:pt x="965" y="56055"/>
                    <a:pt x="930" y="56115"/>
                    <a:pt x="882" y="56174"/>
                  </a:cubicBezTo>
                  <a:cubicBezTo>
                    <a:pt x="822" y="56270"/>
                    <a:pt x="763" y="56365"/>
                    <a:pt x="715" y="56460"/>
                  </a:cubicBezTo>
                  <a:cubicBezTo>
                    <a:pt x="680" y="56520"/>
                    <a:pt x="632" y="56591"/>
                    <a:pt x="608" y="56651"/>
                  </a:cubicBezTo>
                  <a:cubicBezTo>
                    <a:pt x="560" y="56746"/>
                    <a:pt x="501" y="56829"/>
                    <a:pt x="465" y="56913"/>
                  </a:cubicBezTo>
                  <a:cubicBezTo>
                    <a:pt x="429" y="56984"/>
                    <a:pt x="406" y="57044"/>
                    <a:pt x="382" y="57115"/>
                  </a:cubicBezTo>
                  <a:cubicBezTo>
                    <a:pt x="346" y="57174"/>
                    <a:pt x="310" y="57282"/>
                    <a:pt x="275" y="57365"/>
                  </a:cubicBezTo>
                  <a:cubicBezTo>
                    <a:pt x="239" y="57448"/>
                    <a:pt x="227" y="57496"/>
                    <a:pt x="203" y="57555"/>
                  </a:cubicBezTo>
                  <a:cubicBezTo>
                    <a:pt x="179" y="57627"/>
                    <a:pt x="156" y="57722"/>
                    <a:pt x="132" y="57806"/>
                  </a:cubicBezTo>
                  <a:cubicBezTo>
                    <a:pt x="108" y="57877"/>
                    <a:pt x="96" y="57925"/>
                    <a:pt x="84" y="57984"/>
                  </a:cubicBezTo>
                  <a:cubicBezTo>
                    <a:pt x="60" y="58067"/>
                    <a:pt x="48" y="58151"/>
                    <a:pt x="37" y="58222"/>
                  </a:cubicBezTo>
                  <a:cubicBezTo>
                    <a:pt x="25" y="58306"/>
                    <a:pt x="13" y="58341"/>
                    <a:pt x="13" y="58401"/>
                  </a:cubicBezTo>
                  <a:cubicBezTo>
                    <a:pt x="13" y="58425"/>
                    <a:pt x="13" y="58448"/>
                    <a:pt x="1" y="58472"/>
                  </a:cubicBezTo>
                  <a:cubicBezTo>
                    <a:pt x="1382" y="44078"/>
                    <a:pt x="2763" y="29695"/>
                    <a:pt x="4132" y="15312"/>
                  </a:cubicBezTo>
                  <a:cubicBezTo>
                    <a:pt x="4632" y="10204"/>
                    <a:pt x="5121" y="5109"/>
                    <a:pt x="5609" y="1"/>
                  </a:cubicBezTo>
                  <a:cubicBezTo>
                    <a:pt x="8752" y="3787"/>
                    <a:pt x="11895" y="7573"/>
                    <a:pt x="15038" y="11359"/>
                  </a:cubicBezTo>
                  <a:cubicBezTo>
                    <a:pt x="24385" y="22646"/>
                    <a:pt x="33743" y="33934"/>
                    <a:pt x="43113" y="45221"/>
                  </a:cubicBezTo>
                  <a:close/>
                </a:path>
              </a:pathLst>
            </a:custGeom>
            <a:gradFill>
              <a:gsLst>
                <a:gs pos="0">
                  <a:srgbClr val="FF62FF"/>
                </a:gs>
                <a:gs pos="100000">
                  <a:srgbClr val="A2B5FA"/>
                </a:gs>
              </a:gsLst>
              <a:lin ang="18900044"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 name="Google Shape;637;p25"/>
            <p:cNvSpPr/>
            <p:nvPr/>
          </p:nvSpPr>
          <p:spPr>
            <a:xfrm>
              <a:off x="625650" y="2220350"/>
              <a:ext cx="1096000" cy="512875"/>
            </a:xfrm>
            <a:custGeom>
              <a:rect b="b" l="l" r="r" t="t"/>
              <a:pathLst>
                <a:path extrusionOk="0" h="20515" w="43840">
                  <a:moveTo>
                    <a:pt x="43816" y="4156"/>
                  </a:moveTo>
                  <a:cubicBezTo>
                    <a:pt x="43816" y="4108"/>
                    <a:pt x="43816" y="4072"/>
                    <a:pt x="43804" y="4025"/>
                  </a:cubicBezTo>
                  <a:cubicBezTo>
                    <a:pt x="43792" y="3917"/>
                    <a:pt x="43768" y="3810"/>
                    <a:pt x="43745" y="3715"/>
                  </a:cubicBezTo>
                  <a:cubicBezTo>
                    <a:pt x="43745" y="3691"/>
                    <a:pt x="43745" y="3679"/>
                    <a:pt x="43745" y="3667"/>
                  </a:cubicBezTo>
                  <a:cubicBezTo>
                    <a:pt x="43709" y="3548"/>
                    <a:pt x="43673" y="3429"/>
                    <a:pt x="43625" y="3322"/>
                  </a:cubicBezTo>
                  <a:cubicBezTo>
                    <a:pt x="43614" y="3286"/>
                    <a:pt x="43590" y="3251"/>
                    <a:pt x="43578" y="3227"/>
                  </a:cubicBezTo>
                  <a:cubicBezTo>
                    <a:pt x="43542" y="3143"/>
                    <a:pt x="43506" y="3072"/>
                    <a:pt x="43459" y="2989"/>
                  </a:cubicBezTo>
                  <a:cubicBezTo>
                    <a:pt x="43447" y="2953"/>
                    <a:pt x="43423" y="2917"/>
                    <a:pt x="43399" y="2870"/>
                  </a:cubicBezTo>
                  <a:cubicBezTo>
                    <a:pt x="43352" y="2810"/>
                    <a:pt x="43304" y="2739"/>
                    <a:pt x="43256" y="2667"/>
                  </a:cubicBezTo>
                  <a:cubicBezTo>
                    <a:pt x="43233" y="2632"/>
                    <a:pt x="43197" y="2596"/>
                    <a:pt x="43173" y="2560"/>
                  </a:cubicBezTo>
                  <a:cubicBezTo>
                    <a:pt x="43149" y="2512"/>
                    <a:pt x="43090" y="2453"/>
                    <a:pt x="43042" y="2405"/>
                  </a:cubicBezTo>
                  <a:cubicBezTo>
                    <a:pt x="42994" y="2358"/>
                    <a:pt x="42911" y="2262"/>
                    <a:pt x="42840" y="2191"/>
                  </a:cubicBezTo>
                  <a:lnTo>
                    <a:pt x="42709" y="2060"/>
                  </a:lnTo>
                  <a:cubicBezTo>
                    <a:pt x="42625" y="2000"/>
                    <a:pt x="42554" y="1929"/>
                    <a:pt x="42459" y="1870"/>
                  </a:cubicBezTo>
                  <a:cubicBezTo>
                    <a:pt x="42411" y="1822"/>
                    <a:pt x="42363" y="1786"/>
                    <a:pt x="42316" y="1750"/>
                  </a:cubicBezTo>
                  <a:cubicBezTo>
                    <a:pt x="42221" y="1679"/>
                    <a:pt x="42113" y="1619"/>
                    <a:pt x="42006" y="1548"/>
                  </a:cubicBezTo>
                  <a:cubicBezTo>
                    <a:pt x="41959" y="1524"/>
                    <a:pt x="41923" y="1489"/>
                    <a:pt x="41863" y="1465"/>
                  </a:cubicBezTo>
                  <a:cubicBezTo>
                    <a:pt x="41709" y="1369"/>
                    <a:pt x="41542" y="1274"/>
                    <a:pt x="41375" y="1203"/>
                  </a:cubicBezTo>
                  <a:lnTo>
                    <a:pt x="41304" y="1167"/>
                  </a:lnTo>
                  <a:cubicBezTo>
                    <a:pt x="41149" y="1096"/>
                    <a:pt x="40982" y="1024"/>
                    <a:pt x="40816" y="953"/>
                  </a:cubicBezTo>
                  <a:cubicBezTo>
                    <a:pt x="40744" y="929"/>
                    <a:pt x="40673" y="905"/>
                    <a:pt x="40613" y="881"/>
                  </a:cubicBezTo>
                  <a:cubicBezTo>
                    <a:pt x="40482" y="834"/>
                    <a:pt x="40339" y="786"/>
                    <a:pt x="40208" y="738"/>
                  </a:cubicBezTo>
                  <a:lnTo>
                    <a:pt x="39958" y="667"/>
                  </a:lnTo>
                  <a:cubicBezTo>
                    <a:pt x="39815" y="631"/>
                    <a:pt x="39684" y="584"/>
                    <a:pt x="39542" y="548"/>
                  </a:cubicBezTo>
                  <a:cubicBezTo>
                    <a:pt x="39446" y="524"/>
                    <a:pt x="39351" y="500"/>
                    <a:pt x="39268" y="488"/>
                  </a:cubicBezTo>
                  <a:cubicBezTo>
                    <a:pt x="39113" y="453"/>
                    <a:pt x="38970" y="417"/>
                    <a:pt x="38815" y="381"/>
                  </a:cubicBezTo>
                  <a:lnTo>
                    <a:pt x="38530" y="334"/>
                  </a:lnTo>
                  <a:cubicBezTo>
                    <a:pt x="38351" y="298"/>
                    <a:pt x="38172" y="274"/>
                    <a:pt x="37994" y="238"/>
                  </a:cubicBezTo>
                  <a:lnTo>
                    <a:pt x="37744" y="203"/>
                  </a:lnTo>
                  <a:cubicBezTo>
                    <a:pt x="37482" y="167"/>
                    <a:pt x="37208" y="131"/>
                    <a:pt x="36922" y="107"/>
                  </a:cubicBezTo>
                  <a:lnTo>
                    <a:pt x="36863" y="107"/>
                  </a:lnTo>
                  <a:cubicBezTo>
                    <a:pt x="36589" y="84"/>
                    <a:pt x="36327" y="60"/>
                    <a:pt x="36041" y="36"/>
                  </a:cubicBezTo>
                  <a:lnTo>
                    <a:pt x="35744" y="24"/>
                  </a:lnTo>
                  <a:cubicBezTo>
                    <a:pt x="35541" y="12"/>
                    <a:pt x="35339" y="12"/>
                    <a:pt x="35124" y="0"/>
                  </a:cubicBezTo>
                  <a:lnTo>
                    <a:pt x="34755" y="0"/>
                  </a:lnTo>
                  <a:lnTo>
                    <a:pt x="34148" y="0"/>
                  </a:lnTo>
                  <a:lnTo>
                    <a:pt x="33755" y="0"/>
                  </a:lnTo>
                  <a:cubicBezTo>
                    <a:pt x="33541" y="0"/>
                    <a:pt x="33327" y="12"/>
                    <a:pt x="33112" y="24"/>
                  </a:cubicBezTo>
                  <a:lnTo>
                    <a:pt x="32707" y="36"/>
                  </a:lnTo>
                  <a:cubicBezTo>
                    <a:pt x="32481" y="48"/>
                    <a:pt x="32231" y="60"/>
                    <a:pt x="31993" y="84"/>
                  </a:cubicBezTo>
                  <a:lnTo>
                    <a:pt x="31636" y="107"/>
                  </a:lnTo>
                  <a:cubicBezTo>
                    <a:pt x="31267" y="131"/>
                    <a:pt x="30898" y="167"/>
                    <a:pt x="30517" y="203"/>
                  </a:cubicBezTo>
                  <a:cubicBezTo>
                    <a:pt x="19384" y="1310"/>
                    <a:pt x="6514" y="6727"/>
                    <a:pt x="1763" y="12276"/>
                  </a:cubicBezTo>
                  <a:cubicBezTo>
                    <a:pt x="1620" y="12442"/>
                    <a:pt x="1489" y="12609"/>
                    <a:pt x="1370" y="12776"/>
                  </a:cubicBezTo>
                  <a:cubicBezTo>
                    <a:pt x="1323" y="12823"/>
                    <a:pt x="1287" y="12883"/>
                    <a:pt x="1251" y="12930"/>
                  </a:cubicBezTo>
                  <a:cubicBezTo>
                    <a:pt x="1168" y="13038"/>
                    <a:pt x="1084" y="13145"/>
                    <a:pt x="1013" y="13252"/>
                  </a:cubicBezTo>
                  <a:cubicBezTo>
                    <a:pt x="977" y="13311"/>
                    <a:pt x="942" y="13383"/>
                    <a:pt x="894" y="13442"/>
                  </a:cubicBezTo>
                  <a:cubicBezTo>
                    <a:pt x="834" y="13538"/>
                    <a:pt x="775" y="13633"/>
                    <a:pt x="727" y="13728"/>
                  </a:cubicBezTo>
                  <a:cubicBezTo>
                    <a:pt x="692" y="13788"/>
                    <a:pt x="656" y="13859"/>
                    <a:pt x="620" y="13919"/>
                  </a:cubicBezTo>
                  <a:cubicBezTo>
                    <a:pt x="572" y="14014"/>
                    <a:pt x="525" y="14097"/>
                    <a:pt x="477" y="14181"/>
                  </a:cubicBezTo>
                  <a:cubicBezTo>
                    <a:pt x="430" y="14276"/>
                    <a:pt x="418" y="14312"/>
                    <a:pt x="394" y="14383"/>
                  </a:cubicBezTo>
                  <a:cubicBezTo>
                    <a:pt x="358" y="14442"/>
                    <a:pt x="322" y="14550"/>
                    <a:pt x="287" y="14633"/>
                  </a:cubicBezTo>
                  <a:cubicBezTo>
                    <a:pt x="251" y="14716"/>
                    <a:pt x="239" y="14764"/>
                    <a:pt x="215" y="14823"/>
                  </a:cubicBezTo>
                  <a:cubicBezTo>
                    <a:pt x="191" y="14883"/>
                    <a:pt x="168" y="14990"/>
                    <a:pt x="144" y="15074"/>
                  </a:cubicBezTo>
                  <a:cubicBezTo>
                    <a:pt x="120" y="15157"/>
                    <a:pt x="108" y="15193"/>
                    <a:pt x="96" y="15252"/>
                  </a:cubicBezTo>
                  <a:cubicBezTo>
                    <a:pt x="84" y="15335"/>
                    <a:pt x="60" y="15419"/>
                    <a:pt x="49" y="15490"/>
                  </a:cubicBezTo>
                  <a:cubicBezTo>
                    <a:pt x="37" y="15574"/>
                    <a:pt x="37" y="15609"/>
                    <a:pt x="25" y="15669"/>
                  </a:cubicBezTo>
                  <a:cubicBezTo>
                    <a:pt x="13" y="15764"/>
                    <a:pt x="1" y="15871"/>
                    <a:pt x="1" y="15978"/>
                  </a:cubicBezTo>
                  <a:lnTo>
                    <a:pt x="1" y="16050"/>
                  </a:lnTo>
                  <a:cubicBezTo>
                    <a:pt x="1" y="16169"/>
                    <a:pt x="13" y="16288"/>
                    <a:pt x="25" y="16407"/>
                  </a:cubicBezTo>
                  <a:cubicBezTo>
                    <a:pt x="25" y="16443"/>
                    <a:pt x="37" y="16478"/>
                    <a:pt x="37" y="16502"/>
                  </a:cubicBezTo>
                  <a:cubicBezTo>
                    <a:pt x="49" y="16598"/>
                    <a:pt x="60" y="16681"/>
                    <a:pt x="84" y="16764"/>
                  </a:cubicBezTo>
                  <a:cubicBezTo>
                    <a:pt x="96" y="16812"/>
                    <a:pt x="108" y="16848"/>
                    <a:pt x="120" y="16883"/>
                  </a:cubicBezTo>
                  <a:cubicBezTo>
                    <a:pt x="144" y="16967"/>
                    <a:pt x="168" y="17050"/>
                    <a:pt x="203" y="17133"/>
                  </a:cubicBezTo>
                  <a:cubicBezTo>
                    <a:pt x="215" y="17157"/>
                    <a:pt x="227" y="17193"/>
                    <a:pt x="239" y="17217"/>
                  </a:cubicBezTo>
                  <a:cubicBezTo>
                    <a:pt x="287" y="17336"/>
                    <a:pt x="334" y="17443"/>
                    <a:pt x="394" y="17538"/>
                  </a:cubicBezTo>
                  <a:cubicBezTo>
                    <a:pt x="406" y="17562"/>
                    <a:pt x="418" y="17586"/>
                    <a:pt x="430" y="17598"/>
                  </a:cubicBezTo>
                  <a:cubicBezTo>
                    <a:pt x="477" y="17681"/>
                    <a:pt x="537" y="17764"/>
                    <a:pt x="596" y="17848"/>
                  </a:cubicBezTo>
                  <a:lnTo>
                    <a:pt x="668" y="17943"/>
                  </a:lnTo>
                  <a:cubicBezTo>
                    <a:pt x="727" y="18014"/>
                    <a:pt x="787" y="18086"/>
                    <a:pt x="846" y="18157"/>
                  </a:cubicBezTo>
                  <a:cubicBezTo>
                    <a:pt x="870" y="18181"/>
                    <a:pt x="906" y="18217"/>
                    <a:pt x="930" y="18241"/>
                  </a:cubicBezTo>
                  <a:cubicBezTo>
                    <a:pt x="1013" y="18336"/>
                    <a:pt x="1108" y="18419"/>
                    <a:pt x="1203" y="18503"/>
                  </a:cubicBezTo>
                  <a:cubicBezTo>
                    <a:pt x="1215" y="18503"/>
                    <a:pt x="1215" y="18514"/>
                    <a:pt x="1215" y="18514"/>
                  </a:cubicBezTo>
                  <a:cubicBezTo>
                    <a:pt x="1323" y="18598"/>
                    <a:pt x="1442" y="18681"/>
                    <a:pt x="1549" y="18764"/>
                  </a:cubicBezTo>
                  <a:cubicBezTo>
                    <a:pt x="1584" y="18800"/>
                    <a:pt x="1620" y="18824"/>
                    <a:pt x="1656" y="18848"/>
                  </a:cubicBezTo>
                  <a:cubicBezTo>
                    <a:pt x="1751" y="18895"/>
                    <a:pt x="1835" y="18955"/>
                    <a:pt x="1930" y="19014"/>
                  </a:cubicBezTo>
                  <a:lnTo>
                    <a:pt x="2061" y="19086"/>
                  </a:lnTo>
                  <a:cubicBezTo>
                    <a:pt x="2168" y="19145"/>
                    <a:pt x="2275" y="19205"/>
                    <a:pt x="2394" y="19265"/>
                  </a:cubicBezTo>
                  <a:lnTo>
                    <a:pt x="2489" y="19312"/>
                  </a:lnTo>
                  <a:cubicBezTo>
                    <a:pt x="2632" y="19384"/>
                    <a:pt x="2787" y="19443"/>
                    <a:pt x="2942" y="19515"/>
                  </a:cubicBezTo>
                  <a:lnTo>
                    <a:pt x="3061" y="19550"/>
                  </a:lnTo>
                  <a:cubicBezTo>
                    <a:pt x="3180" y="19598"/>
                    <a:pt x="3311" y="19646"/>
                    <a:pt x="3442" y="19693"/>
                  </a:cubicBezTo>
                  <a:lnTo>
                    <a:pt x="3609" y="19753"/>
                  </a:lnTo>
                  <a:cubicBezTo>
                    <a:pt x="3740" y="19788"/>
                    <a:pt x="3870" y="19836"/>
                    <a:pt x="4001" y="19872"/>
                  </a:cubicBezTo>
                  <a:lnTo>
                    <a:pt x="4168" y="19919"/>
                  </a:lnTo>
                  <a:cubicBezTo>
                    <a:pt x="4347" y="19967"/>
                    <a:pt x="4537" y="20015"/>
                    <a:pt x="4740" y="20062"/>
                  </a:cubicBezTo>
                  <a:lnTo>
                    <a:pt x="4811" y="20074"/>
                  </a:lnTo>
                  <a:cubicBezTo>
                    <a:pt x="4990" y="20110"/>
                    <a:pt x="5168" y="20146"/>
                    <a:pt x="5359" y="20181"/>
                  </a:cubicBezTo>
                  <a:lnTo>
                    <a:pt x="5561" y="20217"/>
                  </a:lnTo>
                  <a:lnTo>
                    <a:pt x="6026" y="20288"/>
                  </a:lnTo>
                  <a:lnTo>
                    <a:pt x="6240" y="20324"/>
                  </a:lnTo>
                  <a:cubicBezTo>
                    <a:pt x="6430" y="20348"/>
                    <a:pt x="6621" y="20372"/>
                    <a:pt x="6835" y="20384"/>
                  </a:cubicBezTo>
                  <a:lnTo>
                    <a:pt x="6930" y="20396"/>
                  </a:lnTo>
                  <a:cubicBezTo>
                    <a:pt x="7169" y="20419"/>
                    <a:pt x="7407" y="20443"/>
                    <a:pt x="7657" y="20455"/>
                  </a:cubicBezTo>
                  <a:lnTo>
                    <a:pt x="7871" y="20467"/>
                  </a:lnTo>
                  <a:cubicBezTo>
                    <a:pt x="8050" y="20479"/>
                    <a:pt x="8240" y="20491"/>
                    <a:pt x="8431" y="20491"/>
                  </a:cubicBezTo>
                  <a:lnTo>
                    <a:pt x="8681" y="20503"/>
                  </a:lnTo>
                  <a:cubicBezTo>
                    <a:pt x="8883" y="20503"/>
                    <a:pt x="9074" y="20515"/>
                    <a:pt x="9276" y="20515"/>
                  </a:cubicBezTo>
                  <a:lnTo>
                    <a:pt x="9490" y="20515"/>
                  </a:lnTo>
                  <a:cubicBezTo>
                    <a:pt x="9752" y="20515"/>
                    <a:pt x="10026" y="20515"/>
                    <a:pt x="10312" y="20503"/>
                  </a:cubicBezTo>
                  <a:lnTo>
                    <a:pt x="10490" y="20503"/>
                  </a:lnTo>
                  <a:lnTo>
                    <a:pt x="11181" y="20479"/>
                  </a:lnTo>
                  <a:lnTo>
                    <a:pt x="11467" y="20455"/>
                  </a:lnTo>
                  <a:cubicBezTo>
                    <a:pt x="11681" y="20443"/>
                    <a:pt x="11895" y="20431"/>
                    <a:pt x="12110" y="20419"/>
                  </a:cubicBezTo>
                  <a:lnTo>
                    <a:pt x="12383" y="20396"/>
                  </a:lnTo>
                  <a:cubicBezTo>
                    <a:pt x="12693" y="20372"/>
                    <a:pt x="13003" y="20348"/>
                    <a:pt x="13324" y="20312"/>
                  </a:cubicBezTo>
                  <a:cubicBezTo>
                    <a:pt x="24444" y="19193"/>
                    <a:pt x="37327" y="13788"/>
                    <a:pt x="42078" y="8227"/>
                  </a:cubicBezTo>
                  <a:cubicBezTo>
                    <a:pt x="42209" y="8073"/>
                    <a:pt x="42340" y="7906"/>
                    <a:pt x="42459" y="7751"/>
                  </a:cubicBezTo>
                  <a:cubicBezTo>
                    <a:pt x="42506" y="7704"/>
                    <a:pt x="42530" y="7656"/>
                    <a:pt x="42578" y="7608"/>
                  </a:cubicBezTo>
                  <a:cubicBezTo>
                    <a:pt x="42649" y="7501"/>
                    <a:pt x="42732" y="7394"/>
                    <a:pt x="42804" y="7287"/>
                  </a:cubicBezTo>
                  <a:cubicBezTo>
                    <a:pt x="42840" y="7227"/>
                    <a:pt x="42875" y="7168"/>
                    <a:pt x="42911" y="7120"/>
                  </a:cubicBezTo>
                  <a:cubicBezTo>
                    <a:pt x="42971" y="7013"/>
                    <a:pt x="43042" y="6918"/>
                    <a:pt x="43090" y="6822"/>
                  </a:cubicBezTo>
                  <a:cubicBezTo>
                    <a:pt x="43125" y="6763"/>
                    <a:pt x="43161" y="6703"/>
                    <a:pt x="43185" y="6656"/>
                  </a:cubicBezTo>
                  <a:cubicBezTo>
                    <a:pt x="43244" y="6549"/>
                    <a:pt x="43292" y="6453"/>
                    <a:pt x="43340" y="6358"/>
                  </a:cubicBezTo>
                  <a:cubicBezTo>
                    <a:pt x="43364" y="6311"/>
                    <a:pt x="43387" y="6263"/>
                    <a:pt x="43411" y="6203"/>
                  </a:cubicBezTo>
                  <a:cubicBezTo>
                    <a:pt x="43471" y="6072"/>
                    <a:pt x="43530" y="5930"/>
                    <a:pt x="43578" y="5799"/>
                  </a:cubicBezTo>
                  <a:cubicBezTo>
                    <a:pt x="43590" y="5799"/>
                    <a:pt x="43590" y="5787"/>
                    <a:pt x="43590" y="5775"/>
                  </a:cubicBezTo>
                  <a:cubicBezTo>
                    <a:pt x="43637" y="5632"/>
                    <a:pt x="43685" y="5489"/>
                    <a:pt x="43721" y="5358"/>
                  </a:cubicBezTo>
                  <a:cubicBezTo>
                    <a:pt x="43733" y="5310"/>
                    <a:pt x="43733" y="5275"/>
                    <a:pt x="43745" y="5227"/>
                  </a:cubicBezTo>
                  <a:cubicBezTo>
                    <a:pt x="43768" y="5132"/>
                    <a:pt x="43780" y="5048"/>
                    <a:pt x="43804" y="4953"/>
                  </a:cubicBezTo>
                  <a:cubicBezTo>
                    <a:pt x="43804" y="4906"/>
                    <a:pt x="43816" y="4858"/>
                    <a:pt x="43816" y="4798"/>
                  </a:cubicBezTo>
                  <a:cubicBezTo>
                    <a:pt x="43828" y="4715"/>
                    <a:pt x="43828" y="4632"/>
                    <a:pt x="43840" y="4548"/>
                  </a:cubicBezTo>
                  <a:lnTo>
                    <a:pt x="43840" y="4406"/>
                  </a:lnTo>
                  <a:cubicBezTo>
                    <a:pt x="43828" y="4322"/>
                    <a:pt x="43828" y="4239"/>
                    <a:pt x="43816" y="4156"/>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8" name="Google Shape;638;p25"/>
          <p:cNvGrpSpPr/>
          <p:nvPr/>
        </p:nvGrpSpPr>
        <p:grpSpPr>
          <a:xfrm>
            <a:off x="16258814" y="-1493781"/>
            <a:ext cx="4071000" cy="4781399"/>
            <a:chOff x="8129407" y="-746890"/>
            <a:chExt cx="2035500" cy="2390700"/>
          </a:xfrm>
        </p:grpSpPr>
        <p:sp>
          <p:nvSpPr>
            <p:cNvPr id="639" name="Google Shape;639;p25"/>
            <p:cNvSpPr/>
            <p:nvPr/>
          </p:nvSpPr>
          <p:spPr>
            <a:xfrm rot="3420529">
              <a:off x="8198965" y="-75285"/>
              <a:ext cx="1896384" cy="1195990"/>
            </a:xfrm>
            <a:prstGeom prst="triangle">
              <a:avLst>
                <a:gd fmla="val 50000" name="adj"/>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rPr lang="en" sz="2800"/>
                <a:t> </a:t>
              </a:r>
              <a:endParaRPr sz="2800"/>
            </a:p>
          </p:txBody>
        </p:sp>
        <p:grpSp>
          <p:nvGrpSpPr>
            <p:cNvPr id="640" name="Google Shape;640;p25"/>
            <p:cNvGrpSpPr/>
            <p:nvPr/>
          </p:nvGrpSpPr>
          <p:grpSpPr>
            <a:xfrm rot="-960545">
              <a:off x="8342402" y="-568320"/>
              <a:ext cx="1542637" cy="1761192"/>
              <a:chOff x="742950" y="1124975"/>
              <a:chExt cx="1327850" cy="1515975"/>
            </a:xfrm>
          </p:grpSpPr>
          <p:sp>
            <p:nvSpPr>
              <p:cNvPr id="641" name="Google Shape;641;p25"/>
              <p:cNvSpPr/>
              <p:nvPr/>
            </p:nvSpPr>
            <p:spPr>
              <a:xfrm>
                <a:off x="742950" y="1124975"/>
                <a:ext cx="304525" cy="1515975"/>
              </a:xfrm>
              <a:custGeom>
                <a:rect b="b" l="l" r="r" t="t"/>
                <a:pathLst>
                  <a:path extrusionOk="0" h="60639" w="12181">
                    <a:moveTo>
                      <a:pt x="0" y="60639"/>
                    </a:moveTo>
                    <a:lnTo>
                      <a:pt x="6263" y="0"/>
                    </a:lnTo>
                    <a:lnTo>
                      <a:pt x="12180" y="46911"/>
                    </a:lnTo>
                    <a:close/>
                  </a:path>
                </a:pathLst>
              </a:custGeom>
              <a:gradFill>
                <a:gsLst>
                  <a:gs pos="0">
                    <a:srgbClr val="FF62FF"/>
                  </a:gs>
                  <a:gs pos="100000">
                    <a:srgbClr val="A2B5F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 name="Google Shape;642;p25"/>
              <p:cNvSpPr/>
              <p:nvPr/>
            </p:nvSpPr>
            <p:spPr>
              <a:xfrm>
                <a:off x="899500" y="1124975"/>
                <a:ext cx="1171300" cy="1172775"/>
              </a:xfrm>
              <a:custGeom>
                <a:rect b="b" l="l" r="r" t="t"/>
                <a:pathLst>
                  <a:path extrusionOk="0" h="46911" w="46852">
                    <a:moveTo>
                      <a:pt x="46852" y="37576"/>
                    </a:moveTo>
                    <a:lnTo>
                      <a:pt x="5918" y="46911"/>
                    </a:lnTo>
                    <a:lnTo>
                      <a:pt x="1" y="0"/>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 name="Google Shape;643;p25"/>
              <p:cNvSpPr/>
              <p:nvPr/>
            </p:nvSpPr>
            <p:spPr>
              <a:xfrm>
                <a:off x="742950" y="2064375"/>
                <a:ext cx="1327850" cy="576575"/>
              </a:xfrm>
              <a:custGeom>
                <a:rect b="b" l="l" r="r" t="t"/>
                <a:pathLst>
                  <a:path extrusionOk="0" h="23063" w="53114">
                    <a:moveTo>
                      <a:pt x="53114" y="0"/>
                    </a:moveTo>
                    <a:lnTo>
                      <a:pt x="0" y="23063"/>
                    </a:lnTo>
                    <a:lnTo>
                      <a:pt x="12180" y="9335"/>
                    </a:lnTo>
                    <a:close/>
                  </a:path>
                </a:pathLst>
              </a:custGeom>
              <a:gradFill>
                <a:gsLst>
                  <a:gs pos="0">
                    <a:srgbClr val="F9F6EF"/>
                  </a:gs>
                  <a:gs pos="100000">
                    <a:srgbClr val="F148FF"/>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44" name="Google Shape;644;p25"/>
            <p:cNvSpPr/>
            <p:nvPr/>
          </p:nvSpPr>
          <p:spPr>
            <a:xfrm>
              <a:off x="8294474" y="68247"/>
              <a:ext cx="1344082" cy="748969"/>
            </a:xfrm>
            <a:custGeom>
              <a:rect b="b" l="l" r="r" t="t"/>
              <a:pathLst>
                <a:path extrusionOk="0" h="40452" w="72604">
                  <a:moveTo>
                    <a:pt x="61873" y="40452"/>
                  </a:moveTo>
                  <a:lnTo>
                    <a:pt x="72604" y="6871"/>
                  </a:lnTo>
                  <a:lnTo>
                    <a:pt x="0" y="0"/>
                  </a:lnTo>
                </a:path>
              </a:pathLst>
            </a:custGeom>
            <a:noFill/>
            <a:ln cap="flat" cmpd="sng" w="28575">
              <a:solidFill>
                <a:schemeClr val="lt1"/>
              </a:solidFill>
              <a:prstDash val="solid"/>
              <a:round/>
              <a:headEnd len="med" w="med" type="none"/>
              <a:tailEnd len="med" w="med" type="none"/>
            </a:ln>
          </p:spPr>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_2">
    <p:spTree>
      <p:nvGrpSpPr>
        <p:cNvPr id="645" name="Shape 645"/>
        <p:cNvGrpSpPr/>
        <p:nvPr/>
      </p:nvGrpSpPr>
      <p:grpSpPr>
        <a:xfrm>
          <a:off x="0" y="0"/>
          <a:ext cx="0" cy="0"/>
          <a:chOff x="0" y="0"/>
          <a:chExt cx="0" cy="0"/>
        </a:xfrm>
      </p:grpSpPr>
      <p:grpSp>
        <p:nvGrpSpPr>
          <p:cNvPr id="646" name="Google Shape;646;p26"/>
          <p:cNvGrpSpPr/>
          <p:nvPr/>
        </p:nvGrpSpPr>
        <p:grpSpPr>
          <a:xfrm flipH="1" rot="10800000">
            <a:off x="-745000" y="-622550"/>
            <a:ext cx="21518200" cy="15148350"/>
            <a:chOff x="-372500" y="-1622775"/>
            <a:chExt cx="10759100" cy="7574175"/>
          </a:xfrm>
        </p:grpSpPr>
        <p:sp>
          <p:nvSpPr>
            <p:cNvPr id="647" name="Google Shape;647;p26"/>
            <p:cNvSpPr/>
            <p:nvPr/>
          </p:nvSpPr>
          <p:spPr>
            <a:xfrm>
              <a:off x="6901500" y="24663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 name="Google Shape;648;p26"/>
            <p:cNvSpPr/>
            <p:nvPr/>
          </p:nvSpPr>
          <p:spPr>
            <a:xfrm>
              <a:off x="-228325" y="-120850"/>
              <a:ext cx="2822100" cy="2822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 name="Google Shape;649;p26"/>
            <p:cNvSpPr/>
            <p:nvPr/>
          </p:nvSpPr>
          <p:spPr>
            <a:xfrm>
              <a:off x="537325" y="-1622775"/>
              <a:ext cx="4692900" cy="46929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 name="Google Shape;650;p26"/>
            <p:cNvSpPr/>
            <p:nvPr/>
          </p:nvSpPr>
          <p:spPr>
            <a:xfrm>
              <a:off x="-372500" y="13386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1" name="Google Shape;651;p26"/>
          <p:cNvGrpSpPr/>
          <p:nvPr/>
        </p:nvGrpSpPr>
        <p:grpSpPr>
          <a:xfrm rot="922772">
            <a:off x="-2186488" y="8060312"/>
            <a:ext cx="3590626" cy="2295213"/>
            <a:chOff x="3627825" y="3249050"/>
            <a:chExt cx="1702925" cy="1088550"/>
          </a:xfrm>
        </p:grpSpPr>
        <p:sp>
          <p:nvSpPr>
            <p:cNvPr id="652" name="Google Shape;652;p26"/>
            <p:cNvSpPr/>
            <p:nvPr/>
          </p:nvSpPr>
          <p:spPr>
            <a:xfrm>
              <a:off x="3627825" y="3249050"/>
              <a:ext cx="1642200" cy="966200"/>
            </a:xfrm>
            <a:custGeom>
              <a:rect b="b" l="l" r="r" t="t"/>
              <a:pathLst>
                <a:path extrusionOk="0" h="38648" w="65688">
                  <a:moveTo>
                    <a:pt x="65687" y="4691"/>
                  </a:moveTo>
                  <a:cubicBezTo>
                    <a:pt x="65687" y="4858"/>
                    <a:pt x="65675" y="5025"/>
                    <a:pt x="65663" y="5191"/>
                  </a:cubicBezTo>
                  <a:cubicBezTo>
                    <a:pt x="65651" y="5227"/>
                    <a:pt x="65651" y="5251"/>
                    <a:pt x="65651" y="5287"/>
                  </a:cubicBezTo>
                  <a:cubicBezTo>
                    <a:pt x="65628" y="5453"/>
                    <a:pt x="65604" y="5620"/>
                    <a:pt x="65568" y="5798"/>
                  </a:cubicBezTo>
                  <a:cubicBezTo>
                    <a:pt x="65568" y="5810"/>
                    <a:pt x="65556" y="5834"/>
                    <a:pt x="65544" y="5870"/>
                  </a:cubicBezTo>
                  <a:cubicBezTo>
                    <a:pt x="65509" y="6060"/>
                    <a:pt x="65449" y="6251"/>
                    <a:pt x="65390" y="6441"/>
                  </a:cubicBezTo>
                  <a:cubicBezTo>
                    <a:pt x="65366" y="6489"/>
                    <a:pt x="65366" y="6525"/>
                    <a:pt x="65342" y="6572"/>
                  </a:cubicBezTo>
                  <a:cubicBezTo>
                    <a:pt x="65270" y="6763"/>
                    <a:pt x="65199" y="6977"/>
                    <a:pt x="65104" y="7180"/>
                  </a:cubicBezTo>
                  <a:cubicBezTo>
                    <a:pt x="65104" y="7203"/>
                    <a:pt x="65080" y="7227"/>
                    <a:pt x="65068" y="7251"/>
                  </a:cubicBezTo>
                  <a:cubicBezTo>
                    <a:pt x="64997" y="7453"/>
                    <a:pt x="64889" y="7656"/>
                    <a:pt x="64782" y="7858"/>
                  </a:cubicBezTo>
                  <a:cubicBezTo>
                    <a:pt x="64770" y="7906"/>
                    <a:pt x="64747" y="7942"/>
                    <a:pt x="64723" y="7977"/>
                  </a:cubicBezTo>
                  <a:cubicBezTo>
                    <a:pt x="64616" y="8204"/>
                    <a:pt x="64485" y="8430"/>
                    <a:pt x="64342" y="8656"/>
                  </a:cubicBezTo>
                  <a:cubicBezTo>
                    <a:pt x="64318" y="8692"/>
                    <a:pt x="64294" y="8751"/>
                    <a:pt x="64258" y="8799"/>
                  </a:cubicBezTo>
                  <a:cubicBezTo>
                    <a:pt x="64104" y="9037"/>
                    <a:pt x="63961" y="9275"/>
                    <a:pt x="63794" y="9525"/>
                  </a:cubicBezTo>
                  <a:cubicBezTo>
                    <a:pt x="59817" y="15335"/>
                    <a:pt x="50411" y="22372"/>
                    <a:pt x="39601" y="28123"/>
                  </a:cubicBezTo>
                  <a:cubicBezTo>
                    <a:pt x="36803" y="29611"/>
                    <a:pt x="33909" y="31004"/>
                    <a:pt x="30992" y="32266"/>
                  </a:cubicBezTo>
                  <a:cubicBezTo>
                    <a:pt x="29206" y="33052"/>
                    <a:pt x="27397" y="33790"/>
                    <a:pt x="25611" y="34457"/>
                  </a:cubicBezTo>
                  <a:cubicBezTo>
                    <a:pt x="24432" y="34897"/>
                    <a:pt x="23265" y="35302"/>
                    <a:pt x="22110" y="35695"/>
                  </a:cubicBezTo>
                  <a:cubicBezTo>
                    <a:pt x="21634" y="35850"/>
                    <a:pt x="21170" y="35993"/>
                    <a:pt x="20717" y="36136"/>
                  </a:cubicBezTo>
                  <a:cubicBezTo>
                    <a:pt x="20586" y="36183"/>
                    <a:pt x="20467" y="36219"/>
                    <a:pt x="20348" y="36255"/>
                  </a:cubicBezTo>
                  <a:lnTo>
                    <a:pt x="19181" y="36600"/>
                  </a:lnTo>
                  <a:cubicBezTo>
                    <a:pt x="19110" y="36624"/>
                    <a:pt x="19050" y="36648"/>
                    <a:pt x="18967" y="36659"/>
                  </a:cubicBezTo>
                  <a:cubicBezTo>
                    <a:pt x="18562" y="36778"/>
                    <a:pt x="18169" y="36898"/>
                    <a:pt x="17776" y="36993"/>
                  </a:cubicBezTo>
                  <a:cubicBezTo>
                    <a:pt x="17741" y="37005"/>
                    <a:pt x="17717" y="37005"/>
                    <a:pt x="17681" y="37017"/>
                  </a:cubicBezTo>
                  <a:cubicBezTo>
                    <a:pt x="17562" y="37052"/>
                    <a:pt x="17467" y="37088"/>
                    <a:pt x="17360" y="37112"/>
                  </a:cubicBezTo>
                  <a:cubicBezTo>
                    <a:pt x="17003" y="37195"/>
                    <a:pt x="16669" y="37290"/>
                    <a:pt x="16336" y="37374"/>
                  </a:cubicBezTo>
                  <a:lnTo>
                    <a:pt x="16050" y="37433"/>
                  </a:lnTo>
                  <a:cubicBezTo>
                    <a:pt x="15645" y="37540"/>
                    <a:pt x="15240" y="37624"/>
                    <a:pt x="14847" y="37719"/>
                  </a:cubicBezTo>
                  <a:cubicBezTo>
                    <a:pt x="14764" y="37731"/>
                    <a:pt x="14681" y="37755"/>
                    <a:pt x="14597" y="37767"/>
                  </a:cubicBezTo>
                  <a:cubicBezTo>
                    <a:pt x="14276" y="37838"/>
                    <a:pt x="13955" y="37898"/>
                    <a:pt x="13633" y="37969"/>
                  </a:cubicBezTo>
                  <a:cubicBezTo>
                    <a:pt x="13538" y="37981"/>
                    <a:pt x="13443" y="38005"/>
                    <a:pt x="13347" y="38017"/>
                  </a:cubicBezTo>
                  <a:cubicBezTo>
                    <a:pt x="13204" y="38052"/>
                    <a:pt x="13050" y="38076"/>
                    <a:pt x="12907" y="38100"/>
                  </a:cubicBezTo>
                  <a:cubicBezTo>
                    <a:pt x="12681" y="38136"/>
                    <a:pt x="12454" y="38183"/>
                    <a:pt x="12240" y="38219"/>
                  </a:cubicBezTo>
                  <a:cubicBezTo>
                    <a:pt x="12192" y="38219"/>
                    <a:pt x="12145" y="38231"/>
                    <a:pt x="12097" y="38231"/>
                  </a:cubicBezTo>
                  <a:cubicBezTo>
                    <a:pt x="11776" y="38291"/>
                    <a:pt x="11466" y="38338"/>
                    <a:pt x="11157" y="38374"/>
                  </a:cubicBezTo>
                  <a:cubicBezTo>
                    <a:pt x="11073" y="38386"/>
                    <a:pt x="10978" y="38398"/>
                    <a:pt x="10883" y="38410"/>
                  </a:cubicBezTo>
                  <a:cubicBezTo>
                    <a:pt x="10549" y="38457"/>
                    <a:pt x="10216" y="38493"/>
                    <a:pt x="9883" y="38529"/>
                  </a:cubicBezTo>
                  <a:lnTo>
                    <a:pt x="9859" y="38529"/>
                  </a:lnTo>
                  <a:cubicBezTo>
                    <a:pt x="9537" y="38564"/>
                    <a:pt x="9216" y="38576"/>
                    <a:pt x="8894" y="38600"/>
                  </a:cubicBezTo>
                  <a:lnTo>
                    <a:pt x="8656" y="38612"/>
                  </a:lnTo>
                  <a:cubicBezTo>
                    <a:pt x="8382" y="38636"/>
                    <a:pt x="8120" y="38648"/>
                    <a:pt x="7870" y="38648"/>
                  </a:cubicBezTo>
                  <a:lnTo>
                    <a:pt x="7728" y="38648"/>
                  </a:lnTo>
                  <a:lnTo>
                    <a:pt x="6870" y="38648"/>
                  </a:lnTo>
                  <a:lnTo>
                    <a:pt x="6668" y="38648"/>
                  </a:lnTo>
                  <a:cubicBezTo>
                    <a:pt x="6454" y="38636"/>
                    <a:pt x="6239" y="38624"/>
                    <a:pt x="6037" y="38612"/>
                  </a:cubicBezTo>
                  <a:lnTo>
                    <a:pt x="6013" y="38612"/>
                  </a:lnTo>
                  <a:cubicBezTo>
                    <a:pt x="5954" y="38612"/>
                    <a:pt x="5894" y="38612"/>
                    <a:pt x="5834" y="38600"/>
                  </a:cubicBezTo>
                  <a:cubicBezTo>
                    <a:pt x="5584" y="38576"/>
                    <a:pt x="5334" y="38553"/>
                    <a:pt x="5096" y="38517"/>
                  </a:cubicBezTo>
                  <a:cubicBezTo>
                    <a:pt x="5049" y="38517"/>
                    <a:pt x="5001" y="38505"/>
                    <a:pt x="4941" y="38505"/>
                  </a:cubicBezTo>
                  <a:cubicBezTo>
                    <a:pt x="4751" y="38469"/>
                    <a:pt x="4572" y="38433"/>
                    <a:pt x="4382" y="38398"/>
                  </a:cubicBezTo>
                  <a:cubicBezTo>
                    <a:pt x="4322" y="38386"/>
                    <a:pt x="4275" y="38374"/>
                    <a:pt x="4215" y="38362"/>
                  </a:cubicBezTo>
                  <a:cubicBezTo>
                    <a:pt x="4001" y="38314"/>
                    <a:pt x="3787" y="38267"/>
                    <a:pt x="3596" y="38219"/>
                  </a:cubicBezTo>
                  <a:cubicBezTo>
                    <a:pt x="3572" y="38207"/>
                    <a:pt x="3537" y="38195"/>
                    <a:pt x="3513" y="38195"/>
                  </a:cubicBezTo>
                  <a:cubicBezTo>
                    <a:pt x="3346" y="38136"/>
                    <a:pt x="3179" y="38076"/>
                    <a:pt x="3013" y="38017"/>
                  </a:cubicBezTo>
                  <a:cubicBezTo>
                    <a:pt x="2965" y="38005"/>
                    <a:pt x="2917" y="37981"/>
                    <a:pt x="2870" y="37957"/>
                  </a:cubicBezTo>
                  <a:cubicBezTo>
                    <a:pt x="2703" y="37898"/>
                    <a:pt x="2536" y="37814"/>
                    <a:pt x="2382" y="37743"/>
                  </a:cubicBezTo>
                  <a:cubicBezTo>
                    <a:pt x="2382" y="37743"/>
                    <a:pt x="2370" y="37743"/>
                    <a:pt x="2370" y="37731"/>
                  </a:cubicBezTo>
                  <a:cubicBezTo>
                    <a:pt x="2215" y="37648"/>
                    <a:pt x="2060" y="37552"/>
                    <a:pt x="1917" y="37457"/>
                  </a:cubicBezTo>
                  <a:lnTo>
                    <a:pt x="1810" y="37386"/>
                  </a:lnTo>
                  <a:cubicBezTo>
                    <a:pt x="1703" y="37302"/>
                    <a:pt x="1596" y="37219"/>
                    <a:pt x="1489" y="37124"/>
                  </a:cubicBezTo>
                  <a:lnTo>
                    <a:pt x="1429" y="37064"/>
                  </a:lnTo>
                  <a:cubicBezTo>
                    <a:pt x="1310" y="36957"/>
                    <a:pt x="1215" y="36850"/>
                    <a:pt x="1120" y="36731"/>
                  </a:cubicBezTo>
                  <a:cubicBezTo>
                    <a:pt x="1084" y="36695"/>
                    <a:pt x="1072" y="36671"/>
                    <a:pt x="1048" y="36636"/>
                  </a:cubicBezTo>
                  <a:cubicBezTo>
                    <a:pt x="977" y="36540"/>
                    <a:pt x="905" y="36433"/>
                    <a:pt x="846" y="36338"/>
                  </a:cubicBezTo>
                  <a:cubicBezTo>
                    <a:pt x="822" y="36302"/>
                    <a:pt x="810" y="36267"/>
                    <a:pt x="786" y="36243"/>
                  </a:cubicBezTo>
                  <a:cubicBezTo>
                    <a:pt x="0" y="34754"/>
                    <a:pt x="441" y="32623"/>
                    <a:pt x="2310" y="29873"/>
                  </a:cubicBezTo>
                  <a:cubicBezTo>
                    <a:pt x="4941" y="26039"/>
                    <a:pt x="9954" y="21646"/>
                    <a:pt x="16181" y="17455"/>
                  </a:cubicBezTo>
                  <a:cubicBezTo>
                    <a:pt x="19062" y="15514"/>
                    <a:pt x="22206" y="13609"/>
                    <a:pt x="25492" y="11835"/>
                  </a:cubicBezTo>
                  <a:cubicBezTo>
                    <a:pt x="27373" y="10799"/>
                    <a:pt x="29290" y="9823"/>
                    <a:pt x="31242" y="8882"/>
                  </a:cubicBezTo>
                  <a:cubicBezTo>
                    <a:pt x="33993" y="7573"/>
                    <a:pt x="36791" y="6358"/>
                    <a:pt x="39577" y="5287"/>
                  </a:cubicBezTo>
                  <a:cubicBezTo>
                    <a:pt x="41053" y="4715"/>
                    <a:pt x="42530" y="4191"/>
                    <a:pt x="43982" y="3703"/>
                  </a:cubicBezTo>
                  <a:cubicBezTo>
                    <a:pt x="44268" y="3608"/>
                    <a:pt x="44542" y="3524"/>
                    <a:pt x="44816" y="3441"/>
                  </a:cubicBezTo>
                  <a:cubicBezTo>
                    <a:pt x="47292" y="2631"/>
                    <a:pt x="49816" y="1965"/>
                    <a:pt x="52376" y="1453"/>
                  </a:cubicBezTo>
                  <a:cubicBezTo>
                    <a:pt x="59770" y="0"/>
                    <a:pt x="64485" y="822"/>
                    <a:pt x="65473" y="3572"/>
                  </a:cubicBezTo>
                  <a:cubicBezTo>
                    <a:pt x="65485" y="3596"/>
                    <a:pt x="65497" y="3632"/>
                    <a:pt x="65497" y="3655"/>
                  </a:cubicBezTo>
                  <a:cubicBezTo>
                    <a:pt x="65544" y="3798"/>
                    <a:pt x="65592" y="3953"/>
                    <a:pt x="65616" y="4096"/>
                  </a:cubicBezTo>
                  <a:cubicBezTo>
                    <a:pt x="65616" y="4108"/>
                    <a:pt x="65616" y="4108"/>
                    <a:pt x="65616" y="4120"/>
                  </a:cubicBezTo>
                  <a:cubicBezTo>
                    <a:pt x="65640" y="4274"/>
                    <a:pt x="65651" y="4441"/>
                    <a:pt x="65663" y="4608"/>
                  </a:cubicBezTo>
                  <a:cubicBezTo>
                    <a:pt x="65675" y="4632"/>
                    <a:pt x="65675" y="4655"/>
                    <a:pt x="65687" y="4691"/>
                  </a:cubicBezTo>
                  <a:close/>
                </a:path>
              </a:pathLst>
            </a:custGeom>
            <a:gradFill>
              <a:gsLst>
                <a:gs pos="0">
                  <a:srgbClr val="CF65B0"/>
                </a:gs>
                <a:gs pos="100000">
                  <a:srgbClr val="FEFFB7"/>
                </a:gs>
              </a:gsLst>
              <a:lin ang="5400700"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 name="Google Shape;653;p26"/>
            <p:cNvSpPr/>
            <p:nvPr/>
          </p:nvSpPr>
          <p:spPr>
            <a:xfrm>
              <a:off x="3647175" y="3329100"/>
              <a:ext cx="1683575" cy="1008500"/>
            </a:xfrm>
            <a:custGeom>
              <a:rect b="b" l="l" r="r" t="t"/>
              <a:pathLst>
                <a:path extrusionOk="0" h="40340" w="67343">
                  <a:moveTo>
                    <a:pt x="66592" y="3966"/>
                  </a:moveTo>
                  <a:lnTo>
                    <a:pt x="64568" y="1"/>
                  </a:lnTo>
                  <a:cubicBezTo>
                    <a:pt x="64616" y="108"/>
                    <a:pt x="64675" y="227"/>
                    <a:pt x="64711" y="358"/>
                  </a:cubicBezTo>
                  <a:cubicBezTo>
                    <a:pt x="64723" y="382"/>
                    <a:pt x="64735" y="406"/>
                    <a:pt x="64746" y="441"/>
                  </a:cubicBezTo>
                  <a:cubicBezTo>
                    <a:pt x="64794" y="584"/>
                    <a:pt x="64830" y="727"/>
                    <a:pt x="64854" y="882"/>
                  </a:cubicBezTo>
                  <a:lnTo>
                    <a:pt x="64854" y="894"/>
                  </a:lnTo>
                  <a:cubicBezTo>
                    <a:pt x="64877" y="1049"/>
                    <a:pt x="64901" y="1215"/>
                    <a:pt x="64901" y="1382"/>
                  </a:cubicBezTo>
                  <a:lnTo>
                    <a:pt x="64901" y="1477"/>
                  </a:lnTo>
                  <a:cubicBezTo>
                    <a:pt x="64901" y="1656"/>
                    <a:pt x="64901" y="1823"/>
                    <a:pt x="64877" y="1989"/>
                  </a:cubicBezTo>
                  <a:cubicBezTo>
                    <a:pt x="64877" y="2025"/>
                    <a:pt x="64877" y="2049"/>
                    <a:pt x="64866" y="2085"/>
                  </a:cubicBezTo>
                  <a:cubicBezTo>
                    <a:pt x="64854" y="2251"/>
                    <a:pt x="64818" y="2418"/>
                    <a:pt x="64782" y="2585"/>
                  </a:cubicBezTo>
                  <a:cubicBezTo>
                    <a:pt x="64782" y="2608"/>
                    <a:pt x="64770" y="2632"/>
                    <a:pt x="64770" y="2656"/>
                  </a:cubicBezTo>
                  <a:cubicBezTo>
                    <a:pt x="64723" y="2847"/>
                    <a:pt x="64675" y="3037"/>
                    <a:pt x="64604" y="3239"/>
                  </a:cubicBezTo>
                  <a:cubicBezTo>
                    <a:pt x="64592" y="3287"/>
                    <a:pt x="64580" y="3323"/>
                    <a:pt x="64568" y="3370"/>
                  </a:cubicBezTo>
                  <a:cubicBezTo>
                    <a:pt x="64496" y="3573"/>
                    <a:pt x="64413" y="3775"/>
                    <a:pt x="64330" y="3978"/>
                  </a:cubicBezTo>
                  <a:lnTo>
                    <a:pt x="64294" y="4049"/>
                  </a:lnTo>
                  <a:cubicBezTo>
                    <a:pt x="64211" y="4251"/>
                    <a:pt x="64104" y="4454"/>
                    <a:pt x="63996" y="4656"/>
                  </a:cubicBezTo>
                  <a:cubicBezTo>
                    <a:pt x="63973" y="4704"/>
                    <a:pt x="63961" y="4740"/>
                    <a:pt x="63937" y="4775"/>
                  </a:cubicBezTo>
                  <a:cubicBezTo>
                    <a:pt x="63818" y="5002"/>
                    <a:pt x="63699" y="5228"/>
                    <a:pt x="63556" y="5454"/>
                  </a:cubicBezTo>
                  <a:cubicBezTo>
                    <a:pt x="63532" y="5502"/>
                    <a:pt x="63496" y="5549"/>
                    <a:pt x="63473" y="5597"/>
                  </a:cubicBezTo>
                  <a:cubicBezTo>
                    <a:pt x="63318" y="5835"/>
                    <a:pt x="63175" y="6073"/>
                    <a:pt x="62996" y="6323"/>
                  </a:cubicBezTo>
                  <a:cubicBezTo>
                    <a:pt x="56960" y="15158"/>
                    <a:pt x="38291" y="26873"/>
                    <a:pt x="21324" y="32493"/>
                  </a:cubicBezTo>
                  <a:cubicBezTo>
                    <a:pt x="20848" y="32636"/>
                    <a:pt x="20384" y="32791"/>
                    <a:pt x="19919" y="32934"/>
                  </a:cubicBezTo>
                  <a:lnTo>
                    <a:pt x="19550" y="33053"/>
                  </a:lnTo>
                  <a:cubicBezTo>
                    <a:pt x="19157" y="33172"/>
                    <a:pt x="18776" y="33291"/>
                    <a:pt x="18395" y="33398"/>
                  </a:cubicBezTo>
                  <a:lnTo>
                    <a:pt x="18181" y="33457"/>
                  </a:lnTo>
                  <a:cubicBezTo>
                    <a:pt x="17753" y="33588"/>
                    <a:pt x="17312" y="33707"/>
                    <a:pt x="16895" y="33827"/>
                  </a:cubicBezTo>
                  <a:lnTo>
                    <a:pt x="16562" y="33910"/>
                  </a:lnTo>
                  <a:cubicBezTo>
                    <a:pt x="16217" y="33993"/>
                    <a:pt x="15883" y="34088"/>
                    <a:pt x="15538" y="34172"/>
                  </a:cubicBezTo>
                  <a:lnTo>
                    <a:pt x="15264" y="34231"/>
                  </a:lnTo>
                  <a:cubicBezTo>
                    <a:pt x="14859" y="34338"/>
                    <a:pt x="14454" y="34422"/>
                    <a:pt x="14062" y="34517"/>
                  </a:cubicBezTo>
                  <a:lnTo>
                    <a:pt x="13812" y="34565"/>
                  </a:lnTo>
                  <a:cubicBezTo>
                    <a:pt x="13490" y="34636"/>
                    <a:pt x="13169" y="34696"/>
                    <a:pt x="12847" y="34755"/>
                  </a:cubicBezTo>
                  <a:lnTo>
                    <a:pt x="12549" y="34815"/>
                  </a:lnTo>
                  <a:cubicBezTo>
                    <a:pt x="12180" y="34886"/>
                    <a:pt x="11811" y="34958"/>
                    <a:pt x="11442" y="35017"/>
                  </a:cubicBezTo>
                  <a:lnTo>
                    <a:pt x="11299" y="35029"/>
                  </a:lnTo>
                  <a:cubicBezTo>
                    <a:pt x="10978" y="35089"/>
                    <a:pt x="10668" y="35124"/>
                    <a:pt x="10359" y="35172"/>
                  </a:cubicBezTo>
                  <a:lnTo>
                    <a:pt x="10085" y="35208"/>
                  </a:lnTo>
                  <a:cubicBezTo>
                    <a:pt x="9752" y="35255"/>
                    <a:pt x="9418" y="35291"/>
                    <a:pt x="9097" y="35327"/>
                  </a:cubicBezTo>
                  <a:lnTo>
                    <a:pt x="9061" y="35327"/>
                  </a:lnTo>
                  <a:cubicBezTo>
                    <a:pt x="8739" y="35351"/>
                    <a:pt x="8418" y="35374"/>
                    <a:pt x="8097" y="35398"/>
                  </a:cubicBezTo>
                  <a:lnTo>
                    <a:pt x="7858" y="35410"/>
                  </a:lnTo>
                  <a:cubicBezTo>
                    <a:pt x="7585" y="35422"/>
                    <a:pt x="7323" y="35434"/>
                    <a:pt x="7073" y="35446"/>
                  </a:cubicBezTo>
                  <a:lnTo>
                    <a:pt x="6930" y="35446"/>
                  </a:lnTo>
                  <a:lnTo>
                    <a:pt x="6072" y="35446"/>
                  </a:lnTo>
                  <a:lnTo>
                    <a:pt x="5870" y="35434"/>
                  </a:lnTo>
                  <a:cubicBezTo>
                    <a:pt x="5644" y="35434"/>
                    <a:pt x="5430" y="35422"/>
                    <a:pt x="5215" y="35398"/>
                  </a:cubicBezTo>
                  <a:lnTo>
                    <a:pt x="5037" y="35386"/>
                  </a:lnTo>
                  <a:cubicBezTo>
                    <a:pt x="4787" y="35362"/>
                    <a:pt x="4537" y="35339"/>
                    <a:pt x="4310" y="35315"/>
                  </a:cubicBezTo>
                  <a:lnTo>
                    <a:pt x="4156" y="35291"/>
                  </a:lnTo>
                  <a:cubicBezTo>
                    <a:pt x="3965" y="35255"/>
                    <a:pt x="3775" y="35231"/>
                    <a:pt x="3596" y="35184"/>
                  </a:cubicBezTo>
                  <a:lnTo>
                    <a:pt x="3429" y="35160"/>
                  </a:lnTo>
                  <a:cubicBezTo>
                    <a:pt x="3203" y="35112"/>
                    <a:pt x="3001" y="35053"/>
                    <a:pt x="2798" y="35005"/>
                  </a:cubicBezTo>
                  <a:lnTo>
                    <a:pt x="2727" y="34981"/>
                  </a:lnTo>
                  <a:cubicBezTo>
                    <a:pt x="2548" y="34934"/>
                    <a:pt x="2382" y="34874"/>
                    <a:pt x="2227" y="34815"/>
                  </a:cubicBezTo>
                  <a:lnTo>
                    <a:pt x="2072" y="34755"/>
                  </a:lnTo>
                  <a:cubicBezTo>
                    <a:pt x="1905" y="34684"/>
                    <a:pt x="1751" y="34600"/>
                    <a:pt x="1596" y="34529"/>
                  </a:cubicBezTo>
                  <a:lnTo>
                    <a:pt x="1572" y="34517"/>
                  </a:lnTo>
                  <a:cubicBezTo>
                    <a:pt x="1417" y="34434"/>
                    <a:pt x="1262" y="34350"/>
                    <a:pt x="1119" y="34255"/>
                  </a:cubicBezTo>
                  <a:lnTo>
                    <a:pt x="1012" y="34172"/>
                  </a:lnTo>
                  <a:cubicBezTo>
                    <a:pt x="917" y="34088"/>
                    <a:pt x="822" y="33993"/>
                    <a:pt x="727" y="33910"/>
                  </a:cubicBezTo>
                  <a:lnTo>
                    <a:pt x="655" y="33850"/>
                  </a:lnTo>
                  <a:cubicBezTo>
                    <a:pt x="548" y="33743"/>
                    <a:pt x="441" y="33624"/>
                    <a:pt x="346" y="33505"/>
                  </a:cubicBezTo>
                  <a:cubicBezTo>
                    <a:pt x="322" y="33481"/>
                    <a:pt x="298" y="33446"/>
                    <a:pt x="274" y="33422"/>
                  </a:cubicBezTo>
                  <a:cubicBezTo>
                    <a:pt x="203" y="33326"/>
                    <a:pt x="143" y="33219"/>
                    <a:pt x="72" y="33112"/>
                  </a:cubicBezTo>
                  <a:cubicBezTo>
                    <a:pt x="60" y="33088"/>
                    <a:pt x="36" y="33053"/>
                    <a:pt x="24" y="33017"/>
                  </a:cubicBezTo>
                  <a:lnTo>
                    <a:pt x="0" y="32969"/>
                  </a:lnTo>
                  <a:lnTo>
                    <a:pt x="2024" y="36934"/>
                  </a:lnTo>
                  <a:cubicBezTo>
                    <a:pt x="3727" y="40280"/>
                    <a:pt x="11597" y="40339"/>
                    <a:pt x="23360" y="36446"/>
                  </a:cubicBezTo>
                  <a:cubicBezTo>
                    <a:pt x="40327" y="30826"/>
                    <a:pt x="58996" y="19110"/>
                    <a:pt x="65032" y="10276"/>
                  </a:cubicBezTo>
                  <a:cubicBezTo>
                    <a:pt x="66890" y="7561"/>
                    <a:pt x="67342" y="5442"/>
                    <a:pt x="66592" y="3966"/>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4" name="Google Shape;654;p26"/>
          <p:cNvGrpSpPr/>
          <p:nvPr/>
        </p:nvGrpSpPr>
        <p:grpSpPr>
          <a:xfrm rot="-8554242">
            <a:off x="-1383541" y="6251542"/>
            <a:ext cx="1984688" cy="2863516"/>
            <a:chOff x="625650" y="1152050"/>
            <a:chExt cx="1096000" cy="1581175"/>
          </a:xfrm>
        </p:grpSpPr>
        <p:sp>
          <p:nvSpPr>
            <p:cNvPr id="655" name="Google Shape;655;p26"/>
            <p:cNvSpPr/>
            <p:nvPr/>
          </p:nvSpPr>
          <p:spPr>
            <a:xfrm>
              <a:off x="625950" y="1152050"/>
              <a:ext cx="1077850" cy="1461825"/>
            </a:xfrm>
            <a:custGeom>
              <a:rect b="b" l="l" r="r" t="t"/>
              <a:pathLst>
                <a:path extrusionOk="0" h="58473" w="43114">
                  <a:moveTo>
                    <a:pt x="43113" y="45221"/>
                  </a:moveTo>
                  <a:cubicBezTo>
                    <a:pt x="43090" y="45197"/>
                    <a:pt x="43054" y="45161"/>
                    <a:pt x="43030" y="45137"/>
                  </a:cubicBezTo>
                  <a:cubicBezTo>
                    <a:pt x="42971" y="45066"/>
                    <a:pt x="42899" y="44994"/>
                    <a:pt x="42828" y="44923"/>
                  </a:cubicBezTo>
                  <a:cubicBezTo>
                    <a:pt x="42792" y="44887"/>
                    <a:pt x="42744" y="44840"/>
                    <a:pt x="42697" y="44792"/>
                  </a:cubicBezTo>
                  <a:cubicBezTo>
                    <a:pt x="42613" y="44732"/>
                    <a:pt x="42542" y="44661"/>
                    <a:pt x="42447" y="44602"/>
                  </a:cubicBezTo>
                  <a:cubicBezTo>
                    <a:pt x="42399" y="44566"/>
                    <a:pt x="42351" y="44518"/>
                    <a:pt x="42304" y="44482"/>
                  </a:cubicBezTo>
                  <a:cubicBezTo>
                    <a:pt x="42209" y="44411"/>
                    <a:pt x="42101" y="44340"/>
                    <a:pt x="41994" y="44280"/>
                  </a:cubicBezTo>
                  <a:lnTo>
                    <a:pt x="41851" y="44197"/>
                  </a:lnTo>
                  <a:cubicBezTo>
                    <a:pt x="41697" y="44101"/>
                    <a:pt x="41530" y="44006"/>
                    <a:pt x="41351" y="43923"/>
                  </a:cubicBezTo>
                  <a:cubicBezTo>
                    <a:pt x="41327" y="43923"/>
                    <a:pt x="41316" y="43911"/>
                    <a:pt x="41292" y="43899"/>
                  </a:cubicBezTo>
                  <a:cubicBezTo>
                    <a:pt x="41137" y="43828"/>
                    <a:pt x="40970" y="43744"/>
                    <a:pt x="40804" y="43685"/>
                  </a:cubicBezTo>
                  <a:cubicBezTo>
                    <a:pt x="40732" y="43661"/>
                    <a:pt x="40661" y="43637"/>
                    <a:pt x="40601" y="43613"/>
                  </a:cubicBezTo>
                  <a:cubicBezTo>
                    <a:pt x="40458" y="43566"/>
                    <a:pt x="40327" y="43518"/>
                    <a:pt x="40184" y="43470"/>
                  </a:cubicBezTo>
                  <a:cubicBezTo>
                    <a:pt x="40101" y="43447"/>
                    <a:pt x="40018" y="43411"/>
                    <a:pt x="39946" y="43399"/>
                  </a:cubicBezTo>
                  <a:cubicBezTo>
                    <a:pt x="39803" y="43351"/>
                    <a:pt x="39661" y="43316"/>
                    <a:pt x="39518" y="43280"/>
                  </a:cubicBezTo>
                  <a:cubicBezTo>
                    <a:pt x="39434" y="43256"/>
                    <a:pt x="39339" y="43232"/>
                    <a:pt x="39256" y="43208"/>
                  </a:cubicBezTo>
                  <a:lnTo>
                    <a:pt x="38791" y="43113"/>
                  </a:lnTo>
                  <a:cubicBezTo>
                    <a:pt x="38696" y="43089"/>
                    <a:pt x="38613" y="43078"/>
                    <a:pt x="38518" y="43054"/>
                  </a:cubicBezTo>
                  <a:cubicBezTo>
                    <a:pt x="38339" y="43018"/>
                    <a:pt x="38160" y="42994"/>
                    <a:pt x="37982" y="42970"/>
                  </a:cubicBezTo>
                  <a:lnTo>
                    <a:pt x="37732" y="42923"/>
                  </a:lnTo>
                  <a:cubicBezTo>
                    <a:pt x="37470" y="42887"/>
                    <a:pt x="37196" y="42863"/>
                    <a:pt x="36910" y="42827"/>
                  </a:cubicBezTo>
                  <a:lnTo>
                    <a:pt x="36851" y="42827"/>
                  </a:lnTo>
                  <a:cubicBezTo>
                    <a:pt x="36589" y="42804"/>
                    <a:pt x="36315" y="42792"/>
                    <a:pt x="36029" y="42768"/>
                  </a:cubicBezTo>
                  <a:cubicBezTo>
                    <a:pt x="35934" y="42768"/>
                    <a:pt x="35827" y="42756"/>
                    <a:pt x="35732" y="42756"/>
                  </a:cubicBezTo>
                  <a:cubicBezTo>
                    <a:pt x="35529" y="42744"/>
                    <a:pt x="35327" y="42732"/>
                    <a:pt x="35112" y="42732"/>
                  </a:cubicBezTo>
                  <a:lnTo>
                    <a:pt x="34743" y="42732"/>
                  </a:lnTo>
                  <a:lnTo>
                    <a:pt x="34136" y="42732"/>
                  </a:lnTo>
                  <a:lnTo>
                    <a:pt x="33743" y="42732"/>
                  </a:lnTo>
                  <a:cubicBezTo>
                    <a:pt x="33529" y="42732"/>
                    <a:pt x="33315" y="42744"/>
                    <a:pt x="33100" y="42744"/>
                  </a:cubicBezTo>
                  <a:cubicBezTo>
                    <a:pt x="32969" y="42744"/>
                    <a:pt x="32838" y="42756"/>
                    <a:pt x="32707" y="42768"/>
                  </a:cubicBezTo>
                  <a:cubicBezTo>
                    <a:pt x="32469" y="42780"/>
                    <a:pt x="32219" y="42792"/>
                    <a:pt x="31981" y="42804"/>
                  </a:cubicBezTo>
                  <a:lnTo>
                    <a:pt x="31624" y="42827"/>
                  </a:lnTo>
                  <a:cubicBezTo>
                    <a:pt x="31267" y="42851"/>
                    <a:pt x="30898" y="42887"/>
                    <a:pt x="30517" y="42923"/>
                  </a:cubicBezTo>
                  <a:cubicBezTo>
                    <a:pt x="19372" y="44042"/>
                    <a:pt x="6502" y="49459"/>
                    <a:pt x="1751" y="55008"/>
                  </a:cubicBezTo>
                  <a:cubicBezTo>
                    <a:pt x="1608" y="55174"/>
                    <a:pt x="1477" y="55341"/>
                    <a:pt x="1346" y="55508"/>
                  </a:cubicBezTo>
                  <a:cubicBezTo>
                    <a:pt x="1311" y="55555"/>
                    <a:pt x="1275" y="55615"/>
                    <a:pt x="1239" y="55662"/>
                  </a:cubicBezTo>
                  <a:cubicBezTo>
                    <a:pt x="1156" y="55770"/>
                    <a:pt x="1072" y="55877"/>
                    <a:pt x="1001" y="55984"/>
                  </a:cubicBezTo>
                  <a:cubicBezTo>
                    <a:pt x="965" y="56055"/>
                    <a:pt x="930" y="56115"/>
                    <a:pt x="882" y="56174"/>
                  </a:cubicBezTo>
                  <a:cubicBezTo>
                    <a:pt x="822" y="56270"/>
                    <a:pt x="763" y="56365"/>
                    <a:pt x="715" y="56460"/>
                  </a:cubicBezTo>
                  <a:cubicBezTo>
                    <a:pt x="680" y="56520"/>
                    <a:pt x="632" y="56591"/>
                    <a:pt x="608" y="56651"/>
                  </a:cubicBezTo>
                  <a:cubicBezTo>
                    <a:pt x="560" y="56746"/>
                    <a:pt x="501" y="56829"/>
                    <a:pt x="465" y="56913"/>
                  </a:cubicBezTo>
                  <a:cubicBezTo>
                    <a:pt x="429" y="56984"/>
                    <a:pt x="406" y="57044"/>
                    <a:pt x="382" y="57115"/>
                  </a:cubicBezTo>
                  <a:cubicBezTo>
                    <a:pt x="346" y="57174"/>
                    <a:pt x="310" y="57282"/>
                    <a:pt x="275" y="57365"/>
                  </a:cubicBezTo>
                  <a:cubicBezTo>
                    <a:pt x="239" y="57448"/>
                    <a:pt x="227" y="57496"/>
                    <a:pt x="203" y="57555"/>
                  </a:cubicBezTo>
                  <a:cubicBezTo>
                    <a:pt x="179" y="57627"/>
                    <a:pt x="156" y="57722"/>
                    <a:pt x="132" y="57806"/>
                  </a:cubicBezTo>
                  <a:cubicBezTo>
                    <a:pt x="108" y="57877"/>
                    <a:pt x="96" y="57925"/>
                    <a:pt x="84" y="57984"/>
                  </a:cubicBezTo>
                  <a:cubicBezTo>
                    <a:pt x="60" y="58067"/>
                    <a:pt x="48" y="58151"/>
                    <a:pt x="37" y="58222"/>
                  </a:cubicBezTo>
                  <a:cubicBezTo>
                    <a:pt x="25" y="58306"/>
                    <a:pt x="13" y="58341"/>
                    <a:pt x="13" y="58401"/>
                  </a:cubicBezTo>
                  <a:cubicBezTo>
                    <a:pt x="13" y="58425"/>
                    <a:pt x="13" y="58448"/>
                    <a:pt x="1" y="58472"/>
                  </a:cubicBezTo>
                  <a:cubicBezTo>
                    <a:pt x="1382" y="44078"/>
                    <a:pt x="2763" y="29695"/>
                    <a:pt x="4132" y="15312"/>
                  </a:cubicBezTo>
                  <a:cubicBezTo>
                    <a:pt x="4632" y="10204"/>
                    <a:pt x="5121" y="5109"/>
                    <a:pt x="5609" y="1"/>
                  </a:cubicBezTo>
                  <a:cubicBezTo>
                    <a:pt x="8752" y="3787"/>
                    <a:pt x="11895" y="7573"/>
                    <a:pt x="15038" y="11359"/>
                  </a:cubicBezTo>
                  <a:cubicBezTo>
                    <a:pt x="24385" y="22646"/>
                    <a:pt x="33743" y="33934"/>
                    <a:pt x="43113" y="45221"/>
                  </a:cubicBezTo>
                  <a:close/>
                </a:path>
              </a:pathLst>
            </a:custGeom>
            <a:gradFill>
              <a:gsLst>
                <a:gs pos="0">
                  <a:srgbClr val="FF62FF"/>
                </a:gs>
                <a:gs pos="100000">
                  <a:srgbClr val="A2B5FA"/>
                </a:gs>
              </a:gsLst>
              <a:lin ang="18900044"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 name="Google Shape;656;p26"/>
            <p:cNvSpPr/>
            <p:nvPr/>
          </p:nvSpPr>
          <p:spPr>
            <a:xfrm>
              <a:off x="625650" y="2220350"/>
              <a:ext cx="1096000" cy="512875"/>
            </a:xfrm>
            <a:custGeom>
              <a:rect b="b" l="l" r="r" t="t"/>
              <a:pathLst>
                <a:path extrusionOk="0" h="20515" w="43840">
                  <a:moveTo>
                    <a:pt x="43816" y="4156"/>
                  </a:moveTo>
                  <a:cubicBezTo>
                    <a:pt x="43816" y="4108"/>
                    <a:pt x="43816" y="4072"/>
                    <a:pt x="43804" y="4025"/>
                  </a:cubicBezTo>
                  <a:cubicBezTo>
                    <a:pt x="43792" y="3917"/>
                    <a:pt x="43768" y="3810"/>
                    <a:pt x="43745" y="3715"/>
                  </a:cubicBezTo>
                  <a:cubicBezTo>
                    <a:pt x="43745" y="3691"/>
                    <a:pt x="43745" y="3679"/>
                    <a:pt x="43745" y="3667"/>
                  </a:cubicBezTo>
                  <a:cubicBezTo>
                    <a:pt x="43709" y="3548"/>
                    <a:pt x="43673" y="3429"/>
                    <a:pt x="43625" y="3322"/>
                  </a:cubicBezTo>
                  <a:cubicBezTo>
                    <a:pt x="43614" y="3286"/>
                    <a:pt x="43590" y="3251"/>
                    <a:pt x="43578" y="3227"/>
                  </a:cubicBezTo>
                  <a:cubicBezTo>
                    <a:pt x="43542" y="3143"/>
                    <a:pt x="43506" y="3072"/>
                    <a:pt x="43459" y="2989"/>
                  </a:cubicBezTo>
                  <a:cubicBezTo>
                    <a:pt x="43447" y="2953"/>
                    <a:pt x="43423" y="2917"/>
                    <a:pt x="43399" y="2870"/>
                  </a:cubicBezTo>
                  <a:cubicBezTo>
                    <a:pt x="43352" y="2810"/>
                    <a:pt x="43304" y="2739"/>
                    <a:pt x="43256" y="2667"/>
                  </a:cubicBezTo>
                  <a:cubicBezTo>
                    <a:pt x="43233" y="2632"/>
                    <a:pt x="43197" y="2596"/>
                    <a:pt x="43173" y="2560"/>
                  </a:cubicBezTo>
                  <a:cubicBezTo>
                    <a:pt x="43149" y="2512"/>
                    <a:pt x="43090" y="2453"/>
                    <a:pt x="43042" y="2405"/>
                  </a:cubicBezTo>
                  <a:cubicBezTo>
                    <a:pt x="42994" y="2358"/>
                    <a:pt x="42911" y="2262"/>
                    <a:pt x="42840" y="2191"/>
                  </a:cubicBezTo>
                  <a:lnTo>
                    <a:pt x="42709" y="2060"/>
                  </a:lnTo>
                  <a:cubicBezTo>
                    <a:pt x="42625" y="2000"/>
                    <a:pt x="42554" y="1929"/>
                    <a:pt x="42459" y="1870"/>
                  </a:cubicBezTo>
                  <a:cubicBezTo>
                    <a:pt x="42411" y="1822"/>
                    <a:pt x="42363" y="1786"/>
                    <a:pt x="42316" y="1750"/>
                  </a:cubicBezTo>
                  <a:cubicBezTo>
                    <a:pt x="42221" y="1679"/>
                    <a:pt x="42113" y="1619"/>
                    <a:pt x="42006" y="1548"/>
                  </a:cubicBezTo>
                  <a:cubicBezTo>
                    <a:pt x="41959" y="1524"/>
                    <a:pt x="41923" y="1489"/>
                    <a:pt x="41863" y="1465"/>
                  </a:cubicBezTo>
                  <a:cubicBezTo>
                    <a:pt x="41709" y="1369"/>
                    <a:pt x="41542" y="1274"/>
                    <a:pt x="41375" y="1203"/>
                  </a:cubicBezTo>
                  <a:lnTo>
                    <a:pt x="41304" y="1167"/>
                  </a:lnTo>
                  <a:cubicBezTo>
                    <a:pt x="41149" y="1096"/>
                    <a:pt x="40982" y="1024"/>
                    <a:pt x="40816" y="953"/>
                  </a:cubicBezTo>
                  <a:cubicBezTo>
                    <a:pt x="40744" y="929"/>
                    <a:pt x="40673" y="905"/>
                    <a:pt x="40613" y="881"/>
                  </a:cubicBezTo>
                  <a:cubicBezTo>
                    <a:pt x="40482" y="834"/>
                    <a:pt x="40339" y="786"/>
                    <a:pt x="40208" y="738"/>
                  </a:cubicBezTo>
                  <a:lnTo>
                    <a:pt x="39958" y="667"/>
                  </a:lnTo>
                  <a:cubicBezTo>
                    <a:pt x="39815" y="631"/>
                    <a:pt x="39684" y="584"/>
                    <a:pt x="39542" y="548"/>
                  </a:cubicBezTo>
                  <a:cubicBezTo>
                    <a:pt x="39446" y="524"/>
                    <a:pt x="39351" y="500"/>
                    <a:pt x="39268" y="488"/>
                  </a:cubicBezTo>
                  <a:cubicBezTo>
                    <a:pt x="39113" y="453"/>
                    <a:pt x="38970" y="417"/>
                    <a:pt x="38815" y="381"/>
                  </a:cubicBezTo>
                  <a:lnTo>
                    <a:pt x="38530" y="334"/>
                  </a:lnTo>
                  <a:cubicBezTo>
                    <a:pt x="38351" y="298"/>
                    <a:pt x="38172" y="274"/>
                    <a:pt x="37994" y="238"/>
                  </a:cubicBezTo>
                  <a:lnTo>
                    <a:pt x="37744" y="203"/>
                  </a:lnTo>
                  <a:cubicBezTo>
                    <a:pt x="37482" y="167"/>
                    <a:pt x="37208" y="131"/>
                    <a:pt x="36922" y="107"/>
                  </a:cubicBezTo>
                  <a:lnTo>
                    <a:pt x="36863" y="107"/>
                  </a:lnTo>
                  <a:cubicBezTo>
                    <a:pt x="36589" y="84"/>
                    <a:pt x="36327" y="60"/>
                    <a:pt x="36041" y="36"/>
                  </a:cubicBezTo>
                  <a:lnTo>
                    <a:pt x="35744" y="24"/>
                  </a:lnTo>
                  <a:cubicBezTo>
                    <a:pt x="35541" y="12"/>
                    <a:pt x="35339" y="12"/>
                    <a:pt x="35124" y="0"/>
                  </a:cubicBezTo>
                  <a:lnTo>
                    <a:pt x="34755" y="0"/>
                  </a:lnTo>
                  <a:lnTo>
                    <a:pt x="34148" y="0"/>
                  </a:lnTo>
                  <a:lnTo>
                    <a:pt x="33755" y="0"/>
                  </a:lnTo>
                  <a:cubicBezTo>
                    <a:pt x="33541" y="0"/>
                    <a:pt x="33327" y="12"/>
                    <a:pt x="33112" y="24"/>
                  </a:cubicBezTo>
                  <a:lnTo>
                    <a:pt x="32707" y="36"/>
                  </a:lnTo>
                  <a:cubicBezTo>
                    <a:pt x="32481" y="48"/>
                    <a:pt x="32231" y="60"/>
                    <a:pt x="31993" y="84"/>
                  </a:cubicBezTo>
                  <a:lnTo>
                    <a:pt x="31636" y="107"/>
                  </a:lnTo>
                  <a:cubicBezTo>
                    <a:pt x="31267" y="131"/>
                    <a:pt x="30898" y="167"/>
                    <a:pt x="30517" y="203"/>
                  </a:cubicBezTo>
                  <a:cubicBezTo>
                    <a:pt x="19384" y="1310"/>
                    <a:pt x="6514" y="6727"/>
                    <a:pt x="1763" y="12276"/>
                  </a:cubicBezTo>
                  <a:cubicBezTo>
                    <a:pt x="1620" y="12442"/>
                    <a:pt x="1489" y="12609"/>
                    <a:pt x="1370" y="12776"/>
                  </a:cubicBezTo>
                  <a:cubicBezTo>
                    <a:pt x="1323" y="12823"/>
                    <a:pt x="1287" y="12883"/>
                    <a:pt x="1251" y="12930"/>
                  </a:cubicBezTo>
                  <a:cubicBezTo>
                    <a:pt x="1168" y="13038"/>
                    <a:pt x="1084" y="13145"/>
                    <a:pt x="1013" y="13252"/>
                  </a:cubicBezTo>
                  <a:cubicBezTo>
                    <a:pt x="977" y="13311"/>
                    <a:pt x="942" y="13383"/>
                    <a:pt x="894" y="13442"/>
                  </a:cubicBezTo>
                  <a:cubicBezTo>
                    <a:pt x="834" y="13538"/>
                    <a:pt x="775" y="13633"/>
                    <a:pt x="727" y="13728"/>
                  </a:cubicBezTo>
                  <a:cubicBezTo>
                    <a:pt x="692" y="13788"/>
                    <a:pt x="656" y="13859"/>
                    <a:pt x="620" y="13919"/>
                  </a:cubicBezTo>
                  <a:cubicBezTo>
                    <a:pt x="572" y="14014"/>
                    <a:pt x="525" y="14097"/>
                    <a:pt x="477" y="14181"/>
                  </a:cubicBezTo>
                  <a:cubicBezTo>
                    <a:pt x="430" y="14276"/>
                    <a:pt x="418" y="14312"/>
                    <a:pt x="394" y="14383"/>
                  </a:cubicBezTo>
                  <a:cubicBezTo>
                    <a:pt x="358" y="14442"/>
                    <a:pt x="322" y="14550"/>
                    <a:pt x="287" y="14633"/>
                  </a:cubicBezTo>
                  <a:cubicBezTo>
                    <a:pt x="251" y="14716"/>
                    <a:pt x="239" y="14764"/>
                    <a:pt x="215" y="14823"/>
                  </a:cubicBezTo>
                  <a:cubicBezTo>
                    <a:pt x="191" y="14883"/>
                    <a:pt x="168" y="14990"/>
                    <a:pt x="144" y="15074"/>
                  </a:cubicBezTo>
                  <a:cubicBezTo>
                    <a:pt x="120" y="15157"/>
                    <a:pt x="108" y="15193"/>
                    <a:pt x="96" y="15252"/>
                  </a:cubicBezTo>
                  <a:cubicBezTo>
                    <a:pt x="84" y="15335"/>
                    <a:pt x="60" y="15419"/>
                    <a:pt x="49" y="15490"/>
                  </a:cubicBezTo>
                  <a:cubicBezTo>
                    <a:pt x="37" y="15574"/>
                    <a:pt x="37" y="15609"/>
                    <a:pt x="25" y="15669"/>
                  </a:cubicBezTo>
                  <a:cubicBezTo>
                    <a:pt x="13" y="15764"/>
                    <a:pt x="1" y="15871"/>
                    <a:pt x="1" y="15978"/>
                  </a:cubicBezTo>
                  <a:lnTo>
                    <a:pt x="1" y="16050"/>
                  </a:lnTo>
                  <a:cubicBezTo>
                    <a:pt x="1" y="16169"/>
                    <a:pt x="13" y="16288"/>
                    <a:pt x="25" y="16407"/>
                  </a:cubicBezTo>
                  <a:cubicBezTo>
                    <a:pt x="25" y="16443"/>
                    <a:pt x="37" y="16478"/>
                    <a:pt x="37" y="16502"/>
                  </a:cubicBezTo>
                  <a:cubicBezTo>
                    <a:pt x="49" y="16598"/>
                    <a:pt x="60" y="16681"/>
                    <a:pt x="84" y="16764"/>
                  </a:cubicBezTo>
                  <a:cubicBezTo>
                    <a:pt x="96" y="16812"/>
                    <a:pt x="108" y="16848"/>
                    <a:pt x="120" y="16883"/>
                  </a:cubicBezTo>
                  <a:cubicBezTo>
                    <a:pt x="144" y="16967"/>
                    <a:pt x="168" y="17050"/>
                    <a:pt x="203" y="17133"/>
                  </a:cubicBezTo>
                  <a:cubicBezTo>
                    <a:pt x="215" y="17157"/>
                    <a:pt x="227" y="17193"/>
                    <a:pt x="239" y="17217"/>
                  </a:cubicBezTo>
                  <a:cubicBezTo>
                    <a:pt x="287" y="17336"/>
                    <a:pt x="334" y="17443"/>
                    <a:pt x="394" y="17538"/>
                  </a:cubicBezTo>
                  <a:cubicBezTo>
                    <a:pt x="406" y="17562"/>
                    <a:pt x="418" y="17586"/>
                    <a:pt x="430" y="17598"/>
                  </a:cubicBezTo>
                  <a:cubicBezTo>
                    <a:pt x="477" y="17681"/>
                    <a:pt x="537" y="17764"/>
                    <a:pt x="596" y="17848"/>
                  </a:cubicBezTo>
                  <a:lnTo>
                    <a:pt x="668" y="17943"/>
                  </a:lnTo>
                  <a:cubicBezTo>
                    <a:pt x="727" y="18014"/>
                    <a:pt x="787" y="18086"/>
                    <a:pt x="846" y="18157"/>
                  </a:cubicBezTo>
                  <a:cubicBezTo>
                    <a:pt x="870" y="18181"/>
                    <a:pt x="906" y="18217"/>
                    <a:pt x="930" y="18241"/>
                  </a:cubicBezTo>
                  <a:cubicBezTo>
                    <a:pt x="1013" y="18336"/>
                    <a:pt x="1108" y="18419"/>
                    <a:pt x="1203" y="18503"/>
                  </a:cubicBezTo>
                  <a:cubicBezTo>
                    <a:pt x="1215" y="18503"/>
                    <a:pt x="1215" y="18514"/>
                    <a:pt x="1215" y="18514"/>
                  </a:cubicBezTo>
                  <a:cubicBezTo>
                    <a:pt x="1323" y="18598"/>
                    <a:pt x="1442" y="18681"/>
                    <a:pt x="1549" y="18764"/>
                  </a:cubicBezTo>
                  <a:cubicBezTo>
                    <a:pt x="1584" y="18800"/>
                    <a:pt x="1620" y="18824"/>
                    <a:pt x="1656" y="18848"/>
                  </a:cubicBezTo>
                  <a:cubicBezTo>
                    <a:pt x="1751" y="18895"/>
                    <a:pt x="1835" y="18955"/>
                    <a:pt x="1930" y="19014"/>
                  </a:cubicBezTo>
                  <a:lnTo>
                    <a:pt x="2061" y="19086"/>
                  </a:lnTo>
                  <a:cubicBezTo>
                    <a:pt x="2168" y="19145"/>
                    <a:pt x="2275" y="19205"/>
                    <a:pt x="2394" y="19265"/>
                  </a:cubicBezTo>
                  <a:lnTo>
                    <a:pt x="2489" y="19312"/>
                  </a:lnTo>
                  <a:cubicBezTo>
                    <a:pt x="2632" y="19384"/>
                    <a:pt x="2787" y="19443"/>
                    <a:pt x="2942" y="19515"/>
                  </a:cubicBezTo>
                  <a:lnTo>
                    <a:pt x="3061" y="19550"/>
                  </a:lnTo>
                  <a:cubicBezTo>
                    <a:pt x="3180" y="19598"/>
                    <a:pt x="3311" y="19646"/>
                    <a:pt x="3442" y="19693"/>
                  </a:cubicBezTo>
                  <a:lnTo>
                    <a:pt x="3609" y="19753"/>
                  </a:lnTo>
                  <a:cubicBezTo>
                    <a:pt x="3740" y="19788"/>
                    <a:pt x="3870" y="19836"/>
                    <a:pt x="4001" y="19872"/>
                  </a:cubicBezTo>
                  <a:lnTo>
                    <a:pt x="4168" y="19919"/>
                  </a:lnTo>
                  <a:cubicBezTo>
                    <a:pt x="4347" y="19967"/>
                    <a:pt x="4537" y="20015"/>
                    <a:pt x="4740" y="20062"/>
                  </a:cubicBezTo>
                  <a:lnTo>
                    <a:pt x="4811" y="20074"/>
                  </a:lnTo>
                  <a:cubicBezTo>
                    <a:pt x="4990" y="20110"/>
                    <a:pt x="5168" y="20146"/>
                    <a:pt x="5359" y="20181"/>
                  </a:cubicBezTo>
                  <a:lnTo>
                    <a:pt x="5561" y="20217"/>
                  </a:lnTo>
                  <a:lnTo>
                    <a:pt x="6026" y="20288"/>
                  </a:lnTo>
                  <a:lnTo>
                    <a:pt x="6240" y="20324"/>
                  </a:lnTo>
                  <a:cubicBezTo>
                    <a:pt x="6430" y="20348"/>
                    <a:pt x="6621" y="20372"/>
                    <a:pt x="6835" y="20384"/>
                  </a:cubicBezTo>
                  <a:lnTo>
                    <a:pt x="6930" y="20396"/>
                  </a:lnTo>
                  <a:cubicBezTo>
                    <a:pt x="7169" y="20419"/>
                    <a:pt x="7407" y="20443"/>
                    <a:pt x="7657" y="20455"/>
                  </a:cubicBezTo>
                  <a:lnTo>
                    <a:pt x="7871" y="20467"/>
                  </a:lnTo>
                  <a:cubicBezTo>
                    <a:pt x="8050" y="20479"/>
                    <a:pt x="8240" y="20491"/>
                    <a:pt x="8431" y="20491"/>
                  </a:cubicBezTo>
                  <a:lnTo>
                    <a:pt x="8681" y="20503"/>
                  </a:lnTo>
                  <a:cubicBezTo>
                    <a:pt x="8883" y="20503"/>
                    <a:pt x="9074" y="20515"/>
                    <a:pt x="9276" y="20515"/>
                  </a:cubicBezTo>
                  <a:lnTo>
                    <a:pt x="9490" y="20515"/>
                  </a:lnTo>
                  <a:cubicBezTo>
                    <a:pt x="9752" y="20515"/>
                    <a:pt x="10026" y="20515"/>
                    <a:pt x="10312" y="20503"/>
                  </a:cubicBezTo>
                  <a:lnTo>
                    <a:pt x="10490" y="20503"/>
                  </a:lnTo>
                  <a:lnTo>
                    <a:pt x="11181" y="20479"/>
                  </a:lnTo>
                  <a:lnTo>
                    <a:pt x="11467" y="20455"/>
                  </a:lnTo>
                  <a:cubicBezTo>
                    <a:pt x="11681" y="20443"/>
                    <a:pt x="11895" y="20431"/>
                    <a:pt x="12110" y="20419"/>
                  </a:cubicBezTo>
                  <a:lnTo>
                    <a:pt x="12383" y="20396"/>
                  </a:lnTo>
                  <a:cubicBezTo>
                    <a:pt x="12693" y="20372"/>
                    <a:pt x="13003" y="20348"/>
                    <a:pt x="13324" y="20312"/>
                  </a:cubicBezTo>
                  <a:cubicBezTo>
                    <a:pt x="24444" y="19193"/>
                    <a:pt x="37327" y="13788"/>
                    <a:pt x="42078" y="8227"/>
                  </a:cubicBezTo>
                  <a:cubicBezTo>
                    <a:pt x="42209" y="8073"/>
                    <a:pt x="42340" y="7906"/>
                    <a:pt x="42459" y="7751"/>
                  </a:cubicBezTo>
                  <a:cubicBezTo>
                    <a:pt x="42506" y="7704"/>
                    <a:pt x="42530" y="7656"/>
                    <a:pt x="42578" y="7608"/>
                  </a:cubicBezTo>
                  <a:cubicBezTo>
                    <a:pt x="42649" y="7501"/>
                    <a:pt x="42732" y="7394"/>
                    <a:pt x="42804" y="7287"/>
                  </a:cubicBezTo>
                  <a:cubicBezTo>
                    <a:pt x="42840" y="7227"/>
                    <a:pt x="42875" y="7168"/>
                    <a:pt x="42911" y="7120"/>
                  </a:cubicBezTo>
                  <a:cubicBezTo>
                    <a:pt x="42971" y="7013"/>
                    <a:pt x="43042" y="6918"/>
                    <a:pt x="43090" y="6822"/>
                  </a:cubicBezTo>
                  <a:cubicBezTo>
                    <a:pt x="43125" y="6763"/>
                    <a:pt x="43161" y="6703"/>
                    <a:pt x="43185" y="6656"/>
                  </a:cubicBezTo>
                  <a:cubicBezTo>
                    <a:pt x="43244" y="6549"/>
                    <a:pt x="43292" y="6453"/>
                    <a:pt x="43340" y="6358"/>
                  </a:cubicBezTo>
                  <a:cubicBezTo>
                    <a:pt x="43364" y="6311"/>
                    <a:pt x="43387" y="6263"/>
                    <a:pt x="43411" y="6203"/>
                  </a:cubicBezTo>
                  <a:cubicBezTo>
                    <a:pt x="43471" y="6072"/>
                    <a:pt x="43530" y="5930"/>
                    <a:pt x="43578" y="5799"/>
                  </a:cubicBezTo>
                  <a:cubicBezTo>
                    <a:pt x="43590" y="5799"/>
                    <a:pt x="43590" y="5787"/>
                    <a:pt x="43590" y="5775"/>
                  </a:cubicBezTo>
                  <a:cubicBezTo>
                    <a:pt x="43637" y="5632"/>
                    <a:pt x="43685" y="5489"/>
                    <a:pt x="43721" y="5358"/>
                  </a:cubicBezTo>
                  <a:cubicBezTo>
                    <a:pt x="43733" y="5310"/>
                    <a:pt x="43733" y="5275"/>
                    <a:pt x="43745" y="5227"/>
                  </a:cubicBezTo>
                  <a:cubicBezTo>
                    <a:pt x="43768" y="5132"/>
                    <a:pt x="43780" y="5048"/>
                    <a:pt x="43804" y="4953"/>
                  </a:cubicBezTo>
                  <a:cubicBezTo>
                    <a:pt x="43804" y="4906"/>
                    <a:pt x="43816" y="4858"/>
                    <a:pt x="43816" y="4798"/>
                  </a:cubicBezTo>
                  <a:cubicBezTo>
                    <a:pt x="43828" y="4715"/>
                    <a:pt x="43828" y="4632"/>
                    <a:pt x="43840" y="4548"/>
                  </a:cubicBezTo>
                  <a:lnTo>
                    <a:pt x="43840" y="4406"/>
                  </a:lnTo>
                  <a:cubicBezTo>
                    <a:pt x="43828" y="4322"/>
                    <a:pt x="43828" y="4239"/>
                    <a:pt x="43816" y="4156"/>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7" name="Google Shape;657;p26"/>
          <p:cNvGrpSpPr/>
          <p:nvPr/>
        </p:nvGrpSpPr>
        <p:grpSpPr>
          <a:xfrm>
            <a:off x="-2049318" y="-1493781"/>
            <a:ext cx="4071000" cy="4781399"/>
            <a:chOff x="-1024659" y="-746890"/>
            <a:chExt cx="2035500" cy="2390700"/>
          </a:xfrm>
        </p:grpSpPr>
        <p:sp>
          <p:nvSpPr>
            <p:cNvPr id="658" name="Google Shape;658;p26"/>
            <p:cNvSpPr/>
            <p:nvPr/>
          </p:nvSpPr>
          <p:spPr>
            <a:xfrm rot="3420529">
              <a:off x="-955101" y="-75285"/>
              <a:ext cx="1896384" cy="1195990"/>
            </a:xfrm>
            <a:prstGeom prst="triangle">
              <a:avLst>
                <a:gd fmla="val 50000" name="adj"/>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rPr lang="en" sz="2800"/>
                <a:t> </a:t>
              </a:r>
              <a:endParaRPr sz="2800"/>
            </a:p>
          </p:txBody>
        </p:sp>
        <p:grpSp>
          <p:nvGrpSpPr>
            <p:cNvPr id="659" name="Google Shape;659;p26"/>
            <p:cNvGrpSpPr/>
            <p:nvPr/>
          </p:nvGrpSpPr>
          <p:grpSpPr>
            <a:xfrm rot="-960545">
              <a:off x="-811664" y="-568320"/>
              <a:ext cx="1542637" cy="1761192"/>
              <a:chOff x="742950" y="1124975"/>
              <a:chExt cx="1327850" cy="1515975"/>
            </a:xfrm>
          </p:grpSpPr>
          <p:sp>
            <p:nvSpPr>
              <p:cNvPr id="660" name="Google Shape;660;p26"/>
              <p:cNvSpPr/>
              <p:nvPr/>
            </p:nvSpPr>
            <p:spPr>
              <a:xfrm>
                <a:off x="742950" y="1124975"/>
                <a:ext cx="304525" cy="1515975"/>
              </a:xfrm>
              <a:custGeom>
                <a:rect b="b" l="l" r="r" t="t"/>
                <a:pathLst>
                  <a:path extrusionOk="0" h="60639" w="12181">
                    <a:moveTo>
                      <a:pt x="0" y="60639"/>
                    </a:moveTo>
                    <a:lnTo>
                      <a:pt x="6263" y="0"/>
                    </a:lnTo>
                    <a:lnTo>
                      <a:pt x="12180" y="46911"/>
                    </a:lnTo>
                    <a:close/>
                  </a:path>
                </a:pathLst>
              </a:custGeom>
              <a:gradFill>
                <a:gsLst>
                  <a:gs pos="0">
                    <a:srgbClr val="FF62FF"/>
                  </a:gs>
                  <a:gs pos="100000">
                    <a:srgbClr val="A2B5F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 name="Google Shape;661;p26"/>
              <p:cNvSpPr/>
              <p:nvPr/>
            </p:nvSpPr>
            <p:spPr>
              <a:xfrm>
                <a:off x="899500" y="1124975"/>
                <a:ext cx="1171300" cy="1172775"/>
              </a:xfrm>
              <a:custGeom>
                <a:rect b="b" l="l" r="r" t="t"/>
                <a:pathLst>
                  <a:path extrusionOk="0" h="46911" w="46852">
                    <a:moveTo>
                      <a:pt x="46852" y="37576"/>
                    </a:moveTo>
                    <a:lnTo>
                      <a:pt x="5918" y="46911"/>
                    </a:lnTo>
                    <a:lnTo>
                      <a:pt x="1" y="0"/>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 name="Google Shape;662;p26"/>
              <p:cNvSpPr/>
              <p:nvPr/>
            </p:nvSpPr>
            <p:spPr>
              <a:xfrm>
                <a:off x="742950" y="2064375"/>
                <a:ext cx="1327850" cy="576575"/>
              </a:xfrm>
              <a:custGeom>
                <a:rect b="b" l="l" r="r" t="t"/>
                <a:pathLst>
                  <a:path extrusionOk="0" h="23063" w="53114">
                    <a:moveTo>
                      <a:pt x="53114" y="0"/>
                    </a:moveTo>
                    <a:lnTo>
                      <a:pt x="0" y="23063"/>
                    </a:lnTo>
                    <a:lnTo>
                      <a:pt x="12180" y="9335"/>
                    </a:lnTo>
                    <a:close/>
                  </a:path>
                </a:pathLst>
              </a:custGeom>
              <a:gradFill>
                <a:gsLst>
                  <a:gs pos="0">
                    <a:srgbClr val="F9F6EF"/>
                  </a:gs>
                  <a:gs pos="100000">
                    <a:srgbClr val="F148FF"/>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63" name="Google Shape;663;p26"/>
            <p:cNvSpPr/>
            <p:nvPr/>
          </p:nvSpPr>
          <p:spPr>
            <a:xfrm>
              <a:off x="-859592" y="68247"/>
              <a:ext cx="1344082" cy="748969"/>
            </a:xfrm>
            <a:custGeom>
              <a:rect b="b" l="l" r="r" t="t"/>
              <a:pathLst>
                <a:path extrusionOk="0" h="40452" w="72604">
                  <a:moveTo>
                    <a:pt x="61873" y="40452"/>
                  </a:moveTo>
                  <a:lnTo>
                    <a:pt x="72604" y="6871"/>
                  </a:lnTo>
                  <a:lnTo>
                    <a:pt x="0" y="0"/>
                  </a:lnTo>
                </a:path>
              </a:pathLst>
            </a:custGeom>
            <a:noFill/>
            <a:ln cap="flat" cmpd="sng" w="28575">
              <a:solidFill>
                <a:schemeClr val="lt1"/>
              </a:solidFill>
              <a:prstDash val="solid"/>
              <a:round/>
              <a:headEnd len="med" w="med" type="none"/>
              <a:tailEnd len="med" w="med" type="none"/>
            </a:ln>
          </p:spPr>
        </p:sp>
      </p:grpSp>
      <p:grpSp>
        <p:nvGrpSpPr>
          <p:cNvPr id="664" name="Google Shape;664;p26"/>
          <p:cNvGrpSpPr/>
          <p:nvPr/>
        </p:nvGrpSpPr>
        <p:grpSpPr>
          <a:xfrm>
            <a:off x="16097709" y="7264872"/>
            <a:ext cx="4177071" cy="4170354"/>
            <a:chOff x="7526426" y="3074700"/>
            <a:chExt cx="2326800" cy="2323058"/>
          </a:xfrm>
        </p:grpSpPr>
        <p:sp>
          <p:nvSpPr>
            <p:cNvPr id="665" name="Google Shape;665;p26"/>
            <p:cNvSpPr/>
            <p:nvPr/>
          </p:nvSpPr>
          <p:spPr>
            <a:xfrm rot="2097229">
              <a:off x="7805141" y="3443597"/>
              <a:ext cx="1769369" cy="1530506"/>
            </a:xfrm>
            <a:prstGeom prst="triangle">
              <a:avLst>
                <a:gd fmla="val 50000" name="adj"/>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66" name="Google Shape;666;p26"/>
            <p:cNvGrpSpPr/>
            <p:nvPr/>
          </p:nvGrpSpPr>
          <p:grpSpPr>
            <a:xfrm>
              <a:off x="7783373" y="3676410"/>
              <a:ext cx="1721348" cy="1721348"/>
              <a:chOff x="2276175" y="1183600"/>
              <a:chExt cx="1504675" cy="1504675"/>
            </a:xfrm>
          </p:grpSpPr>
          <p:sp>
            <p:nvSpPr>
              <p:cNvPr id="667" name="Google Shape;667;p26"/>
              <p:cNvSpPr/>
              <p:nvPr/>
            </p:nvSpPr>
            <p:spPr>
              <a:xfrm>
                <a:off x="2276175" y="1183600"/>
                <a:ext cx="1504675" cy="1504675"/>
              </a:xfrm>
              <a:custGeom>
                <a:rect b="b" l="l" r="r" t="t"/>
                <a:pathLst>
                  <a:path extrusionOk="0" h="60187" w="60187">
                    <a:moveTo>
                      <a:pt x="49482" y="10716"/>
                    </a:moveTo>
                    <a:cubicBezTo>
                      <a:pt x="60186" y="21420"/>
                      <a:pt x="60186" y="38768"/>
                      <a:pt x="49482" y="49483"/>
                    </a:cubicBezTo>
                    <a:cubicBezTo>
                      <a:pt x="38767" y="60187"/>
                      <a:pt x="21419" y="60187"/>
                      <a:pt x="10704" y="49483"/>
                    </a:cubicBezTo>
                    <a:cubicBezTo>
                      <a:pt x="0" y="38768"/>
                      <a:pt x="0" y="21420"/>
                      <a:pt x="10704" y="10716"/>
                    </a:cubicBezTo>
                    <a:cubicBezTo>
                      <a:pt x="21419" y="1"/>
                      <a:pt x="38767" y="1"/>
                      <a:pt x="49482" y="10716"/>
                    </a:cubicBezTo>
                    <a:close/>
                  </a:path>
                </a:pathLst>
              </a:custGeom>
              <a:gradFill>
                <a:gsLst>
                  <a:gs pos="0">
                    <a:srgbClr val="FEFFB7"/>
                  </a:gs>
                  <a:gs pos="58999">
                    <a:srgbClr val="F7B0B6"/>
                  </a:gs>
                  <a:gs pos="92000">
                    <a:srgbClr val="CF65B0"/>
                  </a:gs>
                  <a:gs pos="100000">
                    <a:srgbClr val="FEFFB7"/>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 name="Google Shape;668;p26"/>
              <p:cNvSpPr/>
              <p:nvPr/>
            </p:nvSpPr>
            <p:spPr>
              <a:xfrm>
                <a:off x="2541671" y="1370841"/>
                <a:ext cx="600399" cy="626921"/>
              </a:xfrm>
              <a:custGeom>
                <a:rect b="b" l="l" r="r" t="t"/>
                <a:pathLst>
                  <a:path extrusionOk="0" h="19147" w="18337">
                    <a:moveTo>
                      <a:pt x="17253" y="7073"/>
                    </a:moveTo>
                    <a:cubicBezTo>
                      <a:pt x="18336" y="10431"/>
                      <a:pt x="17312" y="14110"/>
                      <a:pt x="14633" y="16396"/>
                    </a:cubicBezTo>
                    <a:cubicBezTo>
                      <a:pt x="11954" y="18694"/>
                      <a:pt x="8156" y="19146"/>
                      <a:pt x="5013" y="17551"/>
                    </a:cubicBezTo>
                    <a:cubicBezTo>
                      <a:pt x="1870" y="15955"/>
                      <a:pt x="0" y="12621"/>
                      <a:pt x="274" y="9109"/>
                    </a:cubicBezTo>
                    <a:cubicBezTo>
                      <a:pt x="536" y="5597"/>
                      <a:pt x="2906" y="2585"/>
                      <a:pt x="6251" y="1489"/>
                    </a:cubicBezTo>
                    <a:cubicBezTo>
                      <a:pt x="10835" y="1"/>
                      <a:pt x="15752" y="2501"/>
                      <a:pt x="17253" y="7073"/>
                    </a:cubicBezTo>
                    <a:close/>
                  </a:path>
                </a:pathLst>
              </a:custGeom>
              <a:gradFill>
                <a:gsLst>
                  <a:gs pos="0">
                    <a:srgbClr val="FFFFFF">
                      <a:alpha val="5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cxnSp>
          <p:nvCxnSpPr>
            <p:cNvPr id="669" name="Google Shape;669;p26"/>
            <p:cNvCxnSpPr>
              <a:stCxn id="665" idx="0"/>
              <a:endCxn id="665" idx="4"/>
            </p:cNvCxnSpPr>
            <p:nvPr/>
          </p:nvCxnSpPr>
          <p:spPr>
            <a:xfrm flipH="1">
              <a:off x="8976626" y="3581550"/>
              <a:ext cx="151500" cy="1761300"/>
            </a:xfrm>
            <a:prstGeom prst="straightConnector1">
              <a:avLst/>
            </a:prstGeom>
            <a:noFill/>
            <a:ln cap="flat" cmpd="sng" w="28575">
              <a:solidFill>
                <a:schemeClr val="lt1"/>
              </a:solidFill>
              <a:prstDash val="solid"/>
              <a:round/>
              <a:headEnd len="med" w="med" type="none"/>
              <a:tailEnd len="med" w="med" type="none"/>
            </a:ln>
          </p:spPr>
        </p:cxnSp>
        <p:cxnSp>
          <p:nvCxnSpPr>
            <p:cNvPr id="670" name="Google Shape;670;p26"/>
            <p:cNvCxnSpPr>
              <a:stCxn id="665" idx="2"/>
              <a:endCxn id="665" idx="4"/>
            </p:cNvCxnSpPr>
            <p:nvPr/>
          </p:nvCxnSpPr>
          <p:spPr>
            <a:xfrm>
              <a:off x="7526426" y="4329300"/>
              <a:ext cx="1450200" cy="1013700"/>
            </a:xfrm>
            <a:prstGeom prst="straightConnector1">
              <a:avLst/>
            </a:prstGeom>
            <a:noFill/>
            <a:ln cap="flat" cmpd="sng" w="28575">
              <a:solidFill>
                <a:schemeClr val="lt1"/>
              </a:solidFill>
              <a:prstDash val="solid"/>
              <a:round/>
              <a:headEnd len="med" w="med" type="none"/>
              <a:tailEnd len="med" w="med" type="none"/>
            </a:ln>
          </p:spPr>
        </p:cxnSp>
      </p:grpSp>
      <p:grpSp>
        <p:nvGrpSpPr>
          <p:cNvPr id="671" name="Google Shape;671;p26"/>
          <p:cNvGrpSpPr/>
          <p:nvPr/>
        </p:nvGrpSpPr>
        <p:grpSpPr>
          <a:xfrm rot="1972279">
            <a:off x="16048252" y="-742156"/>
            <a:ext cx="4749736" cy="3643139"/>
            <a:chOff x="-1162707" y="-935923"/>
            <a:chExt cx="3847669" cy="2951237"/>
          </a:xfrm>
        </p:grpSpPr>
        <p:sp>
          <p:nvSpPr>
            <p:cNvPr id="672" name="Google Shape;672;p26"/>
            <p:cNvSpPr/>
            <p:nvPr/>
          </p:nvSpPr>
          <p:spPr>
            <a:xfrm rot="2097264">
              <a:off x="901933" y="-467612"/>
              <a:ext cx="1534758" cy="1327771"/>
            </a:xfrm>
            <a:prstGeom prst="triangle">
              <a:avLst>
                <a:gd fmla="val 50000" name="adj"/>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73" name="Google Shape;673;p26"/>
            <p:cNvGrpSpPr/>
            <p:nvPr/>
          </p:nvGrpSpPr>
          <p:grpSpPr>
            <a:xfrm rot="1441188">
              <a:off x="-896393" y="-425161"/>
              <a:ext cx="2920085" cy="1929713"/>
              <a:chOff x="759000" y="1141650"/>
              <a:chExt cx="4566375" cy="3017650"/>
            </a:xfrm>
          </p:grpSpPr>
          <p:sp>
            <p:nvSpPr>
              <p:cNvPr id="674" name="Google Shape;674;p26"/>
              <p:cNvSpPr/>
              <p:nvPr/>
            </p:nvSpPr>
            <p:spPr>
              <a:xfrm>
                <a:off x="779250" y="1141650"/>
                <a:ext cx="4522325" cy="2935500"/>
              </a:xfrm>
              <a:custGeom>
                <a:rect b="b" l="l" r="r" t="t"/>
                <a:pathLst>
                  <a:path extrusionOk="0" h="117420" w="180893">
                    <a:moveTo>
                      <a:pt x="46459" y="111526"/>
                    </a:moveTo>
                    <a:cubicBezTo>
                      <a:pt x="48423" y="110966"/>
                      <a:pt x="50459" y="110752"/>
                      <a:pt x="52495" y="110895"/>
                    </a:cubicBezTo>
                    <a:cubicBezTo>
                      <a:pt x="56341" y="111168"/>
                      <a:pt x="59782" y="112562"/>
                      <a:pt x="63116" y="113931"/>
                    </a:cubicBezTo>
                    <a:cubicBezTo>
                      <a:pt x="65354" y="114848"/>
                      <a:pt x="67521" y="115752"/>
                      <a:pt x="69712" y="116348"/>
                    </a:cubicBezTo>
                    <a:cubicBezTo>
                      <a:pt x="72629" y="117145"/>
                      <a:pt x="75534" y="117419"/>
                      <a:pt x="78665" y="116550"/>
                    </a:cubicBezTo>
                    <a:cubicBezTo>
                      <a:pt x="80463" y="116050"/>
                      <a:pt x="82344" y="115181"/>
                      <a:pt x="84380" y="113776"/>
                    </a:cubicBezTo>
                    <a:cubicBezTo>
                      <a:pt x="85535" y="112978"/>
                      <a:pt x="86619" y="112085"/>
                      <a:pt x="87619" y="111097"/>
                    </a:cubicBezTo>
                    <a:cubicBezTo>
                      <a:pt x="89047" y="109668"/>
                      <a:pt x="90286" y="108049"/>
                      <a:pt x="91286" y="106299"/>
                    </a:cubicBezTo>
                    <a:cubicBezTo>
                      <a:pt x="92274" y="104572"/>
                      <a:pt x="93084" y="102751"/>
                      <a:pt x="93715" y="100870"/>
                    </a:cubicBezTo>
                    <a:cubicBezTo>
                      <a:pt x="95036" y="97048"/>
                      <a:pt x="95846" y="92845"/>
                      <a:pt x="96822" y="88594"/>
                    </a:cubicBezTo>
                    <a:cubicBezTo>
                      <a:pt x="97477" y="85761"/>
                      <a:pt x="98227" y="82891"/>
                      <a:pt x="99299" y="80081"/>
                    </a:cubicBezTo>
                    <a:cubicBezTo>
                      <a:pt x="100727" y="76343"/>
                      <a:pt x="102775" y="72699"/>
                      <a:pt x="105930" y="69568"/>
                    </a:cubicBezTo>
                    <a:cubicBezTo>
                      <a:pt x="107097" y="68413"/>
                      <a:pt x="108359" y="67377"/>
                      <a:pt x="109705" y="66449"/>
                    </a:cubicBezTo>
                    <a:cubicBezTo>
                      <a:pt x="111991" y="64865"/>
                      <a:pt x="114193" y="63817"/>
                      <a:pt x="116313" y="63222"/>
                    </a:cubicBezTo>
                    <a:cubicBezTo>
                      <a:pt x="118265" y="62663"/>
                      <a:pt x="120313" y="62460"/>
                      <a:pt x="122349" y="62603"/>
                    </a:cubicBezTo>
                    <a:cubicBezTo>
                      <a:pt x="126183" y="62865"/>
                      <a:pt x="129624" y="64270"/>
                      <a:pt x="132970" y="65627"/>
                    </a:cubicBezTo>
                    <a:cubicBezTo>
                      <a:pt x="135184" y="66544"/>
                      <a:pt x="137363" y="67449"/>
                      <a:pt x="139554" y="68044"/>
                    </a:cubicBezTo>
                    <a:cubicBezTo>
                      <a:pt x="142471" y="68854"/>
                      <a:pt x="145376" y="69116"/>
                      <a:pt x="148519" y="68247"/>
                    </a:cubicBezTo>
                    <a:cubicBezTo>
                      <a:pt x="150305" y="67746"/>
                      <a:pt x="152186" y="66877"/>
                      <a:pt x="154222" y="65460"/>
                    </a:cubicBezTo>
                    <a:cubicBezTo>
                      <a:pt x="155389" y="64675"/>
                      <a:pt x="156473" y="63770"/>
                      <a:pt x="157461" y="62782"/>
                    </a:cubicBezTo>
                    <a:cubicBezTo>
                      <a:pt x="158901" y="61353"/>
                      <a:pt x="160140" y="59746"/>
                      <a:pt x="161140" y="57995"/>
                    </a:cubicBezTo>
                    <a:cubicBezTo>
                      <a:pt x="162116" y="56257"/>
                      <a:pt x="162926" y="54435"/>
                      <a:pt x="163557" y="52554"/>
                    </a:cubicBezTo>
                    <a:cubicBezTo>
                      <a:pt x="164878" y="48732"/>
                      <a:pt x="165688" y="44541"/>
                      <a:pt x="166676" y="40291"/>
                    </a:cubicBezTo>
                    <a:cubicBezTo>
                      <a:pt x="167331" y="37445"/>
                      <a:pt x="168081" y="34588"/>
                      <a:pt x="169153" y="31778"/>
                    </a:cubicBezTo>
                    <a:cubicBezTo>
                      <a:pt x="170581" y="28039"/>
                      <a:pt x="172629" y="24396"/>
                      <a:pt x="175784" y="21265"/>
                    </a:cubicBezTo>
                    <a:cubicBezTo>
                      <a:pt x="176939" y="20110"/>
                      <a:pt x="178201" y="19062"/>
                      <a:pt x="179547" y="18133"/>
                    </a:cubicBezTo>
                    <a:cubicBezTo>
                      <a:pt x="179654" y="18074"/>
                      <a:pt x="179761" y="18014"/>
                      <a:pt x="179868" y="17967"/>
                    </a:cubicBezTo>
                    <a:cubicBezTo>
                      <a:pt x="179904" y="17955"/>
                      <a:pt x="179940" y="17943"/>
                      <a:pt x="179975" y="17931"/>
                    </a:cubicBezTo>
                    <a:cubicBezTo>
                      <a:pt x="180047" y="17907"/>
                      <a:pt x="180118" y="17883"/>
                      <a:pt x="180190" y="17883"/>
                    </a:cubicBezTo>
                    <a:cubicBezTo>
                      <a:pt x="180237" y="17871"/>
                      <a:pt x="180273" y="17871"/>
                      <a:pt x="180321" y="17871"/>
                    </a:cubicBezTo>
                    <a:cubicBezTo>
                      <a:pt x="180380" y="17859"/>
                      <a:pt x="180452" y="17859"/>
                      <a:pt x="180511" y="17871"/>
                    </a:cubicBezTo>
                    <a:cubicBezTo>
                      <a:pt x="180559" y="17871"/>
                      <a:pt x="180595" y="17871"/>
                      <a:pt x="180630" y="17883"/>
                    </a:cubicBezTo>
                    <a:cubicBezTo>
                      <a:pt x="180702" y="17895"/>
                      <a:pt x="180761" y="17907"/>
                      <a:pt x="180821" y="17943"/>
                    </a:cubicBezTo>
                    <a:cubicBezTo>
                      <a:pt x="180845" y="17943"/>
                      <a:pt x="180868" y="17943"/>
                      <a:pt x="180892" y="17955"/>
                    </a:cubicBezTo>
                    <a:lnTo>
                      <a:pt x="141304" y="179"/>
                    </a:lnTo>
                    <a:cubicBezTo>
                      <a:pt x="140852" y="0"/>
                      <a:pt x="140340" y="72"/>
                      <a:pt x="139959" y="369"/>
                    </a:cubicBezTo>
                    <a:cubicBezTo>
                      <a:pt x="138613" y="1286"/>
                      <a:pt x="137351" y="2334"/>
                      <a:pt x="136184" y="3489"/>
                    </a:cubicBezTo>
                    <a:cubicBezTo>
                      <a:pt x="133029" y="6620"/>
                      <a:pt x="130981" y="10263"/>
                      <a:pt x="129552" y="14002"/>
                    </a:cubicBezTo>
                    <a:cubicBezTo>
                      <a:pt x="128481" y="16812"/>
                      <a:pt x="127743" y="19669"/>
                      <a:pt x="127076" y="22515"/>
                    </a:cubicBezTo>
                    <a:cubicBezTo>
                      <a:pt x="126088" y="26765"/>
                      <a:pt x="125290" y="30956"/>
                      <a:pt x="123968" y="34778"/>
                    </a:cubicBezTo>
                    <a:cubicBezTo>
                      <a:pt x="123337" y="36659"/>
                      <a:pt x="122528" y="38481"/>
                      <a:pt x="121551" y="40219"/>
                    </a:cubicBezTo>
                    <a:cubicBezTo>
                      <a:pt x="120539" y="41970"/>
                      <a:pt x="119301" y="43577"/>
                      <a:pt x="117872" y="45006"/>
                    </a:cubicBezTo>
                    <a:cubicBezTo>
                      <a:pt x="116872" y="45994"/>
                      <a:pt x="115789" y="46899"/>
                      <a:pt x="114634" y="47685"/>
                    </a:cubicBezTo>
                    <a:cubicBezTo>
                      <a:pt x="112598" y="49101"/>
                      <a:pt x="110717" y="49970"/>
                      <a:pt x="108919" y="50471"/>
                    </a:cubicBezTo>
                    <a:cubicBezTo>
                      <a:pt x="105788" y="51340"/>
                      <a:pt x="102882" y="51078"/>
                      <a:pt x="99954" y="50268"/>
                    </a:cubicBezTo>
                    <a:cubicBezTo>
                      <a:pt x="97763" y="49673"/>
                      <a:pt x="95584" y="48768"/>
                      <a:pt x="93369" y="47851"/>
                    </a:cubicBezTo>
                    <a:cubicBezTo>
                      <a:pt x="90036" y="46494"/>
                      <a:pt x="86583" y="45089"/>
                      <a:pt x="82749" y="44827"/>
                    </a:cubicBezTo>
                    <a:cubicBezTo>
                      <a:pt x="80713" y="44684"/>
                      <a:pt x="78677" y="44887"/>
                      <a:pt x="76713" y="45446"/>
                    </a:cubicBezTo>
                    <a:cubicBezTo>
                      <a:pt x="74605" y="46041"/>
                      <a:pt x="72391" y="47089"/>
                      <a:pt x="70105" y="48673"/>
                    </a:cubicBezTo>
                    <a:cubicBezTo>
                      <a:pt x="68759" y="49601"/>
                      <a:pt x="67497" y="50649"/>
                      <a:pt x="66342" y="51792"/>
                    </a:cubicBezTo>
                    <a:cubicBezTo>
                      <a:pt x="63187" y="54923"/>
                      <a:pt x="61127" y="58579"/>
                      <a:pt x="59710" y="62305"/>
                    </a:cubicBezTo>
                    <a:cubicBezTo>
                      <a:pt x="58639" y="65115"/>
                      <a:pt x="57889" y="67973"/>
                      <a:pt x="57234" y="70818"/>
                    </a:cubicBezTo>
                    <a:cubicBezTo>
                      <a:pt x="56258" y="75069"/>
                      <a:pt x="55448" y="79260"/>
                      <a:pt x="54126" y="83082"/>
                    </a:cubicBezTo>
                    <a:cubicBezTo>
                      <a:pt x="53495" y="84975"/>
                      <a:pt x="52686" y="86785"/>
                      <a:pt x="51709" y="88523"/>
                    </a:cubicBezTo>
                    <a:cubicBezTo>
                      <a:pt x="50697" y="90273"/>
                      <a:pt x="49459" y="91892"/>
                      <a:pt x="48030" y="93309"/>
                    </a:cubicBezTo>
                    <a:cubicBezTo>
                      <a:pt x="47030" y="94297"/>
                      <a:pt x="45947" y="95202"/>
                      <a:pt x="44792" y="95988"/>
                    </a:cubicBezTo>
                    <a:cubicBezTo>
                      <a:pt x="42756" y="97405"/>
                      <a:pt x="40863" y="98274"/>
                      <a:pt x="39077" y="98786"/>
                    </a:cubicBezTo>
                    <a:cubicBezTo>
                      <a:pt x="35946" y="99643"/>
                      <a:pt x="33040" y="99381"/>
                      <a:pt x="30123" y="98572"/>
                    </a:cubicBezTo>
                    <a:cubicBezTo>
                      <a:pt x="27933" y="97976"/>
                      <a:pt x="25754" y="97072"/>
                      <a:pt x="23527" y="96167"/>
                    </a:cubicBezTo>
                    <a:cubicBezTo>
                      <a:pt x="20194" y="94797"/>
                      <a:pt x="16753" y="93404"/>
                      <a:pt x="12907" y="93131"/>
                    </a:cubicBezTo>
                    <a:cubicBezTo>
                      <a:pt x="10871" y="92988"/>
                      <a:pt x="8835" y="93202"/>
                      <a:pt x="6870" y="93762"/>
                    </a:cubicBezTo>
                    <a:cubicBezTo>
                      <a:pt x="4763" y="94357"/>
                      <a:pt x="2549" y="95393"/>
                      <a:pt x="1" y="97202"/>
                    </a:cubicBezTo>
                    <a:lnTo>
                      <a:pt x="39589" y="114978"/>
                    </a:lnTo>
                    <a:cubicBezTo>
                      <a:pt x="42149" y="113157"/>
                      <a:pt x="44351" y="112121"/>
                      <a:pt x="46459" y="111526"/>
                    </a:cubicBezTo>
                    <a:close/>
                  </a:path>
                </a:pathLst>
              </a:custGeom>
              <a:gradFill>
                <a:gsLst>
                  <a:gs pos="0">
                    <a:srgbClr val="FFE2FF"/>
                  </a:gs>
                  <a:gs pos="8000">
                    <a:srgbClr val="D3A3EE"/>
                  </a:gs>
                  <a:gs pos="21000">
                    <a:srgbClr val="7B76D6"/>
                  </a:gs>
                  <a:gs pos="35000">
                    <a:srgbClr val="D3A3EE"/>
                  </a:gs>
                  <a:gs pos="46000">
                    <a:srgbClr val="FFE2FF"/>
                  </a:gs>
                  <a:gs pos="58000">
                    <a:srgbClr val="D3A3EE"/>
                  </a:gs>
                  <a:gs pos="69000">
                    <a:srgbClr val="7B76D6"/>
                  </a:gs>
                  <a:gs pos="85000">
                    <a:srgbClr val="D3A3EE"/>
                  </a:gs>
                  <a:gs pos="94000">
                    <a:srgbClr val="FFE2FF"/>
                  </a:gs>
                  <a:gs pos="100000">
                    <a:srgbClr val="D3A3EE"/>
                  </a:gs>
                </a:gsLst>
                <a:lin ang="8100019"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 name="Google Shape;675;p26"/>
              <p:cNvSpPr/>
              <p:nvPr/>
            </p:nvSpPr>
            <p:spPr>
              <a:xfrm>
                <a:off x="1748725" y="1588125"/>
                <a:ext cx="3576650" cy="2571175"/>
              </a:xfrm>
              <a:custGeom>
                <a:rect b="b" l="l" r="r" t="t"/>
                <a:pathLst>
                  <a:path extrusionOk="0" h="102847" w="143066">
                    <a:moveTo>
                      <a:pt x="142768" y="798"/>
                    </a:moveTo>
                    <a:cubicBezTo>
                      <a:pt x="142637" y="465"/>
                      <a:pt x="142375" y="203"/>
                      <a:pt x="142054" y="84"/>
                    </a:cubicBezTo>
                    <a:cubicBezTo>
                      <a:pt x="141982" y="60"/>
                      <a:pt x="141923" y="36"/>
                      <a:pt x="141863" y="24"/>
                    </a:cubicBezTo>
                    <a:cubicBezTo>
                      <a:pt x="141816" y="24"/>
                      <a:pt x="141780" y="12"/>
                      <a:pt x="141744" y="12"/>
                    </a:cubicBezTo>
                    <a:cubicBezTo>
                      <a:pt x="141673" y="0"/>
                      <a:pt x="141613" y="0"/>
                      <a:pt x="141542" y="12"/>
                    </a:cubicBezTo>
                    <a:cubicBezTo>
                      <a:pt x="141506" y="12"/>
                      <a:pt x="141458" y="12"/>
                      <a:pt x="141423" y="24"/>
                    </a:cubicBezTo>
                    <a:cubicBezTo>
                      <a:pt x="141339" y="36"/>
                      <a:pt x="141268" y="48"/>
                      <a:pt x="141196" y="84"/>
                    </a:cubicBezTo>
                    <a:cubicBezTo>
                      <a:pt x="141161" y="96"/>
                      <a:pt x="141125" y="96"/>
                      <a:pt x="141101" y="108"/>
                    </a:cubicBezTo>
                    <a:cubicBezTo>
                      <a:pt x="140982" y="155"/>
                      <a:pt x="140875" y="215"/>
                      <a:pt x="140768" y="286"/>
                    </a:cubicBezTo>
                    <a:cubicBezTo>
                      <a:pt x="139422" y="1215"/>
                      <a:pt x="138160" y="2263"/>
                      <a:pt x="137005" y="3406"/>
                    </a:cubicBezTo>
                    <a:cubicBezTo>
                      <a:pt x="133850" y="6537"/>
                      <a:pt x="131791" y="10192"/>
                      <a:pt x="130374" y="13919"/>
                    </a:cubicBezTo>
                    <a:cubicBezTo>
                      <a:pt x="129302" y="16729"/>
                      <a:pt x="128552" y="19598"/>
                      <a:pt x="127897" y="22432"/>
                    </a:cubicBezTo>
                    <a:cubicBezTo>
                      <a:pt x="126909" y="26682"/>
                      <a:pt x="126111" y="30873"/>
                      <a:pt x="124778" y="34707"/>
                    </a:cubicBezTo>
                    <a:cubicBezTo>
                      <a:pt x="124147" y="36588"/>
                      <a:pt x="123337" y="38410"/>
                      <a:pt x="122361" y="40136"/>
                    </a:cubicBezTo>
                    <a:cubicBezTo>
                      <a:pt x="121361" y="41898"/>
                      <a:pt x="120122" y="43506"/>
                      <a:pt x="118682" y="44935"/>
                    </a:cubicBezTo>
                    <a:cubicBezTo>
                      <a:pt x="117694" y="45923"/>
                      <a:pt x="116610" y="46816"/>
                      <a:pt x="115443" y="47613"/>
                    </a:cubicBezTo>
                    <a:cubicBezTo>
                      <a:pt x="113407" y="49018"/>
                      <a:pt x="111526" y="49899"/>
                      <a:pt x="109740" y="50388"/>
                    </a:cubicBezTo>
                    <a:cubicBezTo>
                      <a:pt x="106597" y="51269"/>
                      <a:pt x="103692" y="50983"/>
                      <a:pt x="100775" y="50197"/>
                    </a:cubicBezTo>
                    <a:cubicBezTo>
                      <a:pt x="98584" y="49602"/>
                      <a:pt x="96405" y="48685"/>
                      <a:pt x="94191" y="47780"/>
                    </a:cubicBezTo>
                    <a:cubicBezTo>
                      <a:pt x="90845" y="46411"/>
                      <a:pt x="87404" y="45018"/>
                      <a:pt x="83570" y="44744"/>
                    </a:cubicBezTo>
                    <a:cubicBezTo>
                      <a:pt x="81534" y="44601"/>
                      <a:pt x="79486" y="44815"/>
                      <a:pt x="77534" y="45363"/>
                    </a:cubicBezTo>
                    <a:cubicBezTo>
                      <a:pt x="75414" y="45958"/>
                      <a:pt x="73212" y="47006"/>
                      <a:pt x="70926" y="48590"/>
                    </a:cubicBezTo>
                    <a:cubicBezTo>
                      <a:pt x="69580" y="49518"/>
                      <a:pt x="68318" y="50566"/>
                      <a:pt x="67151" y="51721"/>
                    </a:cubicBezTo>
                    <a:cubicBezTo>
                      <a:pt x="63996" y="54840"/>
                      <a:pt x="61948" y="58496"/>
                      <a:pt x="60520" y="62234"/>
                    </a:cubicBezTo>
                    <a:cubicBezTo>
                      <a:pt x="59448" y="65032"/>
                      <a:pt x="58698" y="67902"/>
                      <a:pt x="58043" y="70735"/>
                    </a:cubicBezTo>
                    <a:cubicBezTo>
                      <a:pt x="57067" y="74998"/>
                      <a:pt x="56257" y="79189"/>
                      <a:pt x="54936" y="83011"/>
                    </a:cubicBezTo>
                    <a:cubicBezTo>
                      <a:pt x="54305" y="84892"/>
                      <a:pt x="53495" y="86713"/>
                      <a:pt x="52507" y="88440"/>
                    </a:cubicBezTo>
                    <a:cubicBezTo>
                      <a:pt x="51507" y="90202"/>
                      <a:pt x="50268" y="91809"/>
                      <a:pt x="48840" y="93238"/>
                    </a:cubicBezTo>
                    <a:cubicBezTo>
                      <a:pt x="47840" y="94226"/>
                      <a:pt x="46756" y="95119"/>
                      <a:pt x="45601" y="95917"/>
                    </a:cubicBezTo>
                    <a:cubicBezTo>
                      <a:pt x="43565" y="97322"/>
                      <a:pt x="41684" y="98203"/>
                      <a:pt x="39886" y="98691"/>
                    </a:cubicBezTo>
                    <a:cubicBezTo>
                      <a:pt x="36755" y="99560"/>
                      <a:pt x="33850" y="99286"/>
                      <a:pt x="30933" y="98489"/>
                    </a:cubicBezTo>
                    <a:cubicBezTo>
                      <a:pt x="28742" y="97893"/>
                      <a:pt x="26563" y="96989"/>
                      <a:pt x="24337" y="96072"/>
                    </a:cubicBezTo>
                    <a:cubicBezTo>
                      <a:pt x="21003" y="94714"/>
                      <a:pt x="17562" y="93321"/>
                      <a:pt x="13716" y="93048"/>
                    </a:cubicBezTo>
                    <a:cubicBezTo>
                      <a:pt x="11680" y="92905"/>
                      <a:pt x="9644" y="93107"/>
                      <a:pt x="7680" y="93679"/>
                    </a:cubicBezTo>
                    <a:cubicBezTo>
                      <a:pt x="5572" y="94274"/>
                      <a:pt x="3370" y="95310"/>
                      <a:pt x="822" y="97108"/>
                    </a:cubicBezTo>
                    <a:cubicBezTo>
                      <a:pt x="238" y="97691"/>
                      <a:pt x="0" y="98608"/>
                      <a:pt x="298" y="99322"/>
                    </a:cubicBezTo>
                    <a:cubicBezTo>
                      <a:pt x="357" y="99465"/>
                      <a:pt x="441" y="99596"/>
                      <a:pt x="536" y="99703"/>
                    </a:cubicBezTo>
                    <a:cubicBezTo>
                      <a:pt x="560" y="99727"/>
                      <a:pt x="572" y="99751"/>
                      <a:pt x="596" y="99763"/>
                    </a:cubicBezTo>
                    <a:cubicBezTo>
                      <a:pt x="691" y="99858"/>
                      <a:pt x="798" y="99941"/>
                      <a:pt x="917" y="100001"/>
                    </a:cubicBezTo>
                    <a:cubicBezTo>
                      <a:pt x="1381" y="100203"/>
                      <a:pt x="1905" y="100132"/>
                      <a:pt x="2298" y="99834"/>
                    </a:cubicBezTo>
                    <a:cubicBezTo>
                      <a:pt x="4334" y="98429"/>
                      <a:pt x="6215" y="97548"/>
                      <a:pt x="8013" y="97048"/>
                    </a:cubicBezTo>
                    <a:cubicBezTo>
                      <a:pt x="11144" y="96191"/>
                      <a:pt x="14050" y="96453"/>
                      <a:pt x="16967" y="97250"/>
                    </a:cubicBezTo>
                    <a:cubicBezTo>
                      <a:pt x="19157" y="97846"/>
                      <a:pt x="21336" y="98763"/>
                      <a:pt x="23563" y="99667"/>
                    </a:cubicBezTo>
                    <a:cubicBezTo>
                      <a:pt x="26896" y="101037"/>
                      <a:pt x="30349" y="102430"/>
                      <a:pt x="34183" y="102704"/>
                    </a:cubicBezTo>
                    <a:cubicBezTo>
                      <a:pt x="36207" y="102846"/>
                      <a:pt x="38255" y="102632"/>
                      <a:pt x="40220" y="102084"/>
                    </a:cubicBezTo>
                    <a:cubicBezTo>
                      <a:pt x="42327" y="101489"/>
                      <a:pt x="44530" y="100441"/>
                      <a:pt x="46816" y="98858"/>
                    </a:cubicBezTo>
                    <a:cubicBezTo>
                      <a:pt x="48161" y="97929"/>
                      <a:pt x="49423" y="96881"/>
                      <a:pt x="50590" y="95726"/>
                    </a:cubicBezTo>
                    <a:cubicBezTo>
                      <a:pt x="53745" y="92595"/>
                      <a:pt x="55793" y="88952"/>
                      <a:pt x="57222" y="85213"/>
                    </a:cubicBezTo>
                    <a:cubicBezTo>
                      <a:pt x="58293" y="82403"/>
                      <a:pt x="59043" y="79546"/>
                      <a:pt x="59698" y="76700"/>
                    </a:cubicBezTo>
                    <a:cubicBezTo>
                      <a:pt x="60686" y="72450"/>
                      <a:pt x="61484" y="68259"/>
                      <a:pt x="62806" y="64437"/>
                    </a:cubicBezTo>
                    <a:cubicBezTo>
                      <a:pt x="63437" y="62556"/>
                      <a:pt x="64246" y="60734"/>
                      <a:pt x="65235" y="58996"/>
                    </a:cubicBezTo>
                    <a:cubicBezTo>
                      <a:pt x="66235" y="57246"/>
                      <a:pt x="67473" y="55638"/>
                      <a:pt x="68914" y="54209"/>
                    </a:cubicBezTo>
                    <a:cubicBezTo>
                      <a:pt x="69902" y="53221"/>
                      <a:pt x="70985" y="52316"/>
                      <a:pt x="72152" y="51519"/>
                    </a:cubicBezTo>
                    <a:cubicBezTo>
                      <a:pt x="74188" y="50114"/>
                      <a:pt x="76069" y="49245"/>
                      <a:pt x="77867" y="48744"/>
                    </a:cubicBezTo>
                    <a:cubicBezTo>
                      <a:pt x="80998" y="47887"/>
                      <a:pt x="83904" y="48149"/>
                      <a:pt x="86833" y="48947"/>
                    </a:cubicBezTo>
                    <a:cubicBezTo>
                      <a:pt x="89011" y="49554"/>
                      <a:pt x="91190" y="50459"/>
                      <a:pt x="93417" y="51364"/>
                    </a:cubicBezTo>
                    <a:cubicBezTo>
                      <a:pt x="96750" y="52733"/>
                      <a:pt x="100191" y="54126"/>
                      <a:pt x="104025" y="54400"/>
                    </a:cubicBezTo>
                    <a:cubicBezTo>
                      <a:pt x="106061" y="54543"/>
                      <a:pt x="108109" y="54329"/>
                      <a:pt x="110074" y="53769"/>
                    </a:cubicBezTo>
                    <a:cubicBezTo>
                      <a:pt x="112181" y="53174"/>
                      <a:pt x="114384" y="52126"/>
                      <a:pt x="116670" y="50542"/>
                    </a:cubicBezTo>
                    <a:cubicBezTo>
                      <a:pt x="118015" y="49626"/>
                      <a:pt x="119277" y="48578"/>
                      <a:pt x="120432" y="47423"/>
                    </a:cubicBezTo>
                    <a:cubicBezTo>
                      <a:pt x="123599" y="44292"/>
                      <a:pt x="125647" y="40636"/>
                      <a:pt x="127076" y="36910"/>
                    </a:cubicBezTo>
                    <a:cubicBezTo>
                      <a:pt x="128147" y="34100"/>
                      <a:pt x="128897" y="31230"/>
                      <a:pt x="129552" y="28409"/>
                    </a:cubicBezTo>
                    <a:cubicBezTo>
                      <a:pt x="130540" y="24146"/>
                      <a:pt x="131338" y="19955"/>
                      <a:pt x="132660" y="16133"/>
                    </a:cubicBezTo>
                    <a:cubicBezTo>
                      <a:pt x="133291" y="14252"/>
                      <a:pt x="134100" y="12431"/>
                      <a:pt x="135089" y="10692"/>
                    </a:cubicBezTo>
                    <a:cubicBezTo>
                      <a:pt x="136089" y="8942"/>
                      <a:pt x="137315" y="7335"/>
                      <a:pt x="138756" y="5918"/>
                    </a:cubicBezTo>
                    <a:cubicBezTo>
                      <a:pt x="139839" y="4846"/>
                      <a:pt x="141006" y="3870"/>
                      <a:pt x="142256" y="3001"/>
                    </a:cubicBezTo>
                    <a:cubicBezTo>
                      <a:pt x="142840" y="2429"/>
                      <a:pt x="143066" y="1501"/>
                      <a:pt x="142768" y="798"/>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 name="Google Shape;676;p26"/>
              <p:cNvSpPr/>
              <p:nvPr/>
            </p:nvSpPr>
            <p:spPr>
              <a:xfrm>
                <a:off x="759000" y="3571400"/>
                <a:ext cx="1013250" cy="517050"/>
              </a:xfrm>
              <a:custGeom>
                <a:rect b="b" l="l" r="r" t="t"/>
                <a:pathLst>
                  <a:path extrusionOk="0" h="20682" w="40530">
                    <a:moveTo>
                      <a:pt x="40125" y="20372"/>
                    </a:moveTo>
                    <a:cubicBezTo>
                      <a:pt x="40030" y="20253"/>
                      <a:pt x="39946" y="20122"/>
                      <a:pt x="39887" y="19991"/>
                    </a:cubicBezTo>
                    <a:cubicBezTo>
                      <a:pt x="39589" y="19277"/>
                      <a:pt x="39827" y="18348"/>
                      <a:pt x="40411" y="17777"/>
                    </a:cubicBezTo>
                    <a:lnTo>
                      <a:pt x="822" y="1"/>
                    </a:lnTo>
                    <a:cubicBezTo>
                      <a:pt x="239" y="572"/>
                      <a:pt x="1" y="1501"/>
                      <a:pt x="299" y="2215"/>
                    </a:cubicBezTo>
                    <a:cubicBezTo>
                      <a:pt x="418" y="2513"/>
                      <a:pt x="644" y="2763"/>
                      <a:pt x="942" y="2906"/>
                    </a:cubicBezTo>
                    <a:lnTo>
                      <a:pt x="40530" y="20682"/>
                    </a:lnTo>
                    <a:cubicBezTo>
                      <a:pt x="40530" y="20682"/>
                      <a:pt x="40518" y="20670"/>
                      <a:pt x="40506" y="20658"/>
                    </a:cubicBezTo>
                    <a:cubicBezTo>
                      <a:pt x="40387" y="20598"/>
                      <a:pt x="40280" y="20527"/>
                      <a:pt x="40185" y="20432"/>
                    </a:cubicBezTo>
                    <a:cubicBezTo>
                      <a:pt x="40161" y="20408"/>
                      <a:pt x="40149" y="20384"/>
                      <a:pt x="40125" y="20372"/>
                    </a:cubicBez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cxnSp>
          <p:nvCxnSpPr>
            <p:cNvPr id="677" name="Google Shape;677;p26"/>
            <p:cNvCxnSpPr>
              <a:stCxn id="672" idx="0"/>
            </p:cNvCxnSpPr>
            <p:nvPr/>
          </p:nvCxnSpPr>
          <p:spPr>
            <a:xfrm flipH="1" rot="-1972576">
              <a:off x="1531949" y="-195184"/>
              <a:ext cx="908025" cy="1170815"/>
            </a:xfrm>
            <a:prstGeom prst="straightConnector1">
              <a:avLst/>
            </a:prstGeom>
            <a:noFill/>
            <a:ln cap="flat" cmpd="sng" w="28575">
              <a:solidFill>
                <a:schemeClr val="accent4"/>
              </a:solidFill>
              <a:prstDash val="solid"/>
              <a:round/>
              <a:headEnd len="med" w="med" type="none"/>
              <a:tailEnd len="med" w="med" type="none"/>
            </a:ln>
          </p:spPr>
        </p:cxnSp>
      </p:grpSp>
      <p:sp>
        <p:nvSpPr>
          <p:cNvPr id="678" name="Google Shape;678;p26"/>
          <p:cNvSpPr txBox="1"/>
          <p:nvPr>
            <p:ph type="title"/>
          </p:nvPr>
        </p:nvSpPr>
        <p:spPr>
          <a:xfrm>
            <a:off x="1517550" y="781573"/>
            <a:ext cx="15252600" cy="11454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dk2"/>
              </a:buClr>
              <a:buSzPts val="4600"/>
              <a:buNone/>
              <a:defRPr>
                <a:solidFill>
                  <a:schemeClr val="dk2"/>
                </a:solidFill>
              </a:defRPr>
            </a:lvl1pPr>
            <a:lvl2pPr lvl="1" rtl="0">
              <a:spcBef>
                <a:spcPts val="0"/>
              </a:spcBef>
              <a:spcAft>
                <a:spcPts val="0"/>
              </a:spcAft>
              <a:buClr>
                <a:schemeClr val="dk2"/>
              </a:buClr>
              <a:buSzPts val="4600"/>
              <a:buNone/>
              <a:defRPr>
                <a:solidFill>
                  <a:schemeClr val="dk2"/>
                </a:solidFill>
              </a:defRPr>
            </a:lvl2pPr>
            <a:lvl3pPr lvl="2" rtl="0">
              <a:spcBef>
                <a:spcPts val="0"/>
              </a:spcBef>
              <a:spcAft>
                <a:spcPts val="0"/>
              </a:spcAft>
              <a:buClr>
                <a:schemeClr val="dk2"/>
              </a:buClr>
              <a:buSzPts val="4600"/>
              <a:buNone/>
              <a:defRPr>
                <a:solidFill>
                  <a:schemeClr val="dk2"/>
                </a:solidFill>
              </a:defRPr>
            </a:lvl3pPr>
            <a:lvl4pPr lvl="3" rtl="0">
              <a:spcBef>
                <a:spcPts val="0"/>
              </a:spcBef>
              <a:spcAft>
                <a:spcPts val="0"/>
              </a:spcAft>
              <a:buClr>
                <a:schemeClr val="dk2"/>
              </a:buClr>
              <a:buSzPts val="4600"/>
              <a:buNone/>
              <a:defRPr>
                <a:solidFill>
                  <a:schemeClr val="dk2"/>
                </a:solidFill>
              </a:defRPr>
            </a:lvl4pPr>
            <a:lvl5pPr lvl="4" rtl="0">
              <a:spcBef>
                <a:spcPts val="0"/>
              </a:spcBef>
              <a:spcAft>
                <a:spcPts val="0"/>
              </a:spcAft>
              <a:buClr>
                <a:schemeClr val="dk2"/>
              </a:buClr>
              <a:buSzPts val="4600"/>
              <a:buNone/>
              <a:defRPr>
                <a:solidFill>
                  <a:schemeClr val="dk2"/>
                </a:solidFill>
              </a:defRPr>
            </a:lvl5pPr>
            <a:lvl6pPr lvl="5" rtl="0">
              <a:spcBef>
                <a:spcPts val="0"/>
              </a:spcBef>
              <a:spcAft>
                <a:spcPts val="0"/>
              </a:spcAft>
              <a:buClr>
                <a:schemeClr val="dk2"/>
              </a:buClr>
              <a:buSzPts val="4600"/>
              <a:buNone/>
              <a:defRPr>
                <a:solidFill>
                  <a:schemeClr val="dk2"/>
                </a:solidFill>
              </a:defRPr>
            </a:lvl6pPr>
            <a:lvl7pPr lvl="6" rtl="0">
              <a:spcBef>
                <a:spcPts val="0"/>
              </a:spcBef>
              <a:spcAft>
                <a:spcPts val="0"/>
              </a:spcAft>
              <a:buClr>
                <a:schemeClr val="dk2"/>
              </a:buClr>
              <a:buSzPts val="4600"/>
              <a:buNone/>
              <a:defRPr>
                <a:solidFill>
                  <a:schemeClr val="dk2"/>
                </a:solidFill>
              </a:defRPr>
            </a:lvl7pPr>
            <a:lvl8pPr lvl="7" rtl="0">
              <a:spcBef>
                <a:spcPts val="0"/>
              </a:spcBef>
              <a:spcAft>
                <a:spcPts val="0"/>
              </a:spcAft>
              <a:buClr>
                <a:schemeClr val="dk2"/>
              </a:buClr>
              <a:buSzPts val="4600"/>
              <a:buNone/>
              <a:defRPr>
                <a:solidFill>
                  <a:schemeClr val="dk2"/>
                </a:solidFill>
              </a:defRPr>
            </a:lvl8pPr>
            <a:lvl9pPr lvl="8" rtl="0">
              <a:spcBef>
                <a:spcPts val="0"/>
              </a:spcBef>
              <a:spcAft>
                <a:spcPts val="0"/>
              </a:spcAft>
              <a:buClr>
                <a:schemeClr val="dk2"/>
              </a:buClr>
              <a:buSzPts val="4600"/>
              <a:buNone/>
              <a:defRPr>
                <a:solidFill>
                  <a:schemeClr val="dk2"/>
                </a:solidFill>
              </a:defRPr>
            </a:lvl9pPr>
          </a:lstStyle>
          <a:p/>
        </p:txBody>
      </p:sp>
      <p:sp>
        <p:nvSpPr>
          <p:cNvPr id="679" name="Google Shape;679;p26"/>
          <p:cNvSpPr txBox="1"/>
          <p:nvPr>
            <p:ph idx="2" type="title"/>
          </p:nvPr>
        </p:nvSpPr>
        <p:spPr>
          <a:xfrm>
            <a:off x="6742338" y="5496900"/>
            <a:ext cx="4803600" cy="1063200"/>
          </a:xfrm>
          <a:prstGeom prst="rect">
            <a:avLst/>
          </a:prstGeom>
        </p:spPr>
        <p:txBody>
          <a:bodyPr anchorCtr="0" anchor="b" bIns="182850" lIns="182850" spcFirstLastPara="1" rIns="182850" wrap="square" tIns="182850">
            <a:noAutofit/>
          </a:bodyPr>
          <a:lstStyle>
            <a:lvl1pPr lvl="0" rtl="0">
              <a:spcBef>
                <a:spcPts val="0"/>
              </a:spcBef>
              <a:spcAft>
                <a:spcPts val="0"/>
              </a:spcAft>
              <a:buSzPts val="4000"/>
              <a:buNone/>
              <a:defRPr sz="3600">
                <a:solidFill>
                  <a:schemeClr val="dk2"/>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680" name="Google Shape;680;p26"/>
          <p:cNvSpPr txBox="1"/>
          <p:nvPr>
            <p:ph idx="3" type="title"/>
          </p:nvPr>
        </p:nvSpPr>
        <p:spPr>
          <a:xfrm>
            <a:off x="6742099" y="6407700"/>
            <a:ext cx="4803600" cy="1506600"/>
          </a:xfrm>
          <a:prstGeom prst="rect">
            <a:avLst/>
          </a:prstGeom>
        </p:spPr>
        <p:txBody>
          <a:bodyPr anchorCtr="0" anchor="t" bIns="182850" lIns="182850" spcFirstLastPara="1" rIns="182850" wrap="square" tIns="182850">
            <a:noAutofit/>
          </a:bodyPr>
          <a:lstStyle>
            <a:lvl1pPr lvl="0" rtl="0">
              <a:spcBef>
                <a:spcPts val="0"/>
              </a:spcBef>
              <a:spcAft>
                <a:spcPts val="0"/>
              </a:spcAft>
              <a:buSzPts val="2800"/>
              <a:buFont typeface="Nunito"/>
              <a:buNone/>
              <a:defRPr b="0" sz="2800">
                <a:latin typeface="Alef"/>
                <a:ea typeface="Alef"/>
                <a:cs typeface="Alef"/>
                <a:sym typeface="Alef"/>
              </a:defRPr>
            </a:lvl1pPr>
            <a:lvl2pPr lvl="1" rtl="0">
              <a:spcBef>
                <a:spcPts val="0"/>
              </a:spcBef>
              <a:spcAft>
                <a:spcPts val="0"/>
              </a:spcAft>
              <a:buSzPts val="2800"/>
              <a:buFont typeface="Nunito"/>
              <a:buNone/>
              <a:defRPr sz="2800">
                <a:latin typeface="Nunito"/>
                <a:ea typeface="Nunito"/>
                <a:cs typeface="Nunito"/>
                <a:sym typeface="Nunito"/>
              </a:defRPr>
            </a:lvl2pPr>
            <a:lvl3pPr lvl="2" rtl="0">
              <a:spcBef>
                <a:spcPts val="0"/>
              </a:spcBef>
              <a:spcAft>
                <a:spcPts val="0"/>
              </a:spcAft>
              <a:buSzPts val="2800"/>
              <a:buFont typeface="Nunito"/>
              <a:buNone/>
              <a:defRPr sz="2800">
                <a:latin typeface="Nunito"/>
                <a:ea typeface="Nunito"/>
                <a:cs typeface="Nunito"/>
                <a:sym typeface="Nunito"/>
              </a:defRPr>
            </a:lvl3pPr>
            <a:lvl4pPr lvl="3" rtl="0">
              <a:spcBef>
                <a:spcPts val="0"/>
              </a:spcBef>
              <a:spcAft>
                <a:spcPts val="0"/>
              </a:spcAft>
              <a:buSzPts val="2800"/>
              <a:buFont typeface="Nunito"/>
              <a:buNone/>
              <a:defRPr sz="2800">
                <a:latin typeface="Nunito"/>
                <a:ea typeface="Nunito"/>
                <a:cs typeface="Nunito"/>
                <a:sym typeface="Nunito"/>
              </a:defRPr>
            </a:lvl4pPr>
            <a:lvl5pPr lvl="4" rtl="0">
              <a:spcBef>
                <a:spcPts val="0"/>
              </a:spcBef>
              <a:spcAft>
                <a:spcPts val="0"/>
              </a:spcAft>
              <a:buSzPts val="2800"/>
              <a:buFont typeface="Nunito"/>
              <a:buNone/>
              <a:defRPr sz="2800">
                <a:latin typeface="Nunito"/>
                <a:ea typeface="Nunito"/>
                <a:cs typeface="Nunito"/>
                <a:sym typeface="Nunito"/>
              </a:defRPr>
            </a:lvl5pPr>
            <a:lvl6pPr lvl="5" rtl="0">
              <a:spcBef>
                <a:spcPts val="0"/>
              </a:spcBef>
              <a:spcAft>
                <a:spcPts val="0"/>
              </a:spcAft>
              <a:buSzPts val="2800"/>
              <a:buFont typeface="Nunito"/>
              <a:buNone/>
              <a:defRPr sz="2800">
                <a:latin typeface="Nunito"/>
                <a:ea typeface="Nunito"/>
                <a:cs typeface="Nunito"/>
                <a:sym typeface="Nunito"/>
              </a:defRPr>
            </a:lvl6pPr>
            <a:lvl7pPr lvl="6" rtl="0">
              <a:spcBef>
                <a:spcPts val="0"/>
              </a:spcBef>
              <a:spcAft>
                <a:spcPts val="0"/>
              </a:spcAft>
              <a:buSzPts val="2800"/>
              <a:buFont typeface="Nunito"/>
              <a:buNone/>
              <a:defRPr sz="2800">
                <a:latin typeface="Nunito"/>
                <a:ea typeface="Nunito"/>
                <a:cs typeface="Nunito"/>
                <a:sym typeface="Nunito"/>
              </a:defRPr>
            </a:lvl7pPr>
            <a:lvl8pPr lvl="7" rtl="0">
              <a:spcBef>
                <a:spcPts val="0"/>
              </a:spcBef>
              <a:spcAft>
                <a:spcPts val="0"/>
              </a:spcAft>
              <a:buSzPts val="2800"/>
              <a:buFont typeface="Nunito"/>
              <a:buNone/>
              <a:defRPr sz="2800">
                <a:latin typeface="Nunito"/>
                <a:ea typeface="Nunito"/>
                <a:cs typeface="Nunito"/>
                <a:sym typeface="Nunito"/>
              </a:defRPr>
            </a:lvl8pPr>
            <a:lvl9pPr lvl="8" rtl="0">
              <a:spcBef>
                <a:spcPts val="0"/>
              </a:spcBef>
              <a:spcAft>
                <a:spcPts val="0"/>
              </a:spcAft>
              <a:buSzPts val="2800"/>
              <a:buFont typeface="Nunito"/>
              <a:buNone/>
              <a:defRPr sz="2800">
                <a:latin typeface="Nunito"/>
                <a:ea typeface="Nunito"/>
                <a:cs typeface="Nunito"/>
                <a:sym typeface="Nunito"/>
              </a:defRPr>
            </a:lvl9pPr>
          </a:lstStyle>
          <a:p/>
        </p:txBody>
      </p:sp>
      <p:sp>
        <p:nvSpPr>
          <p:cNvPr id="681" name="Google Shape;681;p26"/>
          <p:cNvSpPr txBox="1"/>
          <p:nvPr>
            <p:ph idx="4" type="title"/>
          </p:nvPr>
        </p:nvSpPr>
        <p:spPr>
          <a:xfrm>
            <a:off x="1396550" y="5496900"/>
            <a:ext cx="4803600" cy="1063200"/>
          </a:xfrm>
          <a:prstGeom prst="rect">
            <a:avLst/>
          </a:prstGeom>
        </p:spPr>
        <p:txBody>
          <a:bodyPr anchorCtr="0" anchor="b" bIns="182850" lIns="182850" spcFirstLastPara="1" rIns="182850" wrap="square" tIns="182850">
            <a:noAutofit/>
          </a:bodyPr>
          <a:lstStyle>
            <a:lvl1pPr lvl="0" rtl="0">
              <a:spcBef>
                <a:spcPts val="0"/>
              </a:spcBef>
              <a:spcAft>
                <a:spcPts val="0"/>
              </a:spcAft>
              <a:buSzPts val="4000"/>
              <a:buNone/>
              <a:defRPr sz="3600">
                <a:solidFill>
                  <a:schemeClr val="dk2"/>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682" name="Google Shape;682;p26"/>
          <p:cNvSpPr txBox="1"/>
          <p:nvPr>
            <p:ph idx="5" type="title"/>
          </p:nvPr>
        </p:nvSpPr>
        <p:spPr>
          <a:xfrm>
            <a:off x="1396450" y="6407700"/>
            <a:ext cx="4803600" cy="1506600"/>
          </a:xfrm>
          <a:prstGeom prst="rect">
            <a:avLst/>
          </a:prstGeom>
        </p:spPr>
        <p:txBody>
          <a:bodyPr anchorCtr="0" anchor="t" bIns="182850" lIns="182850" spcFirstLastPara="1" rIns="182850" wrap="square" tIns="182850">
            <a:noAutofit/>
          </a:bodyPr>
          <a:lstStyle>
            <a:lvl1pPr lvl="0" rtl="0">
              <a:spcBef>
                <a:spcPts val="0"/>
              </a:spcBef>
              <a:spcAft>
                <a:spcPts val="0"/>
              </a:spcAft>
              <a:buSzPts val="2800"/>
              <a:buFont typeface="Nunito"/>
              <a:buNone/>
              <a:defRPr b="0" sz="2800">
                <a:latin typeface="Alef"/>
                <a:ea typeface="Alef"/>
                <a:cs typeface="Alef"/>
                <a:sym typeface="Alef"/>
              </a:defRPr>
            </a:lvl1pPr>
            <a:lvl2pPr lvl="1" rtl="0">
              <a:spcBef>
                <a:spcPts val="0"/>
              </a:spcBef>
              <a:spcAft>
                <a:spcPts val="0"/>
              </a:spcAft>
              <a:buSzPts val="2800"/>
              <a:buFont typeface="Nunito"/>
              <a:buNone/>
              <a:defRPr sz="2800">
                <a:latin typeface="Nunito"/>
                <a:ea typeface="Nunito"/>
                <a:cs typeface="Nunito"/>
                <a:sym typeface="Nunito"/>
              </a:defRPr>
            </a:lvl2pPr>
            <a:lvl3pPr lvl="2" rtl="0">
              <a:spcBef>
                <a:spcPts val="0"/>
              </a:spcBef>
              <a:spcAft>
                <a:spcPts val="0"/>
              </a:spcAft>
              <a:buSzPts val="2800"/>
              <a:buFont typeface="Nunito"/>
              <a:buNone/>
              <a:defRPr sz="2800">
                <a:latin typeface="Nunito"/>
                <a:ea typeface="Nunito"/>
                <a:cs typeface="Nunito"/>
                <a:sym typeface="Nunito"/>
              </a:defRPr>
            </a:lvl3pPr>
            <a:lvl4pPr lvl="3" rtl="0">
              <a:spcBef>
                <a:spcPts val="0"/>
              </a:spcBef>
              <a:spcAft>
                <a:spcPts val="0"/>
              </a:spcAft>
              <a:buSzPts val="2800"/>
              <a:buFont typeface="Nunito"/>
              <a:buNone/>
              <a:defRPr sz="2800">
                <a:latin typeface="Nunito"/>
                <a:ea typeface="Nunito"/>
                <a:cs typeface="Nunito"/>
                <a:sym typeface="Nunito"/>
              </a:defRPr>
            </a:lvl4pPr>
            <a:lvl5pPr lvl="4" rtl="0">
              <a:spcBef>
                <a:spcPts val="0"/>
              </a:spcBef>
              <a:spcAft>
                <a:spcPts val="0"/>
              </a:spcAft>
              <a:buSzPts val="2800"/>
              <a:buFont typeface="Nunito"/>
              <a:buNone/>
              <a:defRPr sz="2800">
                <a:latin typeface="Nunito"/>
                <a:ea typeface="Nunito"/>
                <a:cs typeface="Nunito"/>
                <a:sym typeface="Nunito"/>
              </a:defRPr>
            </a:lvl5pPr>
            <a:lvl6pPr lvl="5" rtl="0">
              <a:spcBef>
                <a:spcPts val="0"/>
              </a:spcBef>
              <a:spcAft>
                <a:spcPts val="0"/>
              </a:spcAft>
              <a:buSzPts val="2800"/>
              <a:buFont typeface="Nunito"/>
              <a:buNone/>
              <a:defRPr sz="2800">
                <a:latin typeface="Nunito"/>
                <a:ea typeface="Nunito"/>
                <a:cs typeface="Nunito"/>
                <a:sym typeface="Nunito"/>
              </a:defRPr>
            </a:lvl6pPr>
            <a:lvl7pPr lvl="6" rtl="0">
              <a:spcBef>
                <a:spcPts val="0"/>
              </a:spcBef>
              <a:spcAft>
                <a:spcPts val="0"/>
              </a:spcAft>
              <a:buSzPts val="2800"/>
              <a:buFont typeface="Nunito"/>
              <a:buNone/>
              <a:defRPr sz="2800">
                <a:latin typeface="Nunito"/>
                <a:ea typeface="Nunito"/>
                <a:cs typeface="Nunito"/>
                <a:sym typeface="Nunito"/>
              </a:defRPr>
            </a:lvl7pPr>
            <a:lvl8pPr lvl="7" rtl="0">
              <a:spcBef>
                <a:spcPts val="0"/>
              </a:spcBef>
              <a:spcAft>
                <a:spcPts val="0"/>
              </a:spcAft>
              <a:buSzPts val="2800"/>
              <a:buFont typeface="Nunito"/>
              <a:buNone/>
              <a:defRPr sz="2800">
                <a:latin typeface="Nunito"/>
                <a:ea typeface="Nunito"/>
                <a:cs typeface="Nunito"/>
                <a:sym typeface="Nunito"/>
              </a:defRPr>
            </a:lvl8pPr>
            <a:lvl9pPr lvl="8" rtl="0">
              <a:spcBef>
                <a:spcPts val="0"/>
              </a:spcBef>
              <a:spcAft>
                <a:spcPts val="0"/>
              </a:spcAft>
              <a:buSzPts val="2800"/>
              <a:buFont typeface="Nunito"/>
              <a:buNone/>
              <a:defRPr sz="2800">
                <a:latin typeface="Nunito"/>
                <a:ea typeface="Nunito"/>
                <a:cs typeface="Nunito"/>
                <a:sym typeface="Nunito"/>
              </a:defRPr>
            </a:lvl9pPr>
          </a:lstStyle>
          <a:p/>
        </p:txBody>
      </p:sp>
      <p:sp>
        <p:nvSpPr>
          <p:cNvPr id="683" name="Google Shape;683;p26"/>
          <p:cNvSpPr txBox="1"/>
          <p:nvPr>
            <p:ph idx="6" type="title"/>
          </p:nvPr>
        </p:nvSpPr>
        <p:spPr>
          <a:xfrm>
            <a:off x="12087850" y="5496900"/>
            <a:ext cx="4803600" cy="1063200"/>
          </a:xfrm>
          <a:prstGeom prst="rect">
            <a:avLst/>
          </a:prstGeom>
        </p:spPr>
        <p:txBody>
          <a:bodyPr anchorCtr="0" anchor="b" bIns="182850" lIns="182850" spcFirstLastPara="1" rIns="182850" wrap="square" tIns="182850">
            <a:noAutofit/>
          </a:bodyPr>
          <a:lstStyle>
            <a:lvl1pPr lvl="0" rtl="0">
              <a:spcBef>
                <a:spcPts val="0"/>
              </a:spcBef>
              <a:spcAft>
                <a:spcPts val="0"/>
              </a:spcAft>
              <a:buSzPts val="4000"/>
              <a:buNone/>
              <a:defRPr sz="3600">
                <a:solidFill>
                  <a:schemeClr val="dk2"/>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684" name="Google Shape;684;p26"/>
          <p:cNvSpPr txBox="1"/>
          <p:nvPr>
            <p:ph idx="7" type="title"/>
          </p:nvPr>
        </p:nvSpPr>
        <p:spPr>
          <a:xfrm>
            <a:off x="12088250" y="6407700"/>
            <a:ext cx="4803600" cy="1506600"/>
          </a:xfrm>
          <a:prstGeom prst="rect">
            <a:avLst/>
          </a:prstGeom>
        </p:spPr>
        <p:txBody>
          <a:bodyPr anchorCtr="0" anchor="t" bIns="182850" lIns="182850" spcFirstLastPara="1" rIns="182850" wrap="square" tIns="182850">
            <a:noAutofit/>
          </a:bodyPr>
          <a:lstStyle>
            <a:lvl1pPr lvl="0" rtl="0">
              <a:spcBef>
                <a:spcPts val="0"/>
              </a:spcBef>
              <a:spcAft>
                <a:spcPts val="0"/>
              </a:spcAft>
              <a:buSzPts val="2800"/>
              <a:buFont typeface="Nunito"/>
              <a:buNone/>
              <a:defRPr b="0" sz="2800">
                <a:latin typeface="Alef"/>
                <a:ea typeface="Alef"/>
                <a:cs typeface="Alef"/>
                <a:sym typeface="Alef"/>
              </a:defRPr>
            </a:lvl1pPr>
            <a:lvl2pPr lvl="1" rtl="0">
              <a:spcBef>
                <a:spcPts val="0"/>
              </a:spcBef>
              <a:spcAft>
                <a:spcPts val="0"/>
              </a:spcAft>
              <a:buSzPts val="2800"/>
              <a:buFont typeface="Nunito"/>
              <a:buNone/>
              <a:defRPr sz="2800">
                <a:latin typeface="Nunito"/>
                <a:ea typeface="Nunito"/>
                <a:cs typeface="Nunito"/>
                <a:sym typeface="Nunito"/>
              </a:defRPr>
            </a:lvl2pPr>
            <a:lvl3pPr lvl="2" rtl="0">
              <a:spcBef>
                <a:spcPts val="0"/>
              </a:spcBef>
              <a:spcAft>
                <a:spcPts val="0"/>
              </a:spcAft>
              <a:buSzPts val="2800"/>
              <a:buFont typeface="Nunito"/>
              <a:buNone/>
              <a:defRPr sz="2800">
                <a:latin typeface="Nunito"/>
                <a:ea typeface="Nunito"/>
                <a:cs typeface="Nunito"/>
                <a:sym typeface="Nunito"/>
              </a:defRPr>
            </a:lvl3pPr>
            <a:lvl4pPr lvl="3" rtl="0">
              <a:spcBef>
                <a:spcPts val="0"/>
              </a:spcBef>
              <a:spcAft>
                <a:spcPts val="0"/>
              </a:spcAft>
              <a:buSzPts val="2800"/>
              <a:buFont typeface="Nunito"/>
              <a:buNone/>
              <a:defRPr sz="2800">
                <a:latin typeface="Nunito"/>
                <a:ea typeface="Nunito"/>
                <a:cs typeface="Nunito"/>
                <a:sym typeface="Nunito"/>
              </a:defRPr>
            </a:lvl4pPr>
            <a:lvl5pPr lvl="4" rtl="0">
              <a:spcBef>
                <a:spcPts val="0"/>
              </a:spcBef>
              <a:spcAft>
                <a:spcPts val="0"/>
              </a:spcAft>
              <a:buSzPts val="2800"/>
              <a:buFont typeface="Nunito"/>
              <a:buNone/>
              <a:defRPr sz="2800">
                <a:latin typeface="Nunito"/>
                <a:ea typeface="Nunito"/>
                <a:cs typeface="Nunito"/>
                <a:sym typeface="Nunito"/>
              </a:defRPr>
            </a:lvl5pPr>
            <a:lvl6pPr lvl="5" rtl="0">
              <a:spcBef>
                <a:spcPts val="0"/>
              </a:spcBef>
              <a:spcAft>
                <a:spcPts val="0"/>
              </a:spcAft>
              <a:buSzPts val="2800"/>
              <a:buFont typeface="Nunito"/>
              <a:buNone/>
              <a:defRPr sz="2800">
                <a:latin typeface="Nunito"/>
                <a:ea typeface="Nunito"/>
                <a:cs typeface="Nunito"/>
                <a:sym typeface="Nunito"/>
              </a:defRPr>
            </a:lvl6pPr>
            <a:lvl7pPr lvl="6" rtl="0">
              <a:spcBef>
                <a:spcPts val="0"/>
              </a:spcBef>
              <a:spcAft>
                <a:spcPts val="0"/>
              </a:spcAft>
              <a:buSzPts val="2800"/>
              <a:buFont typeface="Nunito"/>
              <a:buNone/>
              <a:defRPr sz="2800">
                <a:latin typeface="Nunito"/>
                <a:ea typeface="Nunito"/>
                <a:cs typeface="Nunito"/>
                <a:sym typeface="Nunito"/>
              </a:defRPr>
            </a:lvl7pPr>
            <a:lvl8pPr lvl="7" rtl="0">
              <a:spcBef>
                <a:spcPts val="0"/>
              </a:spcBef>
              <a:spcAft>
                <a:spcPts val="0"/>
              </a:spcAft>
              <a:buSzPts val="2800"/>
              <a:buFont typeface="Nunito"/>
              <a:buNone/>
              <a:defRPr sz="2800">
                <a:latin typeface="Nunito"/>
                <a:ea typeface="Nunito"/>
                <a:cs typeface="Nunito"/>
                <a:sym typeface="Nunito"/>
              </a:defRPr>
            </a:lvl8pPr>
            <a:lvl9pPr lvl="8" rtl="0">
              <a:spcBef>
                <a:spcPts val="0"/>
              </a:spcBef>
              <a:spcAft>
                <a:spcPts val="0"/>
              </a:spcAft>
              <a:buSzPts val="2800"/>
              <a:buFont typeface="Nunito"/>
              <a:buNone/>
              <a:defRPr sz="2800">
                <a:latin typeface="Nunito"/>
                <a:ea typeface="Nunito"/>
                <a:cs typeface="Nunito"/>
                <a:sym typeface="Nunito"/>
              </a:defRPr>
            </a:lvl9pPr>
          </a:lstStyle>
          <a:p/>
        </p:txBody>
      </p:sp>
      <p:sp>
        <p:nvSpPr>
          <p:cNvPr id="685" name="Google Shape;685;p26"/>
          <p:cNvSpPr txBox="1"/>
          <p:nvPr>
            <p:ph hasCustomPrompt="1" idx="8" type="title"/>
          </p:nvPr>
        </p:nvSpPr>
        <p:spPr>
          <a:xfrm>
            <a:off x="13256745" y="3440052"/>
            <a:ext cx="2466600" cy="1063200"/>
          </a:xfrm>
          <a:prstGeom prst="rect">
            <a:avLst/>
          </a:prstGeom>
        </p:spPr>
        <p:txBody>
          <a:bodyPr anchorCtr="0" anchor="ctr" bIns="182850" lIns="182850" spcFirstLastPara="1" rIns="182850" wrap="square" tIns="182850">
            <a:noAutofit/>
          </a:bodyPr>
          <a:lstStyle>
            <a:lvl1pPr lvl="0" rtl="0">
              <a:spcBef>
                <a:spcPts val="0"/>
              </a:spcBef>
              <a:spcAft>
                <a:spcPts val="0"/>
              </a:spcAft>
              <a:buSzPts val="6000"/>
              <a:buNone/>
              <a:defRPr sz="48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686" name="Google Shape;686;p26"/>
          <p:cNvSpPr txBox="1"/>
          <p:nvPr>
            <p:ph hasCustomPrompt="1" idx="9" type="title"/>
          </p:nvPr>
        </p:nvSpPr>
        <p:spPr>
          <a:xfrm>
            <a:off x="7910845" y="3440052"/>
            <a:ext cx="2466600" cy="1063200"/>
          </a:xfrm>
          <a:prstGeom prst="rect">
            <a:avLst/>
          </a:prstGeom>
        </p:spPr>
        <p:txBody>
          <a:bodyPr anchorCtr="0" anchor="ctr" bIns="182850" lIns="182850" spcFirstLastPara="1" rIns="182850" wrap="square" tIns="182850">
            <a:noAutofit/>
          </a:bodyPr>
          <a:lstStyle>
            <a:lvl1pPr lvl="0" rtl="0">
              <a:spcBef>
                <a:spcPts val="0"/>
              </a:spcBef>
              <a:spcAft>
                <a:spcPts val="0"/>
              </a:spcAft>
              <a:buSzPts val="6000"/>
              <a:buNone/>
              <a:defRPr sz="48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687" name="Google Shape;687;p26"/>
          <p:cNvSpPr txBox="1"/>
          <p:nvPr>
            <p:ph hasCustomPrompt="1" idx="13" type="title"/>
          </p:nvPr>
        </p:nvSpPr>
        <p:spPr>
          <a:xfrm>
            <a:off x="2564945" y="3440052"/>
            <a:ext cx="2466600" cy="1063200"/>
          </a:xfrm>
          <a:prstGeom prst="rect">
            <a:avLst/>
          </a:prstGeom>
        </p:spPr>
        <p:txBody>
          <a:bodyPr anchorCtr="0" anchor="ctr" bIns="182850" lIns="182850" spcFirstLastPara="1" rIns="182850" wrap="square" tIns="182850">
            <a:noAutofit/>
          </a:bodyPr>
          <a:lstStyle>
            <a:lvl1pPr lvl="0" rtl="0">
              <a:spcBef>
                <a:spcPts val="0"/>
              </a:spcBef>
              <a:spcAft>
                <a:spcPts val="0"/>
              </a:spcAft>
              <a:buSzPts val="6000"/>
              <a:buNone/>
              <a:defRPr sz="48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2_2_1">
    <p:spTree>
      <p:nvGrpSpPr>
        <p:cNvPr id="688" name="Shape 688"/>
        <p:cNvGrpSpPr/>
        <p:nvPr/>
      </p:nvGrpSpPr>
      <p:grpSpPr>
        <a:xfrm>
          <a:off x="0" y="0"/>
          <a:ext cx="0" cy="0"/>
          <a:chOff x="0" y="0"/>
          <a:chExt cx="0" cy="0"/>
        </a:xfrm>
      </p:grpSpPr>
      <p:grpSp>
        <p:nvGrpSpPr>
          <p:cNvPr id="689" name="Google Shape;689;p27"/>
          <p:cNvGrpSpPr/>
          <p:nvPr/>
        </p:nvGrpSpPr>
        <p:grpSpPr>
          <a:xfrm flipH="1" rot="10800000">
            <a:off x="-745000" y="-622550"/>
            <a:ext cx="21518200" cy="15148350"/>
            <a:chOff x="-372500" y="-1622775"/>
            <a:chExt cx="10759100" cy="7574175"/>
          </a:xfrm>
        </p:grpSpPr>
        <p:sp>
          <p:nvSpPr>
            <p:cNvPr id="690" name="Google Shape;690;p27"/>
            <p:cNvSpPr/>
            <p:nvPr/>
          </p:nvSpPr>
          <p:spPr>
            <a:xfrm>
              <a:off x="6901500" y="24663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 name="Google Shape;691;p27"/>
            <p:cNvSpPr/>
            <p:nvPr/>
          </p:nvSpPr>
          <p:spPr>
            <a:xfrm>
              <a:off x="-228325" y="-120850"/>
              <a:ext cx="2822100" cy="2822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 name="Google Shape;692;p27"/>
            <p:cNvSpPr/>
            <p:nvPr/>
          </p:nvSpPr>
          <p:spPr>
            <a:xfrm>
              <a:off x="537325" y="-1622775"/>
              <a:ext cx="4692900" cy="46929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 name="Google Shape;693;p27"/>
            <p:cNvSpPr/>
            <p:nvPr/>
          </p:nvSpPr>
          <p:spPr>
            <a:xfrm>
              <a:off x="-372500" y="13386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94" name="Google Shape;694;p27"/>
          <p:cNvSpPr/>
          <p:nvPr/>
        </p:nvSpPr>
        <p:spPr>
          <a:xfrm>
            <a:off x="17639653" y="8686693"/>
            <a:ext cx="5279650" cy="257054"/>
          </a:xfrm>
          <a:custGeom>
            <a:rect b="b" l="l" r="r" t="t"/>
            <a:pathLst>
              <a:path extrusionOk="0" h="2989" w="61377">
                <a:moveTo>
                  <a:pt x="6144" y="0"/>
                </a:moveTo>
                <a:cubicBezTo>
                  <a:pt x="4536" y="0"/>
                  <a:pt x="3727" y="679"/>
                  <a:pt x="2941" y="1334"/>
                </a:cubicBezTo>
                <a:cubicBezTo>
                  <a:pt x="2179" y="1965"/>
                  <a:pt x="1465" y="2560"/>
                  <a:pt x="0" y="2560"/>
                </a:cubicBezTo>
                <a:lnTo>
                  <a:pt x="0" y="2989"/>
                </a:lnTo>
                <a:cubicBezTo>
                  <a:pt x="1619" y="2989"/>
                  <a:pt x="2429" y="2310"/>
                  <a:pt x="3215" y="1655"/>
                </a:cubicBezTo>
                <a:cubicBezTo>
                  <a:pt x="3965" y="1024"/>
                  <a:pt x="4691" y="429"/>
                  <a:pt x="6144" y="429"/>
                </a:cubicBezTo>
                <a:cubicBezTo>
                  <a:pt x="7608" y="429"/>
                  <a:pt x="8323" y="1024"/>
                  <a:pt x="9085" y="1655"/>
                </a:cubicBezTo>
                <a:cubicBezTo>
                  <a:pt x="9859" y="2310"/>
                  <a:pt x="10668" y="2989"/>
                  <a:pt x="12287" y="2989"/>
                </a:cubicBezTo>
                <a:cubicBezTo>
                  <a:pt x="13895" y="2989"/>
                  <a:pt x="14704" y="2310"/>
                  <a:pt x="15490" y="1655"/>
                </a:cubicBezTo>
                <a:cubicBezTo>
                  <a:pt x="16252" y="1024"/>
                  <a:pt x="16967" y="429"/>
                  <a:pt x="18419" y="429"/>
                </a:cubicBezTo>
                <a:cubicBezTo>
                  <a:pt x="19884" y="429"/>
                  <a:pt x="20598" y="1024"/>
                  <a:pt x="21360" y="1655"/>
                </a:cubicBezTo>
                <a:cubicBezTo>
                  <a:pt x="22134" y="2310"/>
                  <a:pt x="22944" y="2989"/>
                  <a:pt x="24563" y="2989"/>
                </a:cubicBezTo>
                <a:cubicBezTo>
                  <a:pt x="26170" y="2989"/>
                  <a:pt x="26980" y="2310"/>
                  <a:pt x="27766" y="1655"/>
                </a:cubicBezTo>
                <a:cubicBezTo>
                  <a:pt x="28528" y="1024"/>
                  <a:pt x="29242" y="429"/>
                  <a:pt x="30694" y="429"/>
                </a:cubicBezTo>
                <a:cubicBezTo>
                  <a:pt x="32159" y="429"/>
                  <a:pt x="32873" y="1024"/>
                  <a:pt x="33623" y="1655"/>
                </a:cubicBezTo>
                <a:cubicBezTo>
                  <a:pt x="34409" y="2310"/>
                  <a:pt x="35219" y="2989"/>
                  <a:pt x="36838" y="2989"/>
                </a:cubicBezTo>
                <a:cubicBezTo>
                  <a:pt x="38445" y="2989"/>
                  <a:pt x="39255" y="2310"/>
                  <a:pt x="40041" y="1655"/>
                </a:cubicBezTo>
                <a:cubicBezTo>
                  <a:pt x="40803" y="1024"/>
                  <a:pt x="41517" y="429"/>
                  <a:pt x="42970" y="429"/>
                </a:cubicBezTo>
                <a:cubicBezTo>
                  <a:pt x="44434" y="429"/>
                  <a:pt x="45149" y="1024"/>
                  <a:pt x="45899" y="1655"/>
                </a:cubicBezTo>
                <a:cubicBezTo>
                  <a:pt x="46685" y="2310"/>
                  <a:pt x="47494" y="2989"/>
                  <a:pt x="49113" y="2989"/>
                </a:cubicBezTo>
                <a:cubicBezTo>
                  <a:pt x="50721" y="2989"/>
                  <a:pt x="51530" y="2310"/>
                  <a:pt x="52316" y="1655"/>
                </a:cubicBezTo>
                <a:cubicBezTo>
                  <a:pt x="53066" y="1024"/>
                  <a:pt x="53793" y="429"/>
                  <a:pt x="55245" y="429"/>
                </a:cubicBezTo>
                <a:cubicBezTo>
                  <a:pt x="56698" y="429"/>
                  <a:pt x="57424" y="1024"/>
                  <a:pt x="58174" y="1655"/>
                </a:cubicBezTo>
                <a:cubicBezTo>
                  <a:pt x="58960" y="2310"/>
                  <a:pt x="59770" y="2989"/>
                  <a:pt x="61377" y="2989"/>
                </a:cubicBezTo>
                <a:lnTo>
                  <a:pt x="61377" y="2560"/>
                </a:lnTo>
                <a:cubicBezTo>
                  <a:pt x="59924" y="2560"/>
                  <a:pt x="59210" y="1965"/>
                  <a:pt x="58448" y="1334"/>
                </a:cubicBezTo>
                <a:cubicBezTo>
                  <a:pt x="57662" y="679"/>
                  <a:pt x="56853" y="0"/>
                  <a:pt x="55245" y="0"/>
                </a:cubicBezTo>
                <a:cubicBezTo>
                  <a:pt x="53638" y="0"/>
                  <a:pt x="52828" y="679"/>
                  <a:pt x="52042" y="1334"/>
                </a:cubicBezTo>
                <a:cubicBezTo>
                  <a:pt x="51280" y="1965"/>
                  <a:pt x="50566" y="2560"/>
                  <a:pt x="49113" y="2560"/>
                </a:cubicBezTo>
                <a:cubicBezTo>
                  <a:pt x="47649" y="2560"/>
                  <a:pt x="46935" y="1965"/>
                  <a:pt x="46173" y="1334"/>
                </a:cubicBezTo>
                <a:cubicBezTo>
                  <a:pt x="45399" y="679"/>
                  <a:pt x="44589" y="0"/>
                  <a:pt x="42970" y="0"/>
                </a:cubicBezTo>
                <a:cubicBezTo>
                  <a:pt x="41362" y="0"/>
                  <a:pt x="40553" y="679"/>
                  <a:pt x="39767" y="1334"/>
                </a:cubicBezTo>
                <a:cubicBezTo>
                  <a:pt x="39005" y="1965"/>
                  <a:pt x="38291" y="2560"/>
                  <a:pt x="36838" y="2560"/>
                </a:cubicBezTo>
                <a:cubicBezTo>
                  <a:pt x="35374" y="2560"/>
                  <a:pt x="34659" y="1965"/>
                  <a:pt x="33897" y="1334"/>
                </a:cubicBezTo>
                <a:cubicBezTo>
                  <a:pt x="33123" y="679"/>
                  <a:pt x="32314" y="0"/>
                  <a:pt x="30694" y="0"/>
                </a:cubicBezTo>
                <a:cubicBezTo>
                  <a:pt x="29087" y="0"/>
                  <a:pt x="28278" y="679"/>
                  <a:pt x="27492" y="1334"/>
                </a:cubicBezTo>
                <a:cubicBezTo>
                  <a:pt x="26730" y="1965"/>
                  <a:pt x="26015" y="2560"/>
                  <a:pt x="24563" y="2560"/>
                </a:cubicBezTo>
                <a:cubicBezTo>
                  <a:pt x="23098" y="2560"/>
                  <a:pt x="22384" y="1965"/>
                  <a:pt x="21634" y="1334"/>
                </a:cubicBezTo>
                <a:cubicBezTo>
                  <a:pt x="20848" y="679"/>
                  <a:pt x="20038" y="0"/>
                  <a:pt x="18419" y="0"/>
                </a:cubicBezTo>
                <a:cubicBezTo>
                  <a:pt x="16812" y="0"/>
                  <a:pt x="16002" y="679"/>
                  <a:pt x="15216" y="1334"/>
                </a:cubicBezTo>
                <a:cubicBezTo>
                  <a:pt x="14454" y="1965"/>
                  <a:pt x="13740" y="2560"/>
                  <a:pt x="12287" y="2560"/>
                </a:cubicBezTo>
                <a:cubicBezTo>
                  <a:pt x="10823" y="2560"/>
                  <a:pt x="10109" y="1965"/>
                  <a:pt x="9347" y="1334"/>
                </a:cubicBezTo>
                <a:cubicBezTo>
                  <a:pt x="8573" y="679"/>
                  <a:pt x="7763" y="0"/>
                  <a:pt x="6144" y="0"/>
                </a:cubicBezTo>
                <a:close/>
              </a:path>
            </a:pathLst>
          </a:custGeom>
          <a:solidFill>
            <a:schemeClr val="accent4"/>
          </a:solidFill>
          <a:ln cap="flat" cmpd="sng" w="9525">
            <a:solidFill>
              <a:schemeClr val="lt1"/>
            </a:solidFill>
            <a:prstDash val="solid"/>
            <a:round/>
            <a:headEnd len="sm" w="sm" type="none"/>
            <a:tailEnd len="sm" w="sm" type="none"/>
          </a:ln>
          <a:effectLst>
            <a:outerShdw blurRad="228600" rotWithShape="0" algn="bl" dir="3600000" dist="9525">
              <a:schemeClr val="accent4">
                <a:alpha val="74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95" name="Google Shape;695;p27"/>
          <p:cNvGrpSpPr/>
          <p:nvPr/>
        </p:nvGrpSpPr>
        <p:grpSpPr>
          <a:xfrm>
            <a:off x="17171643" y="5701124"/>
            <a:ext cx="4400237" cy="4269577"/>
            <a:chOff x="2123475" y="1121100"/>
            <a:chExt cx="1683850" cy="1633850"/>
          </a:xfrm>
        </p:grpSpPr>
        <p:sp>
          <p:nvSpPr>
            <p:cNvPr id="696" name="Google Shape;696;p27"/>
            <p:cNvSpPr/>
            <p:nvPr/>
          </p:nvSpPr>
          <p:spPr>
            <a:xfrm>
              <a:off x="2390775" y="1509850"/>
              <a:ext cx="422100" cy="945975"/>
            </a:xfrm>
            <a:custGeom>
              <a:rect b="b" l="l" r="r" t="t"/>
              <a:pathLst>
                <a:path extrusionOk="0" h="37839" w="16884">
                  <a:moveTo>
                    <a:pt x="7406" y="0"/>
                  </a:moveTo>
                  <a:lnTo>
                    <a:pt x="3703" y="17038"/>
                  </a:lnTo>
                  <a:lnTo>
                    <a:pt x="0" y="34064"/>
                  </a:lnTo>
                  <a:lnTo>
                    <a:pt x="9465" y="37838"/>
                  </a:lnTo>
                  <a:lnTo>
                    <a:pt x="13180" y="20800"/>
                  </a:lnTo>
                  <a:lnTo>
                    <a:pt x="16883" y="3762"/>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 name="Google Shape;697;p27"/>
            <p:cNvSpPr/>
            <p:nvPr/>
          </p:nvSpPr>
          <p:spPr>
            <a:xfrm>
              <a:off x="2123475" y="2147725"/>
              <a:ext cx="1683850" cy="607225"/>
            </a:xfrm>
            <a:custGeom>
              <a:rect b="b" l="l" r="r" t="t"/>
              <a:pathLst>
                <a:path extrusionOk="0" h="24289" w="67354">
                  <a:moveTo>
                    <a:pt x="57888" y="0"/>
                  </a:moveTo>
                  <a:lnTo>
                    <a:pt x="28944" y="10263"/>
                  </a:lnTo>
                  <a:lnTo>
                    <a:pt x="0" y="20526"/>
                  </a:lnTo>
                  <a:lnTo>
                    <a:pt x="9466" y="24289"/>
                  </a:lnTo>
                  <a:lnTo>
                    <a:pt x="38410" y="14026"/>
                  </a:lnTo>
                  <a:lnTo>
                    <a:pt x="67354" y="3762"/>
                  </a:ln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 name="Google Shape;698;p27"/>
            <p:cNvSpPr/>
            <p:nvPr/>
          </p:nvSpPr>
          <p:spPr>
            <a:xfrm>
              <a:off x="2458025" y="1121100"/>
              <a:ext cx="1349300" cy="1120700"/>
            </a:xfrm>
            <a:custGeom>
              <a:rect b="b" l="l" r="r" t="t"/>
              <a:pathLst>
                <a:path extrusionOk="0" h="44828" w="53972">
                  <a:moveTo>
                    <a:pt x="31731" y="24289"/>
                  </a:moveTo>
                  <a:lnTo>
                    <a:pt x="9478" y="3763"/>
                  </a:lnTo>
                  <a:lnTo>
                    <a:pt x="1" y="1"/>
                  </a:lnTo>
                  <a:lnTo>
                    <a:pt x="22254" y="20527"/>
                  </a:lnTo>
                  <a:lnTo>
                    <a:pt x="44506" y="41065"/>
                  </a:lnTo>
                  <a:lnTo>
                    <a:pt x="53972" y="44827"/>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 name="Google Shape;699;p27"/>
            <p:cNvSpPr/>
            <p:nvPr/>
          </p:nvSpPr>
          <p:spPr>
            <a:xfrm>
              <a:off x="2123475" y="1121100"/>
              <a:ext cx="1447225" cy="1539800"/>
            </a:xfrm>
            <a:custGeom>
              <a:rect b="b" l="l" r="r" t="t"/>
              <a:pathLst>
                <a:path extrusionOk="0" h="61592" w="57889">
                  <a:moveTo>
                    <a:pt x="35636" y="20527"/>
                  </a:moveTo>
                  <a:lnTo>
                    <a:pt x="57888" y="41065"/>
                  </a:lnTo>
                  <a:lnTo>
                    <a:pt x="28944" y="51328"/>
                  </a:lnTo>
                  <a:lnTo>
                    <a:pt x="0" y="61591"/>
                  </a:lnTo>
                  <a:lnTo>
                    <a:pt x="6703" y="30790"/>
                  </a:lnTo>
                  <a:lnTo>
                    <a:pt x="13395" y="1"/>
                  </a:lnTo>
                  <a:close/>
                  <a:moveTo>
                    <a:pt x="10692" y="49614"/>
                  </a:moveTo>
                  <a:lnTo>
                    <a:pt x="26706" y="43946"/>
                  </a:lnTo>
                  <a:lnTo>
                    <a:pt x="42720" y="38267"/>
                  </a:lnTo>
                  <a:lnTo>
                    <a:pt x="30409" y="26909"/>
                  </a:lnTo>
                  <a:lnTo>
                    <a:pt x="18098" y="15550"/>
                  </a:lnTo>
                  <a:lnTo>
                    <a:pt x="14395" y="32588"/>
                  </a:lnTo>
                  <a:lnTo>
                    <a:pt x="10692" y="49614"/>
                  </a:lnTo>
                  <a:close/>
                </a:path>
              </a:pathLst>
            </a:custGeom>
            <a:gradFill>
              <a:gsLst>
                <a:gs pos="0">
                  <a:srgbClr val="CF65B0"/>
                </a:gs>
                <a:gs pos="100000">
                  <a:srgbClr val="FEFFB7"/>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0" name="Google Shape;700;p27"/>
          <p:cNvGrpSpPr/>
          <p:nvPr/>
        </p:nvGrpSpPr>
        <p:grpSpPr>
          <a:xfrm>
            <a:off x="14981180" y="-799342"/>
            <a:ext cx="2732672" cy="2670315"/>
            <a:chOff x="5279525" y="3032350"/>
            <a:chExt cx="1494734" cy="1460625"/>
          </a:xfrm>
        </p:grpSpPr>
        <p:sp>
          <p:nvSpPr>
            <p:cNvPr id="701" name="Google Shape;701;p27"/>
            <p:cNvSpPr/>
            <p:nvPr/>
          </p:nvSpPr>
          <p:spPr>
            <a:xfrm>
              <a:off x="5279525" y="3032350"/>
              <a:ext cx="1046875" cy="1218625"/>
            </a:xfrm>
            <a:custGeom>
              <a:rect b="b" l="l" r="r" t="t"/>
              <a:pathLst>
                <a:path extrusionOk="0" h="48745" w="41875">
                  <a:moveTo>
                    <a:pt x="41874" y="38505"/>
                  </a:moveTo>
                  <a:lnTo>
                    <a:pt x="0" y="48744"/>
                  </a:lnTo>
                  <a:lnTo>
                    <a:pt x="11787" y="0"/>
                  </a:lnTo>
                  <a:close/>
                </a:path>
              </a:pathLst>
            </a:custGeom>
            <a:gradFill>
              <a:gsLst>
                <a:gs pos="0">
                  <a:srgbClr val="FF62FF"/>
                </a:gs>
                <a:gs pos="100000">
                  <a:srgbClr val="A2B5FA"/>
                </a:gs>
              </a:gsLst>
              <a:lin ang="18900044"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 name="Google Shape;702;p27"/>
            <p:cNvSpPr/>
            <p:nvPr/>
          </p:nvSpPr>
          <p:spPr>
            <a:xfrm>
              <a:off x="5564259" y="3032350"/>
              <a:ext cx="1210000" cy="962650"/>
            </a:xfrm>
            <a:custGeom>
              <a:rect b="b" l="l" r="r" t="t"/>
              <a:pathLst>
                <a:path extrusionOk="0" h="38506" w="48400">
                  <a:moveTo>
                    <a:pt x="30087" y="38505"/>
                  </a:moveTo>
                  <a:lnTo>
                    <a:pt x="0" y="0"/>
                  </a:lnTo>
                  <a:lnTo>
                    <a:pt x="48399" y="10954"/>
                  </a:lnTo>
                  <a:close/>
                </a:path>
              </a:pathLst>
            </a:custGeom>
            <a:gradFill>
              <a:gsLst>
                <a:gs pos="0">
                  <a:srgbClr val="FF62FF"/>
                </a:gs>
                <a:gs pos="100000">
                  <a:srgbClr val="A2B5F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 name="Google Shape;703;p27"/>
            <p:cNvSpPr/>
            <p:nvPr/>
          </p:nvSpPr>
          <p:spPr>
            <a:xfrm>
              <a:off x="6316434" y="3306200"/>
              <a:ext cx="457825" cy="1186775"/>
            </a:xfrm>
            <a:custGeom>
              <a:rect b="b" l="l" r="r" t="t"/>
              <a:pathLst>
                <a:path extrusionOk="0" h="47471" w="18313">
                  <a:moveTo>
                    <a:pt x="0" y="27551"/>
                  </a:moveTo>
                  <a:lnTo>
                    <a:pt x="18312" y="0"/>
                  </a:lnTo>
                  <a:lnTo>
                    <a:pt x="4227" y="47470"/>
                  </a:ln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 name="Google Shape;704;p27"/>
            <p:cNvSpPr/>
            <p:nvPr/>
          </p:nvSpPr>
          <p:spPr>
            <a:xfrm>
              <a:off x="5279525" y="3994975"/>
              <a:ext cx="1152550" cy="498000"/>
            </a:xfrm>
            <a:custGeom>
              <a:rect b="b" l="l" r="r" t="t"/>
              <a:pathLst>
                <a:path extrusionOk="0" h="19920" w="46102">
                  <a:moveTo>
                    <a:pt x="41874" y="0"/>
                  </a:moveTo>
                  <a:lnTo>
                    <a:pt x="46101" y="19919"/>
                  </a:lnTo>
                  <a:lnTo>
                    <a:pt x="0" y="10239"/>
                  </a:ln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5" name="Google Shape;705;p27"/>
          <p:cNvGrpSpPr/>
          <p:nvPr/>
        </p:nvGrpSpPr>
        <p:grpSpPr>
          <a:xfrm rot="9730244">
            <a:off x="505383" y="-565547"/>
            <a:ext cx="1973777" cy="2847524"/>
            <a:chOff x="625650" y="1152050"/>
            <a:chExt cx="1096000" cy="1581175"/>
          </a:xfrm>
        </p:grpSpPr>
        <p:sp>
          <p:nvSpPr>
            <p:cNvPr id="706" name="Google Shape;706;p27"/>
            <p:cNvSpPr/>
            <p:nvPr/>
          </p:nvSpPr>
          <p:spPr>
            <a:xfrm>
              <a:off x="625950" y="1152050"/>
              <a:ext cx="1077850" cy="1461825"/>
            </a:xfrm>
            <a:custGeom>
              <a:rect b="b" l="l" r="r" t="t"/>
              <a:pathLst>
                <a:path extrusionOk="0" h="58473" w="43114">
                  <a:moveTo>
                    <a:pt x="43113" y="45221"/>
                  </a:moveTo>
                  <a:cubicBezTo>
                    <a:pt x="43090" y="45197"/>
                    <a:pt x="43054" y="45161"/>
                    <a:pt x="43030" y="45137"/>
                  </a:cubicBezTo>
                  <a:cubicBezTo>
                    <a:pt x="42971" y="45066"/>
                    <a:pt x="42899" y="44994"/>
                    <a:pt x="42828" y="44923"/>
                  </a:cubicBezTo>
                  <a:cubicBezTo>
                    <a:pt x="42792" y="44887"/>
                    <a:pt x="42744" y="44840"/>
                    <a:pt x="42697" y="44792"/>
                  </a:cubicBezTo>
                  <a:cubicBezTo>
                    <a:pt x="42613" y="44732"/>
                    <a:pt x="42542" y="44661"/>
                    <a:pt x="42447" y="44602"/>
                  </a:cubicBezTo>
                  <a:cubicBezTo>
                    <a:pt x="42399" y="44566"/>
                    <a:pt x="42351" y="44518"/>
                    <a:pt x="42304" y="44482"/>
                  </a:cubicBezTo>
                  <a:cubicBezTo>
                    <a:pt x="42209" y="44411"/>
                    <a:pt x="42101" y="44340"/>
                    <a:pt x="41994" y="44280"/>
                  </a:cubicBezTo>
                  <a:lnTo>
                    <a:pt x="41851" y="44197"/>
                  </a:lnTo>
                  <a:cubicBezTo>
                    <a:pt x="41697" y="44101"/>
                    <a:pt x="41530" y="44006"/>
                    <a:pt x="41351" y="43923"/>
                  </a:cubicBezTo>
                  <a:cubicBezTo>
                    <a:pt x="41327" y="43923"/>
                    <a:pt x="41316" y="43911"/>
                    <a:pt x="41292" y="43899"/>
                  </a:cubicBezTo>
                  <a:cubicBezTo>
                    <a:pt x="41137" y="43828"/>
                    <a:pt x="40970" y="43744"/>
                    <a:pt x="40804" y="43685"/>
                  </a:cubicBezTo>
                  <a:cubicBezTo>
                    <a:pt x="40732" y="43661"/>
                    <a:pt x="40661" y="43637"/>
                    <a:pt x="40601" y="43613"/>
                  </a:cubicBezTo>
                  <a:cubicBezTo>
                    <a:pt x="40458" y="43566"/>
                    <a:pt x="40327" y="43518"/>
                    <a:pt x="40184" y="43470"/>
                  </a:cubicBezTo>
                  <a:cubicBezTo>
                    <a:pt x="40101" y="43447"/>
                    <a:pt x="40018" y="43411"/>
                    <a:pt x="39946" y="43399"/>
                  </a:cubicBezTo>
                  <a:cubicBezTo>
                    <a:pt x="39803" y="43351"/>
                    <a:pt x="39661" y="43316"/>
                    <a:pt x="39518" y="43280"/>
                  </a:cubicBezTo>
                  <a:cubicBezTo>
                    <a:pt x="39434" y="43256"/>
                    <a:pt x="39339" y="43232"/>
                    <a:pt x="39256" y="43208"/>
                  </a:cubicBezTo>
                  <a:lnTo>
                    <a:pt x="38791" y="43113"/>
                  </a:lnTo>
                  <a:cubicBezTo>
                    <a:pt x="38696" y="43089"/>
                    <a:pt x="38613" y="43078"/>
                    <a:pt x="38518" y="43054"/>
                  </a:cubicBezTo>
                  <a:cubicBezTo>
                    <a:pt x="38339" y="43018"/>
                    <a:pt x="38160" y="42994"/>
                    <a:pt x="37982" y="42970"/>
                  </a:cubicBezTo>
                  <a:lnTo>
                    <a:pt x="37732" y="42923"/>
                  </a:lnTo>
                  <a:cubicBezTo>
                    <a:pt x="37470" y="42887"/>
                    <a:pt x="37196" y="42863"/>
                    <a:pt x="36910" y="42827"/>
                  </a:cubicBezTo>
                  <a:lnTo>
                    <a:pt x="36851" y="42827"/>
                  </a:lnTo>
                  <a:cubicBezTo>
                    <a:pt x="36589" y="42804"/>
                    <a:pt x="36315" y="42792"/>
                    <a:pt x="36029" y="42768"/>
                  </a:cubicBezTo>
                  <a:cubicBezTo>
                    <a:pt x="35934" y="42768"/>
                    <a:pt x="35827" y="42756"/>
                    <a:pt x="35732" y="42756"/>
                  </a:cubicBezTo>
                  <a:cubicBezTo>
                    <a:pt x="35529" y="42744"/>
                    <a:pt x="35327" y="42732"/>
                    <a:pt x="35112" y="42732"/>
                  </a:cubicBezTo>
                  <a:lnTo>
                    <a:pt x="34743" y="42732"/>
                  </a:lnTo>
                  <a:lnTo>
                    <a:pt x="34136" y="42732"/>
                  </a:lnTo>
                  <a:lnTo>
                    <a:pt x="33743" y="42732"/>
                  </a:lnTo>
                  <a:cubicBezTo>
                    <a:pt x="33529" y="42732"/>
                    <a:pt x="33315" y="42744"/>
                    <a:pt x="33100" y="42744"/>
                  </a:cubicBezTo>
                  <a:cubicBezTo>
                    <a:pt x="32969" y="42744"/>
                    <a:pt x="32838" y="42756"/>
                    <a:pt x="32707" y="42768"/>
                  </a:cubicBezTo>
                  <a:cubicBezTo>
                    <a:pt x="32469" y="42780"/>
                    <a:pt x="32219" y="42792"/>
                    <a:pt x="31981" y="42804"/>
                  </a:cubicBezTo>
                  <a:lnTo>
                    <a:pt x="31624" y="42827"/>
                  </a:lnTo>
                  <a:cubicBezTo>
                    <a:pt x="31267" y="42851"/>
                    <a:pt x="30898" y="42887"/>
                    <a:pt x="30517" y="42923"/>
                  </a:cubicBezTo>
                  <a:cubicBezTo>
                    <a:pt x="19372" y="44042"/>
                    <a:pt x="6502" y="49459"/>
                    <a:pt x="1751" y="55008"/>
                  </a:cubicBezTo>
                  <a:cubicBezTo>
                    <a:pt x="1608" y="55174"/>
                    <a:pt x="1477" y="55341"/>
                    <a:pt x="1346" y="55508"/>
                  </a:cubicBezTo>
                  <a:cubicBezTo>
                    <a:pt x="1311" y="55555"/>
                    <a:pt x="1275" y="55615"/>
                    <a:pt x="1239" y="55662"/>
                  </a:cubicBezTo>
                  <a:cubicBezTo>
                    <a:pt x="1156" y="55770"/>
                    <a:pt x="1072" y="55877"/>
                    <a:pt x="1001" y="55984"/>
                  </a:cubicBezTo>
                  <a:cubicBezTo>
                    <a:pt x="965" y="56055"/>
                    <a:pt x="930" y="56115"/>
                    <a:pt x="882" y="56174"/>
                  </a:cubicBezTo>
                  <a:cubicBezTo>
                    <a:pt x="822" y="56270"/>
                    <a:pt x="763" y="56365"/>
                    <a:pt x="715" y="56460"/>
                  </a:cubicBezTo>
                  <a:cubicBezTo>
                    <a:pt x="680" y="56520"/>
                    <a:pt x="632" y="56591"/>
                    <a:pt x="608" y="56651"/>
                  </a:cubicBezTo>
                  <a:cubicBezTo>
                    <a:pt x="560" y="56746"/>
                    <a:pt x="501" y="56829"/>
                    <a:pt x="465" y="56913"/>
                  </a:cubicBezTo>
                  <a:cubicBezTo>
                    <a:pt x="429" y="56984"/>
                    <a:pt x="406" y="57044"/>
                    <a:pt x="382" y="57115"/>
                  </a:cubicBezTo>
                  <a:cubicBezTo>
                    <a:pt x="346" y="57174"/>
                    <a:pt x="310" y="57282"/>
                    <a:pt x="275" y="57365"/>
                  </a:cubicBezTo>
                  <a:cubicBezTo>
                    <a:pt x="239" y="57448"/>
                    <a:pt x="227" y="57496"/>
                    <a:pt x="203" y="57555"/>
                  </a:cubicBezTo>
                  <a:cubicBezTo>
                    <a:pt x="179" y="57627"/>
                    <a:pt x="156" y="57722"/>
                    <a:pt x="132" y="57806"/>
                  </a:cubicBezTo>
                  <a:cubicBezTo>
                    <a:pt x="108" y="57877"/>
                    <a:pt x="96" y="57925"/>
                    <a:pt x="84" y="57984"/>
                  </a:cubicBezTo>
                  <a:cubicBezTo>
                    <a:pt x="60" y="58067"/>
                    <a:pt x="48" y="58151"/>
                    <a:pt x="37" y="58222"/>
                  </a:cubicBezTo>
                  <a:cubicBezTo>
                    <a:pt x="25" y="58306"/>
                    <a:pt x="13" y="58341"/>
                    <a:pt x="13" y="58401"/>
                  </a:cubicBezTo>
                  <a:cubicBezTo>
                    <a:pt x="13" y="58425"/>
                    <a:pt x="13" y="58448"/>
                    <a:pt x="1" y="58472"/>
                  </a:cubicBezTo>
                  <a:cubicBezTo>
                    <a:pt x="1382" y="44078"/>
                    <a:pt x="2763" y="29695"/>
                    <a:pt x="4132" y="15312"/>
                  </a:cubicBezTo>
                  <a:cubicBezTo>
                    <a:pt x="4632" y="10204"/>
                    <a:pt x="5121" y="5109"/>
                    <a:pt x="5609" y="1"/>
                  </a:cubicBezTo>
                  <a:cubicBezTo>
                    <a:pt x="8752" y="3787"/>
                    <a:pt x="11895" y="7573"/>
                    <a:pt x="15038" y="11359"/>
                  </a:cubicBezTo>
                  <a:cubicBezTo>
                    <a:pt x="24385" y="22646"/>
                    <a:pt x="33743" y="33934"/>
                    <a:pt x="43113" y="45221"/>
                  </a:cubicBezTo>
                  <a:close/>
                </a:path>
              </a:pathLst>
            </a:custGeom>
            <a:gradFill>
              <a:gsLst>
                <a:gs pos="0">
                  <a:srgbClr val="FF62FF"/>
                </a:gs>
                <a:gs pos="100000">
                  <a:srgbClr val="A2B5FA"/>
                </a:gs>
              </a:gsLst>
              <a:lin ang="18900044"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 name="Google Shape;707;p27"/>
            <p:cNvSpPr/>
            <p:nvPr/>
          </p:nvSpPr>
          <p:spPr>
            <a:xfrm>
              <a:off x="625650" y="2220350"/>
              <a:ext cx="1096000" cy="512875"/>
            </a:xfrm>
            <a:custGeom>
              <a:rect b="b" l="l" r="r" t="t"/>
              <a:pathLst>
                <a:path extrusionOk="0" h="20515" w="43840">
                  <a:moveTo>
                    <a:pt x="43816" y="4156"/>
                  </a:moveTo>
                  <a:cubicBezTo>
                    <a:pt x="43816" y="4108"/>
                    <a:pt x="43816" y="4072"/>
                    <a:pt x="43804" y="4025"/>
                  </a:cubicBezTo>
                  <a:cubicBezTo>
                    <a:pt x="43792" y="3917"/>
                    <a:pt x="43768" y="3810"/>
                    <a:pt x="43745" y="3715"/>
                  </a:cubicBezTo>
                  <a:cubicBezTo>
                    <a:pt x="43745" y="3691"/>
                    <a:pt x="43745" y="3679"/>
                    <a:pt x="43745" y="3667"/>
                  </a:cubicBezTo>
                  <a:cubicBezTo>
                    <a:pt x="43709" y="3548"/>
                    <a:pt x="43673" y="3429"/>
                    <a:pt x="43625" y="3322"/>
                  </a:cubicBezTo>
                  <a:cubicBezTo>
                    <a:pt x="43614" y="3286"/>
                    <a:pt x="43590" y="3251"/>
                    <a:pt x="43578" y="3227"/>
                  </a:cubicBezTo>
                  <a:cubicBezTo>
                    <a:pt x="43542" y="3143"/>
                    <a:pt x="43506" y="3072"/>
                    <a:pt x="43459" y="2989"/>
                  </a:cubicBezTo>
                  <a:cubicBezTo>
                    <a:pt x="43447" y="2953"/>
                    <a:pt x="43423" y="2917"/>
                    <a:pt x="43399" y="2870"/>
                  </a:cubicBezTo>
                  <a:cubicBezTo>
                    <a:pt x="43352" y="2810"/>
                    <a:pt x="43304" y="2739"/>
                    <a:pt x="43256" y="2667"/>
                  </a:cubicBezTo>
                  <a:cubicBezTo>
                    <a:pt x="43233" y="2632"/>
                    <a:pt x="43197" y="2596"/>
                    <a:pt x="43173" y="2560"/>
                  </a:cubicBezTo>
                  <a:cubicBezTo>
                    <a:pt x="43149" y="2512"/>
                    <a:pt x="43090" y="2453"/>
                    <a:pt x="43042" y="2405"/>
                  </a:cubicBezTo>
                  <a:cubicBezTo>
                    <a:pt x="42994" y="2358"/>
                    <a:pt x="42911" y="2262"/>
                    <a:pt x="42840" y="2191"/>
                  </a:cubicBezTo>
                  <a:lnTo>
                    <a:pt x="42709" y="2060"/>
                  </a:lnTo>
                  <a:cubicBezTo>
                    <a:pt x="42625" y="2000"/>
                    <a:pt x="42554" y="1929"/>
                    <a:pt x="42459" y="1870"/>
                  </a:cubicBezTo>
                  <a:cubicBezTo>
                    <a:pt x="42411" y="1822"/>
                    <a:pt x="42363" y="1786"/>
                    <a:pt x="42316" y="1750"/>
                  </a:cubicBezTo>
                  <a:cubicBezTo>
                    <a:pt x="42221" y="1679"/>
                    <a:pt x="42113" y="1619"/>
                    <a:pt x="42006" y="1548"/>
                  </a:cubicBezTo>
                  <a:cubicBezTo>
                    <a:pt x="41959" y="1524"/>
                    <a:pt x="41923" y="1489"/>
                    <a:pt x="41863" y="1465"/>
                  </a:cubicBezTo>
                  <a:cubicBezTo>
                    <a:pt x="41709" y="1369"/>
                    <a:pt x="41542" y="1274"/>
                    <a:pt x="41375" y="1203"/>
                  </a:cubicBezTo>
                  <a:lnTo>
                    <a:pt x="41304" y="1167"/>
                  </a:lnTo>
                  <a:cubicBezTo>
                    <a:pt x="41149" y="1096"/>
                    <a:pt x="40982" y="1024"/>
                    <a:pt x="40816" y="953"/>
                  </a:cubicBezTo>
                  <a:cubicBezTo>
                    <a:pt x="40744" y="929"/>
                    <a:pt x="40673" y="905"/>
                    <a:pt x="40613" y="881"/>
                  </a:cubicBezTo>
                  <a:cubicBezTo>
                    <a:pt x="40482" y="834"/>
                    <a:pt x="40339" y="786"/>
                    <a:pt x="40208" y="738"/>
                  </a:cubicBezTo>
                  <a:lnTo>
                    <a:pt x="39958" y="667"/>
                  </a:lnTo>
                  <a:cubicBezTo>
                    <a:pt x="39815" y="631"/>
                    <a:pt x="39684" y="584"/>
                    <a:pt x="39542" y="548"/>
                  </a:cubicBezTo>
                  <a:cubicBezTo>
                    <a:pt x="39446" y="524"/>
                    <a:pt x="39351" y="500"/>
                    <a:pt x="39268" y="488"/>
                  </a:cubicBezTo>
                  <a:cubicBezTo>
                    <a:pt x="39113" y="453"/>
                    <a:pt x="38970" y="417"/>
                    <a:pt x="38815" y="381"/>
                  </a:cubicBezTo>
                  <a:lnTo>
                    <a:pt x="38530" y="334"/>
                  </a:lnTo>
                  <a:cubicBezTo>
                    <a:pt x="38351" y="298"/>
                    <a:pt x="38172" y="274"/>
                    <a:pt x="37994" y="238"/>
                  </a:cubicBezTo>
                  <a:lnTo>
                    <a:pt x="37744" y="203"/>
                  </a:lnTo>
                  <a:cubicBezTo>
                    <a:pt x="37482" y="167"/>
                    <a:pt x="37208" y="131"/>
                    <a:pt x="36922" y="107"/>
                  </a:cubicBezTo>
                  <a:lnTo>
                    <a:pt x="36863" y="107"/>
                  </a:lnTo>
                  <a:cubicBezTo>
                    <a:pt x="36589" y="84"/>
                    <a:pt x="36327" y="60"/>
                    <a:pt x="36041" y="36"/>
                  </a:cubicBezTo>
                  <a:lnTo>
                    <a:pt x="35744" y="24"/>
                  </a:lnTo>
                  <a:cubicBezTo>
                    <a:pt x="35541" y="12"/>
                    <a:pt x="35339" y="12"/>
                    <a:pt x="35124" y="0"/>
                  </a:cubicBezTo>
                  <a:lnTo>
                    <a:pt x="34755" y="0"/>
                  </a:lnTo>
                  <a:lnTo>
                    <a:pt x="34148" y="0"/>
                  </a:lnTo>
                  <a:lnTo>
                    <a:pt x="33755" y="0"/>
                  </a:lnTo>
                  <a:cubicBezTo>
                    <a:pt x="33541" y="0"/>
                    <a:pt x="33327" y="12"/>
                    <a:pt x="33112" y="24"/>
                  </a:cubicBezTo>
                  <a:lnTo>
                    <a:pt x="32707" y="36"/>
                  </a:lnTo>
                  <a:cubicBezTo>
                    <a:pt x="32481" y="48"/>
                    <a:pt x="32231" y="60"/>
                    <a:pt x="31993" y="84"/>
                  </a:cubicBezTo>
                  <a:lnTo>
                    <a:pt x="31636" y="107"/>
                  </a:lnTo>
                  <a:cubicBezTo>
                    <a:pt x="31267" y="131"/>
                    <a:pt x="30898" y="167"/>
                    <a:pt x="30517" y="203"/>
                  </a:cubicBezTo>
                  <a:cubicBezTo>
                    <a:pt x="19384" y="1310"/>
                    <a:pt x="6514" y="6727"/>
                    <a:pt x="1763" y="12276"/>
                  </a:cubicBezTo>
                  <a:cubicBezTo>
                    <a:pt x="1620" y="12442"/>
                    <a:pt x="1489" y="12609"/>
                    <a:pt x="1370" y="12776"/>
                  </a:cubicBezTo>
                  <a:cubicBezTo>
                    <a:pt x="1323" y="12823"/>
                    <a:pt x="1287" y="12883"/>
                    <a:pt x="1251" y="12930"/>
                  </a:cubicBezTo>
                  <a:cubicBezTo>
                    <a:pt x="1168" y="13038"/>
                    <a:pt x="1084" y="13145"/>
                    <a:pt x="1013" y="13252"/>
                  </a:cubicBezTo>
                  <a:cubicBezTo>
                    <a:pt x="977" y="13311"/>
                    <a:pt x="942" y="13383"/>
                    <a:pt x="894" y="13442"/>
                  </a:cubicBezTo>
                  <a:cubicBezTo>
                    <a:pt x="834" y="13538"/>
                    <a:pt x="775" y="13633"/>
                    <a:pt x="727" y="13728"/>
                  </a:cubicBezTo>
                  <a:cubicBezTo>
                    <a:pt x="692" y="13788"/>
                    <a:pt x="656" y="13859"/>
                    <a:pt x="620" y="13919"/>
                  </a:cubicBezTo>
                  <a:cubicBezTo>
                    <a:pt x="572" y="14014"/>
                    <a:pt x="525" y="14097"/>
                    <a:pt x="477" y="14181"/>
                  </a:cubicBezTo>
                  <a:cubicBezTo>
                    <a:pt x="430" y="14276"/>
                    <a:pt x="418" y="14312"/>
                    <a:pt x="394" y="14383"/>
                  </a:cubicBezTo>
                  <a:cubicBezTo>
                    <a:pt x="358" y="14442"/>
                    <a:pt x="322" y="14550"/>
                    <a:pt x="287" y="14633"/>
                  </a:cubicBezTo>
                  <a:cubicBezTo>
                    <a:pt x="251" y="14716"/>
                    <a:pt x="239" y="14764"/>
                    <a:pt x="215" y="14823"/>
                  </a:cubicBezTo>
                  <a:cubicBezTo>
                    <a:pt x="191" y="14883"/>
                    <a:pt x="168" y="14990"/>
                    <a:pt x="144" y="15074"/>
                  </a:cubicBezTo>
                  <a:cubicBezTo>
                    <a:pt x="120" y="15157"/>
                    <a:pt x="108" y="15193"/>
                    <a:pt x="96" y="15252"/>
                  </a:cubicBezTo>
                  <a:cubicBezTo>
                    <a:pt x="84" y="15335"/>
                    <a:pt x="60" y="15419"/>
                    <a:pt x="49" y="15490"/>
                  </a:cubicBezTo>
                  <a:cubicBezTo>
                    <a:pt x="37" y="15574"/>
                    <a:pt x="37" y="15609"/>
                    <a:pt x="25" y="15669"/>
                  </a:cubicBezTo>
                  <a:cubicBezTo>
                    <a:pt x="13" y="15764"/>
                    <a:pt x="1" y="15871"/>
                    <a:pt x="1" y="15978"/>
                  </a:cubicBezTo>
                  <a:lnTo>
                    <a:pt x="1" y="16050"/>
                  </a:lnTo>
                  <a:cubicBezTo>
                    <a:pt x="1" y="16169"/>
                    <a:pt x="13" y="16288"/>
                    <a:pt x="25" y="16407"/>
                  </a:cubicBezTo>
                  <a:cubicBezTo>
                    <a:pt x="25" y="16443"/>
                    <a:pt x="37" y="16478"/>
                    <a:pt x="37" y="16502"/>
                  </a:cubicBezTo>
                  <a:cubicBezTo>
                    <a:pt x="49" y="16598"/>
                    <a:pt x="60" y="16681"/>
                    <a:pt x="84" y="16764"/>
                  </a:cubicBezTo>
                  <a:cubicBezTo>
                    <a:pt x="96" y="16812"/>
                    <a:pt x="108" y="16848"/>
                    <a:pt x="120" y="16883"/>
                  </a:cubicBezTo>
                  <a:cubicBezTo>
                    <a:pt x="144" y="16967"/>
                    <a:pt x="168" y="17050"/>
                    <a:pt x="203" y="17133"/>
                  </a:cubicBezTo>
                  <a:cubicBezTo>
                    <a:pt x="215" y="17157"/>
                    <a:pt x="227" y="17193"/>
                    <a:pt x="239" y="17217"/>
                  </a:cubicBezTo>
                  <a:cubicBezTo>
                    <a:pt x="287" y="17336"/>
                    <a:pt x="334" y="17443"/>
                    <a:pt x="394" y="17538"/>
                  </a:cubicBezTo>
                  <a:cubicBezTo>
                    <a:pt x="406" y="17562"/>
                    <a:pt x="418" y="17586"/>
                    <a:pt x="430" y="17598"/>
                  </a:cubicBezTo>
                  <a:cubicBezTo>
                    <a:pt x="477" y="17681"/>
                    <a:pt x="537" y="17764"/>
                    <a:pt x="596" y="17848"/>
                  </a:cubicBezTo>
                  <a:lnTo>
                    <a:pt x="668" y="17943"/>
                  </a:lnTo>
                  <a:cubicBezTo>
                    <a:pt x="727" y="18014"/>
                    <a:pt x="787" y="18086"/>
                    <a:pt x="846" y="18157"/>
                  </a:cubicBezTo>
                  <a:cubicBezTo>
                    <a:pt x="870" y="18181"/>
                    <a:pt x="906" y="18217"/>
                    <a:pt x="930" y="18241"/>
                  </a:cubicBezTo>
                  <a:cubicBezTo>
                    <a:pt x="1013" y="18336"/>
                    <a:pt x="1108" y="18419"/>
                    <a:pt x="1203" y="18503"/>
                  </a:cubicBezTo>
                  <a:cubicBezTo>
                    <a:pt x="1215" y="18503"/>
                    <a:pt x="1215" y="18514"/>
                    <a:pt x="1215" y="18514"/>
                  </a:cubicBezTo>
                  <a:cubicBezTo>
                    <a:pt x="1323" y="18598"/>
                    <a:pt x="1442" y="18681"/>
                    <a:pt x="1549" y="18764"/>
                  </a:cubicBezTo>
                  <a:cubicBezTo>
                    <a:pt x="1584" y="18800"/>
                    <a:pt x="1620" y="18824"/>
                    <a:pt x="1656" y="18848"/>
                  </a:cubicBezTo>
                  <a:cubicBezTo>
                    <a:pt x="1751" y="18895"/>
                    <a:pt x="1835" y="18955"/>
                    <a:pt x="1930" y="19014"/>
                  </a:cubicBezTo>
                  <a:lnTo>
                    <a:pt x="2061" y="19086"/>
                  </a:lnTo>
                  <a:cubicBezTo>
                    <a:pt x="2168" y="19145"/>
                    <a:pt x="2275" y="19205"/>
                    <a:pt x="2394" y="19265"/>
                  </a:cubicBezTo>
                  <a:lnTo>
                    <a:pt x="2489" y="19312"/>
                  </a:lnTo>
                  <a:cubicBezTo>
                    <a:pt x="2632" y="19384"/>
                    <a:pt x="2787" y="19443"/>
                    <a:pt x="2942" y="19515"/>
                  </a:cubicBezTo>
                  <a:lnTo>
                    <a:pt x="3061" y="19550"/>
                  </a:lnTo>
                  <a:cubicBezTo>
                    <a:pt x="3180" y="19598"/>
                    <a:pt x="3311" y="19646"/>
                    <a:pt x="3442" y="19693"/>
                  </a:cubicBezTo>
                  <a:lnTo>
                    <a:pt x="3609" y="19753"/>
                  </a:lnTo>
                  <a:cubicBezTo>
                    <a:pt x="3740" y="19788"/>
                    <a:pt x="3870" y="19836"/>
                    <a:pt x="4001" y="19872"/>
                  </a:cubicBezTo>
                  <a:lnTo>
                    <a:pt x="4168" y="19919"/>
                  </a:lnTo>
                  <a:cubicBezTo>
                    <a:pt x="4347" y="19967"/>
                    <a:pt x="4537" y="20015"/>
                    <a:pt x="4740" y="20062"/>
                  </a:cubicBezTo>
                  <a:lnTo>
                    <a:pt x="4811" y="20074"/>
                  </a:lnTo>
                  <a:cubicBezTo>
                    <a:pt x="4990" y="20110"/>
                    <a:pt x="5168" y="20146"/>
                    <a:pt x="5359" y="20181"/>
                  </a:cubicBezTo>
                  <a:lnTo>
                    <a:pt x="5561" y="20217"/>
                  </a:lnTo>
                  <a:lnTo>
                    <a:pt x="6026" y="20288"/>
                  </a:lnTo>
                  <a:lnTo>
                    <a:pt x="6240" y="20324"/>
                  </a:lnTo>
                  <a:cubicBezTo>
                    <a:pt x="6430" y="20348"/>
                    <a:pt x="6621" y="20372"/>
                    <a:pt x="6835" y="20384"/>
                  </a:cubicBezTo>
                  <a:lnTo>
                    <a:pt x="6930" y="20396"/>
                  </a:lnTo>
                  <a:cubicBezTo>
                    <a:pt x="7169" y="20419"/>
                    <a:pt x="7407" y="20443"/>
                    <a:pt x="7657" y="20455"/>
                  </a:cubicBezTo>
                  <a:lnTo>
                    <a:pt x="7871" y="20467"/>
                  </a:lnTo>
                  <a:cubicBezTo>
                    <a:pt x="8050" y="20479"/>
                    <a:pt x="8240" y="20491"/>
                    <a:pt x="8431" y="20491"/>
                  </a:cubicBezTo>
                  <a:lnTo>
                    <a:pt x="8681" y="20503"/>
                  </a:lnTo>
                  <a:cubicBezTo>
                    <a:pt x="8883" y="20503"/>
                    <a:pt x="9074" y="20515"/>
                    <a:pt x="9276" y="20515"/>
                  </a:cubicBezTo>
                  <a:lnTo>
                    <a:pt x="9490" y="20515"/>
                  </a:lnTo>
                  <a:cubicBezTo>
                    <a:pt x="9752" y="20515"/>
                    <a:pt x="10026" y="20515"/>
                    <a:pt x="10312" y="20503"/>
                  </a:cubicBezTo>
                  <a:lnTo>
                    <a:pt x="10490" y="20503"/>
                  </a:lnTo>
                  <a:lnTo>
                    <a:pt x="11181" y="20479"/>
                  </a:lnTo>
                  <a:lnTo>
                    <a:pt x="11467" y="20455"/>
                  </a:lnTo>
                  <a:cubicBezTo>
                    <a:pt x="11681" y="20443"/>
                    <a:pt x="11895" y="20431"/>
                    <a:pt x="12110" y="20419"/>
                  </a:cubicBezTo>
                  <a:lnTo>
                    <a:pt x="12383" y="20396"/>
                  </a:lnTo>
                  <a:cubicBezTo>
                    <a:pt x="12693" y="20372"/>
                    <a:pt x="13003" y="20348"/>
                    <a:pt x="13324" y="20312"/>
                  </a:cubicBezTo>
                  <a:cubicBezTo>
                    <a:pt x="24444" y="19193"/>
                    <a:pt x="37327" y="13788"/>
                    <a:pt x="42078" y="8227"/>
                  </a:cubicBezTo>
                  <a:cubicBezTo>
                    <a:pt x="42209" y="8073"/>
                    <a:pt x="42340" y="7906"/>
                    <a:pt x="42459" y="7751"/>
                  </a:cubicBezTo>
                  <a:cubicBezTo>
                    <a:pt x="42506" y="7704"/>
                    <a:pt x="42530" y="7656"/>
                    <a:pt x="42578" y="7608"/>
                  </a:cubicBezTo>
                  <a:cubicBezTo>
                    <a:pt x="42649" y="7501"/>
                    <a:pt x="42732" y="7394"/>
                    <a:pt x="42804" y="7287"/>
                  </a:cubicBezTo>
                  <a:cubicBezTo>
                    <a:pt x="42840" y="7227"/>
                    <a:pt x="42875" y="7168"/>
                    <a:pt x="42911" y="7120"/>
                  </a:cubicBezTo>
                  <a:cubicBezTo>
                    <a:pt x="42971" y="7013"/>
                    <a:pt x="43042" y="6918"/>
                    <a:pt x="43090" y="6822"/>
                  </a:cubicBezTo>
                  <a:cubicBezTo>
                    <a:pt x="43125" y="6763"/>
                    <a:pt x="43161" y="6703"/>
                    <a:pt x="43185" y="6656"/>
                  </a:cubicBezTo>
                  <a:cubicBezTo>
                    <a:pt x="43244" y="6549"/>
                    <a:pt x="43292" y="6453"/>
                    <a:pt x="43340" y="6358"/>
                  </a:cubicBezTo>
                  <a:cubicBezTo>
                    <a:pt x="43364" y="6311"/>
                    <a:pt x="43387" y="6263"/>
                    <a:pt x="43411" y="6203"/>
                  </a:cubicBezTo>
                  <a:cubicBezTo>
                    <a:pt x="43471" y="6072"/>
                    <a:pt x="43530" y="5930"/>
                    <a:pt x="43578" y="5799"/>
                  </a:cubicBezTo>
                  <a:cubicBezTo>
                    <a:pt x="43590" y="5799"/>
                    <a:pt x="43590" y="5787"/>
                    <a:pt x="43590" y="5775"/>
                  </a:cubicBezTo>
                  <a:cubicBezTo>
                    <a:pt x="43637" y="5632"/>
                    <a:pt x="43685" y="5489"/>
                    <a:pt x="43721" y="5358"/>
                  </a:cubicBezTo>
                  <a:cubicBezTo>
                    <a:pt x="43733" y="5310"/>
                    <a:pt x="43733" y="5275"/>
                    <a:pt x="43745" y="5227"/>
                  </a:cubicBezTo>
                  <a:cubicBezTo>
                    <a:pt x="43768" y="5132"/>
                    <a:pt x="43780" y="5048"/>
                    <a:pt x="43804" y="4953"/>
                  </a:cubicBezTo>
                  <a:cubicBezTo>
                    <a:pt x="43804" y="4906"/>
                    <a:pt x="43816" y="4858"/>
                    <a:pt x="43816" y="4798"/>
                  </a:cubicBezTo>
                  <a:cubicBezTo>
                    <a:pt x="43828" y="4715"/>
                    <a:pt x="43828" y="4632"/>
                    <a:pt x="43840" y="4548"/>
                  </a:cubicBezTo>
                  <a:lnTo>
                    <a:pt x="43840" y="4406"/>
                  </a:lnTo>
                  <a:cubicBezTo>
                    <a:pt x="43828" y="4322"/>
                    <a:pt x="43828" y="4239"/>
                    <a:pt x="43816" y="4156"/>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08" name="Google Shape;708;p27"/>
          <p:cNvSpPr/>
          <p:nvPr/>
        </p:nvSpPr>
        <p:spPr>
          <a:xfrm>
            <a:off x="3962281" y="9076612"/>
            <a:ext cx="3090302" cy="3090302"/>
          </a:xfrm>
          <a:custGeom>
            <a:rect b="b" l="l" r="r" t="t"/>
            <a:pathLst>
              <a:path extrusionOk="0" h="60187" w="60187">
                <a:moveTo>
                  <a:pt x="49482" y="10716"/>
                </a:moveTo>
                <a:cubicBezTo>
                  <a:pt x="60186" y="21420"/>
                  <a:pt x="60186" y="38768"/>
                  <a:pt x="49482" y="49483"/>
                </a:cubicBezTo>
                <a:cubicBezTo>
                  <a:pt x="38767" y="60187"/>
                  <a:pt x="21419" y="60187"/>
                  <a:pt x="10704" y="49483"/>
                </a:cubicBezTo>
                <a:cubicBezTo>
                  <a:pt x="0" y="38768"/>
                  <a:pt x="0" y="21420"/>
                  <a:pt x="10704" y="10716"/>
                </a:cubicBezTo>
                <a:cubicBezTo>
                  <a:pt x="21419" y="1"/>
                  <a:pt x="38767" y="1"/>
                  <a:pt x="49482" y="10716"/>
                </a:cubicBezTo>
                <a:close/>
              </a:path>
            </a:pathLst>
          </a:custGeom>
          <a:gradFill>
            <a:gsLst>
              <a:gs pos="0">
                <a:srgbClr val="FEFFB7"/>
              </a:gs>
              <a:gs pos="58999">
                <a:srgbClr val="F7B0B6"/>
              </a:gs>
              <a:gs pos="92000">
                <a:srgbClr val="CF65B0"/>
              </a:gs>
              <a:gs pos="100000">
                <a:srgbClr val="FEFFB7"/>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 name="Google Shape;709;p27"/>
          <p:cNvSpPr txBox="1"/>
          <p:nvPr>
            <p:ph type="title"/>
          </p:nvPr>
        </p:nvSpPr>
        <p:spPr>
          <a:xfrm>
            <a:off x="6742338" y="6106500"/>
            <a:ext cx="4803600" cy="1063200"/>
          </a:xfrm>
          <a:prstGeom prst="rect">
            <a:avLst/>
          </a:prstGeom>
        </p:spPr>
        <p:txBody>
          <a:bodyPr anchorCtr="0" anchor="b" bIns="182850" lIns="182850" spcFirstLastPara="1" rIns="182850" wrap="square" tIns="182850">
            <a:noAutofit/>
          </a:bodyPr>
          <a:lstStyle>
            <a:lvl1pPr lvl="0" rtl="0">
              <a:spcBef>
                <a:spcPts val="0"/>
              </a:spcBef>
              <a:spcAft>
                <a:spcPts val="0"/>
              </a:spcAft>
              <a:buSzPts val="4000"/>
              <a:buNone/>
              <a:defRPr sz="3600">
                <a:solidFill>
                  <a:schemeClr val="dk2"/>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710" name="Google Shape;710;p27"/>
          <p:cNvSpPr txBox="1"/>
          <p:nvPr>
            <p:ph idx="2" type="title"/>
          </p:nvPr>
        </p:nvSpPr>
        <p:spPr>
          <a:xfrm>
            <a:off x="6742099" y="7017300"/>
            <a:ext cx="4803600" cy="1506600"/>
          </a:xfrm>
          <a:prstGeom prst="rect">
            <a:avLst/>
          </a:prstGeom>
        </p:spPr>
        <p:txBody>
          <a:bodyPr anchorCtr="0" anchor="t" bIns="182850" lIns="182850" spcFirstLastPara="1" rIns="182850" wrap="square" tIns="182850">
            <a:noAutofit/>
          </a:bodyPr>
          <a:lstStyle>
            <a:lvl1pPr lvl="0" rtl="0">
              <a:spcBef>
                <a:spcPts val="0"/>
              </a:spcBef>
              <a:spcAft>
                <a:spcPts val="0"/>
              </a:spcAft>
              <a:buSzPts val="2800"/>
              <a:buFont typeface="Nunito"/>
              <a:buNone/>
              <a:defRPr b="0" sz="2800">
                <a:latin typeface="Alef"/>
                <a:ea typeface="Alef"/>
                <a:cs typeface="Alef"/>
                <a:sym typeface="Alef"/>
              </a:defRPr>
            </a:lvl1pPr>
            <a:lvl2pPr lvl="1" rtl="0">
              <a:spcBef>
                <a:spcPts val="0"/>
              </a:spcBef>
              <a:spcAft>
                <a:spcPts val="0"/>
              </a:spcAft>
              <a:buSzPts val="2800"/>
              <a:buFont typeface="Nunito"/>
              <a:buNone/>
              <a:defRPr sz="2800">
                <a:latin typeface="Nunito"/>
                <a:ea typeface="Nunito"/>
                <a:cs typeface="Nunito"/>
                <a:sym typeface="Nunito"/>
              </a:defRPr>
            </a:lvl2pPr>
            <a:lvl3pPr lvl="2" rtl="0">
              <a:spcBef>
                <a:spcPts val="0"/>
              </a:spcBef>
              <a:spcAft>
                <a:spcPts val="0"/>
              </a:spcAft>
              <a:buSzPts val="2800"/>
              <a:buFont typeface="Nunito"/>
              <a:buNone/>
              <a:defRPr sz="2800">
                <a:latin typeface="Nunito"/>
                <a:ea typeface="Nunito"/>
                <a:cs typeface="Nunito"/>
                <a:sym typeface="Nunito"/>
              </a:defRPr>
            </a:lvl3pPr>
            <a:lvl4pPr lvl="3" rtl="0">
              <a:spcBef>
                <a:spcPts val="0"/>
              </a:spcBef>
              <a:spcAft>
                <a:spcPts val="0"/>
              </a:spcAft>
              <a:buSzPts val="2800"/>
              <a:buFont typeface="Nunito"/>
              <a:buNone/>
              <a:defRPr sz="2800">
                <a:latin typeface="Nunito"/>
                <a:ea typeface="Nunito"/>
                <a:cs typeface="Nunito"/>
                <a:sym typeface="Nunito"/>
              </a:defRPr>
            </a:lvl4pPr>
            <a:lvl5pPr lvl="4" rtl="0">
              <a:spcBef>
                <a:spcPts val="0"/>
              </a:spcBef>
              <a:spcAft>
                <a:spcPts val="0"/>
              </a:spcAft>
              <a:buSzPts val="2800"/>
              <a:buFont typeface="Nunito"/>
              <a:buNone/>
              <a:defRPr sz="2800">
                <a:latin typeface="Nunito"/>
                <a:ea typeface="Nunito"/>
                <a:cs typeface="Nunito"/>
                <a:sym typeface="Nunito"/>
              </a:defRPr>
            </a:lvl5pPr>
            <a:lvl6pPr lvl="5" rtl="0">
              <a:spcBef>
                <a:spcPts val="0"/>
              </a:spcBef>
              <a:spcAft>
                <a:spcPts val="0"/>
              </a:spcAft>
              <a:buSzPts val="2800"/>
              <a:buFont typeface="Nunito"/>
              <a:buNone/>
              <a:defRPr sz="2800">
                <a:latin typeface="Nunito"/>
                <a:ea typeface="Nunito"/>
                <a:cs typeface="Nunito"/>
                <a:sym typeface="Nunito"/>
              </a:defRPr>
            </a:lvl6pPr>
            <a:lvl7pPr lvl="6" rtl="0">
              <a:spcBef>
                <a:spcPts val="0"/>
              </a:spcBef>
              <a:spcAft>
                <a:spcPts val="0"/>
              </a:spcAft>
              <a:buSzPts val="2800"/>
              <a:buFont typeface="Nunito"/>
              <a:buNone/>
              <a:defRPr sz="2800">
                <a:latin typeface="Nunito"/>
                <a:ea typeface="Nunito"/>
                <a:cs typeface="Nunito"/>
                <a:sym typeface="Nunito"/>
              </a:defRPr>
            </a:lvl7pPr>
            <a:lvl8pPr lvl="7" rtl="0">
              <a:spcBef>
                <a:spcPts val="0"/>
              </a:spcBef>
              <a:spcAft>
                <a:spcPts val="0"/>
              </a:spcAft>
              <a:buSzPts val="2800"/>
              <a:buFont typeface="Nunito"/>
              <a:buNone/>
              <a:defRPr sz="2800">
                <a:latin typeface="Nunito"/>
                <a:ea typeface="Nunito"/>
                <a:cs typeface="Nunito"/>
                <a:sym typeface="Nunito"/>
              </a:defRPr>
            </a:lvl8pPr>
            <a:lvl9pPr lvl="8" rtl="0">
              <a:spcBef>
                <a:spcPts val="0"/>
              </a:spcBef>
              <a:spcAft>
                <a:spcPts val="0"/>
              </a:spcAft>
              <a:buSzPts val="2800"/>
              <a:buFont typeface="Nunito"/>
              <a:buNone/>
              <a:defRPr sz="2800">
                <a:latin typeface="Nunito"/>
                <a:ea typeface="Nunito"/>
                <a:cs typeface="Nunito"/>
                <a:sym typeface="Nunito"/>
              </a:defRPr>
            </a:lvl9pPr>
          </a:lstStyle>
          <a:p/>
        </p:txBody>
      </p:sp>
      <p:sp>
        <p:nvSpPr>
          <p:cNvPr id="711" name="Google Shape;711;p27"/>
          <p:cNvSpPr txBox="1"/>
          <p:nvPr>
            <p:ph idx="3" type="title"/>
          </p:nvPr>
        </p:nvSpPr>
        <p:spPr>
          <a:xfrm>
            <a:off x="1517700" y="822650"/>
            <a:ext cx="15252600" cy="1063200"/>
          </a:xfrm>
          <a:prstGeom prst="rect">
            <a:avLst/>
          </a:prstGeom>
        </p:spPr>
        <p:txBody>
          <a:bodyPr anchorCtr="0" anchor="ctr" bIns="182850" lIns="182850" spcFirstLastPara="1" rIns="182850" wrap="square" tIns="182850">
            <a:noAutofit/>
          </a:bodyPr>
          <a:lstStyle>
            <a:lvl1pPr lvl="0" rtl="0">
              <a:spcBef>
                <a:spcPts val="0"/>
              </a:spcBef>
              <a:spcAft>
                <a:spcPts val="0"/>
              </a:spcAft>
              <a:buSzPts val="4600"/>
              <a:buNone/>
              <a:defRPr>
                <a:solidFill>
                  <a:schemeClr val="dk2"/>
                </a:solidFill>
              </a:defRPr>
            </a:lvl1pPr>
            <a:lvl2pPr lvl="1" rtl="0">
              <a:spcBef>
                <a:spcPts val="0"/>
              </a:spcBef>
              <a:spcAft>
                <a:spcPts val="0"/>
              </a:spcAft>
              <a:buSzPts val="4600"/>
              <a:buNone/>
              <a:defRPr/>
            </a:lvl2pPr>
            <a:lvl3pPr lvl="2" rtl="0">
              <a:spcBef>
                <a:spcPts val="0"/>
              </a:spcBef>
              <a:spcAft>
                <a:spcPts val="0"/>
              </a:spcAft>
              <a:buSzPts val="4600"/>
              <a:buNone/>
              <a:defRPr/>
            </a:lvl3pPr>
            <a:lvl4pPr lvl="3" rtl="0">
              <a:spcBef>
                <a:spcPts val="0"/>
              </a:spcBef>
              <a:spcAft>
                <a:spcPts val="0"/>
              </a:spcAft>
              <a:buSzPts val="4600"/>
              <a:buNone/>
              <a:defRPr/>
            </a:lvl4pPr>
            <a:lvl5pPr lvl="4" rtl="0">
              <a:spcBef>
                <a:spcPts val="0"/>
              </a:spcBef>
              <a:spcAft>
                <a:spcPts val="0"/>
              </a:spcAft>
              <a:buSzPts val="4600"/>
              <a:buNone/>
              <a:defRPr/>
            </a:lvl5pPr>
            <a:lvl6pPr lvl="5" rtl="0">
              <a:spcBef>
                <a:spcPts val="0"/>
              </a:spcBef>
              <a:spcAft>
                <a:spcPts val="0"/>
              </a:spcAft>
              <a:buSzPts val="4600"/>
              <a:buNone/>
              <a:defRPr/>
            </a:lvl6pPr>
            <a:lvl7pPr lvl="6" rtl="0">
              <a:spcBef>
                <a:spcPts val="0"/>
              </a:spcBef>
              <a:spcAft>
                <a:spcPts val="0"/>
              </a:spcAft>
              <a:buSzPts val="4600"/>
              <a:buNone/>
              <a:defRPr/>
            </a:lvl7pPr>
            <a:lvl8pPr lvl="7" rtl="0">
              <a:spcBef>
                <a:spcPts val="0"/>
              </a:spcBef>
              <a:spcAft>
                <a:spcPts val="0"/>
              </a:spcAft>
              <a:buSzPts val="4600"/>
              <a:buNone/>
              <a:defRPr/>
            </a:lvl8pPr>
            <a:lvl9pPr lvl="8" rtl="0">
              <a:spcBef>
                <a:spcPts val="0"/>
              </a:spcBef>
              <a:spcAft>
                <a:spcPts val="0"/>
              </a:spcAft>
              <a:buSzPts val="4600"/>
              <a:buNone/>
              <a:defRPr/>
            </a:lvl9pPr>
          </a:lstStyle>
          <a:p/>
        </p:txBody>
      </p:sp>
      <p:sp>
        <p:nvSpPr>
          <p:cNvPr id="712" name="Google Shape;712;p27"/>
          <p:cNvSpPr txBox="1"/>
          <p:nvPr>
            <p:ph idx="4" type="title"/>
          </p:nvPr>
        </p:nvSpPr>
        <p:spPr>
          <a:xfrm>
            <a:off x="1396450" y="7017300"/>
            <a:ext cx="4803600" cy="1506600"/>
          </a:xfrm>
          <a:prstGeom prst="rect">
            <a:avLst/>
          </a:prstGeom>
        </p:spPr>
        <p:txBody>
          <a:bodyPr anchorCtr="0" anchor="t" bIns="182850" lIns="182850" spcFirstLastPara="1" rIns="182850" wrap="square" tIns="182850">
            <a:noAutofit/>
          </a:bodyPr>
          <a:lstStyle>
            <a:lvl1pPr lvl="0" rtl="0">
              <a:spcBef>
                <a:spcPts val="0"/>
              </a:spcBef>
              <a:spcAft>
                <a:spcPts val="0"/>
              </a:spcAft>
              <a:buSzPts val="2800"/>
              <a:buFont typeface="Nunito"/>
              <a:buNone/>
              <a:defRPr b="0" sz="2800">
                <a:latin typeface="Alef"/>
                <a:ea typeface="Alef"/>
                <a:cs typeface="Alef"/>
                <a:sym typeface="Alef"/>
              </a:defRPr>
            </a:lvl1pPr>
            <a:lvl2pPr lvl="1" rtl="0">
              <a:spcBef>
                <a:spcPts val="0"/>
              </a:spcBef>
              <a:spcAft>
                <a:spcPts val="0"/>
              </a:spcAft>
              <a:buSzPts val="2800"/>
              <a:buFont typeface="Nunito"/>
              <a:buNone/>
              <a:defRPr sz="2800">
                <a:latin typeface="Nunito"/>
                <a:ea typeface="Nunito"/>
                <a:cs typeface="Nunito"/>
                <a:sym typeface="Nunito"/>
              </a:defRPr>
            </a:lvl2pPr>
            <a:lvl3pPr lvl="2" rtl="0">
              <a:spcBef>
                <a:spcPts val="0"/>
              </a:spcBef>
              <a:spcAft>
                <a:spcPts val="0"/>
              </a:spcAft>
              <a:buSzPts val="2800"/>
              <a:buFont typeface="Nunito"/>
              <a:buNone/>
              <a:defRPr sz="2800">
                <a:latin typeface="Nunito"/>
                <a:ea typeface="Nunito"/>
                <a:cs typeface="Nunito"/>
                <a:sym typeface="Nunito"/>
              </a:defRPr>
            </a:lvl3pPr>
            <a:lvl4pPr lvl="3" rtl="0">
              <a:spcBef>
                <a:spcPts val="0"/>
              </a:spcBef>
              <a:spcAft>
                <a:spcPts val="0"/>
              </a:spcAft>
              <a:buSzPts val="2800"/>
              <a:buFont typeface="Nunito"/>
              <a:buNone/>
              <a:defRPr sz="2800">
                <a:latin typeface="Nunito"/>
                <a:ea typeface="Nunito"/>
                <a:cs typeface="Nunito"/>
                <a:sym typeface="Nunito"/>
              </a:defRPr>
            </a:lvl4pPr>
            <a:lvl5pPr lvl="4" rtl="0">
              <a:spcBef>
                <a:spcPts val="0"/>
              </a:spcBef>
              <a:spcAft>
                <a:spcPts val="0"/>
              </a:spcAft>
              <a:buSzPts val="2800"/>
              <a:buFont typeface="Nunito"/>
              <a:buNone/>
              <a:defRPr sz="2800">
                <a:latin typeface="Nunito"/>
                <a:ea typeface="Nunito"/>
                <a:cs typeface="Nunito"/>
                <a:sym typeface="Nunito"/>
              </a:defRPr>
            </a:lvl5pPr>
            <a:lvl6pPr lvl="5" rtl="0">
              <a:spcBef>
                <a:spcPts val="0"/>
              </a:spcBef>
              <a:spcAft>
                <a:spcPts val="0"/>
              </a:spcAft>
              <a:buSzPts val="2800"/>
              <a:buFont typeface="Nunito"/>
              <a:buNone/>
              <a:defRPr sz="2800">
                <a:latin typeface="Nunito"/>
                <a:ea typeface="Nunito"/>
                <a:cs typeface="Nunito"/>
                <a:sym typeface="Nunito"/>
              </a:defRPr>
            </a:lvl6pPr>
            <a:lvl7pPr lvl="6" rtl="0">
              <a:spcBef>
                <a:spcPts val="0"/>
              </a:spcBef>
              <a:spcAft>
                <a:spcPts val="0"/>
              </a:spcAft>
              <a:buSzPts val="2800"/>
              <a:buFont typeface="Nunito"/>
              <a:buNone/>
              <a:defRPr sz="2800">
                <a:latin typeface="Nunito"/>
                <a:ea typeface="Nunito"/>
                <a:cs typeface="Nunito"/>
                <a:sym typeface="Nunito"/>
              </a:defRPr>
            </a:lvl7pPr>
            <a:lvl8pPr lvl="7" rtl="0">
              <a:spcBef>
                <a:spcPts val="0"/>
              </a:spcBef>
              <a:spcAft>
                <a:spcPts val="0"/>
              </a:spcAft>
              <a:buSzPts val="2800"/>
              <a:buFont typeface="Nunito"/>
              <a:buNone/>
              <a:defRPr sz="2800">
                <a:latin typeface="Nunito"/>
                <a:ea typeface="Nunito"/>
                <a:cs typeface="Nunito"/>
                <a:sym typeface="Nunito"/>
              </a:defRPr>
            </a:lvl8pPr>
            <a:lvl9pPr lvl="8" rtl="0">
              <a:spcBef>
                <a:spcPts val="0"/>
              </a:spcBef>
              <a:spcAft>
                <a:spcPts val="0"/>
              </a:spcAft>
              <a:buSzPts val="2800"/>
              <a:buFont typeface="Nunito"/>
              <a:buNone/>
              <a:defRPr sz="2800">
                <a:latin typeface="Nunito"/>
                <a:ea typeface="Nunito"/>
                <a:cs typeface="Nunito"/>
                <a:sym typeface="Nunito"/>
              </a:defRPr>
            </a:lvl9pPr>
          </a:lstStyle>
          <a:p/>
        </p:txBody>
      </p:sp>
      <p:sp>
        <p:nvSpPr>
          <p:cNvPr id="713" name="Google Shape;713;p27"/>
          <p:cNvSpPr txBox="1"/>
          <p:nvPr>
            <p:ph idx="5" type="title"/>
          </p:nvPr>
        </p:nvSpPr>
        <p:spPr>
          <a:xfrm>
            <a:off x="12087850" y="6106500"/>
            <a:ext cx="4803600" cy="1063200"/>
          </a:xfrm>
          <a:prstGeom prst="rect">
            <a:avLst/>
          </a:prstGeom>
        </p:spPr>
        <p:txBody>
          <a:bodyPr anchorCtr="0" anchor="b" bIns="182850" lIns="182850" spcFirstLastPara="1" rIns="182850" wrap="square" tIns="182850">
            <a:noAutofit/>
          </a:bodyPr>
          <a:lstStyle>
            <a:lvl1pPr lvl="0" rtl="0">
              <a:spcBef>
                <a:spcPts val="0"/>
              </a:spcBef>
              <a:spcAft>
                <a:spcPts val="0"/>
              </a:spcAft>
              <a:buSzPts val="4000"/>
              <a:buNone/>
              <a:defRPr sz="3600">
                <a:solidFill>
                  <a:schemeClr val="dk2"/>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714" name="Google Shape;714;p27"/>
          <p:cNvSpPr txBox="1"/>
          <p:nvPr>
            <p:ph idx="6" type="title"/>
          </p:nvPr>
        </p:nvSpPr>
        <p:spPr>
          <a:xfrm>
            <a:off x="12088250" y="7017300"/>
            <a:ext cx="4803600" cy="1506600"/>
          </a:xfrm>
          <a:prstGeom prst="rect">
            <a:avLst/>
          </a:prstGeom>
        </p:spPr>
        <p:txBody>
          <a:bodyPr anchorCtr="0" anchor="t" bIns="182850" lIns="182850" spcFirstLastPara="1" rIns="182850" wrap="square" tIns="182850">
            <a:noAutofit/>
          </a:bodyPr>
          <a:lstStyle>
            <a:lvl1pPr lvl="0" rtl="0">
              <a:spcBef>
                <a:spcPts val="0"/>
              </a:spcBef>
              <a:spcAft>
                <a:spcPts val="0"/>
              </a:spcAft>
              <a:buSzPts val="2800"/>
              <a:buFont typeface="Nunito"/>
              <a:buNone/>
              <a:defRPr b="0" sz="2800">
                <a:latin typeface="Alef"/>
                <a:ea typeface="Alef"/>
                <a:cs typeface="Alef"/>
                <a:sym typeface="Alef"/>
              </a:defRPr>
            </a:lvl1pPr>
            <a:lvl2pPr lvl="1" rtl="0">
              <a:spcBef>
                <a:spcPts val="0"/>
              </a:spcBef>
              <a:spcAft>
                <a:spcPts val="0"/>
              </a:spcAft>
              <a:buSzPts val="2800"/>
              <a:buFont typeface="Nunito"/>
              <a:buNone/>
              <a:defRPr sz="2800">
                <a:latin typeface="Nunito"/>
                <a:ea typeface="Nunito"/>
                <a:cs typeface="Nunito"/>
                <a:sym typeface="Nunito"/>
              </a:defRPr>
            </a:lvl2pPr>
            <a:lvl3pPr lvl="2" rtl="0">
              <a:spcBef>
                <a:spcPts val="0"/>
              </a:spcBef>
              <a:spcAft>
                <a:spcPts val="0"/>
              </a:spcAft>
              <a:buSzPts val="2800"/>
              <a:buFont typeface="Nunito"/>
              <a:buNone/>
              <a:defRPr sz="2800">
                <a:latin typeface="Nunito"/>
                <a:ea typeface="Nunito"/>
                <a:cs typeface="Nunito"/>
                <a:sym typeface="Nunito"/>
              </a:defRPr>
            </a:lvl3pPr>
            <a:lvl4pPr lvl="3" rtl="0">
              <a:spcBef>
                <a:spcPts val="0"/>
              </a:spcBef>
              <a:spcAft>
                <a:spcPts val="0"/>
              </a:spcAft>
              <a:buSzPts val="2800"/>
              <a:buFont typeface="Nunito"/>
              <a:buNone/>
              <a:defRPr sz="2800">
                <a:latin typeface="Nunito"/>
                <a:ea typeface="Nunito"/>
                <a:cs typeface="Nunito"/>
                <a:sym typeface="Nunito"/>
              </a:defRPr>
            </a:lvl4pPr>
            <a:lvl5pPr lvl="4" rtl="0">
              <a:spcBef>
                <a:spcPts val="0"/>
              </a:spcBef>
              <a:spcAft>
                <a:spcPts val="0"/>
              </a:spcAft>
              <a:buSzPts val="2800"/>
              <a:buFont typeface="Nunito"/>
              <a:buNone/>
              <a:defRPr sz="2800">
                <a:latin typeface="Nunito"/>
                <a:ea typeface="Nunito"/>
                <a:cs typeface="Nunito"/>
                <a:sym typeface="Nunito"/>
              </a:defRPr>
            </a:lvl5pPr>
            <a:lvl6pPr lvl="5" rtl="0">
              <a:spcBef>
                <a:spcPts val="0"/>
              </a:spcBef>
              <a:spcAft>
                <a:spcPts val="0"/>
              </a:spcAft>
              <a:buSzPts val="2800"/>
              <a:buFont typeface="Nunito"/>
              <a:buNone/>
              <a:defRPr sz="2800">
                <a:latin typeface="Nunito"/>
                <a:ea typeface="Nunito"/>
                <a:cs typeface="Nunito"/>
                <a:sym typeface="Nunito"/>
              </a:defRPr>
            </a:lvl6pPr>
            <a:lvl7pPr lvl="6" rtl="0">
              <a:spcBef>
                <a:spcPts val="0"/>
              </a:spcBef>
              <a:spcAft>
                <a:spcPts val="0"/>
              </a:spcAft>
              <a:buSzPts val="2800"/>
              <a:buFont typeface="Nunito"/>
              <a:buNone/>
              <a:defRPr sz="2800">
                <a:latin typeface="Nunito"/>
                <a:ea typeface="Nunito"/>
                <a:cs typeface="Nunito"/>
                <a:sym typeface="Nunito"/>
              </a:defRPr>
            </a:lvl7pPr>
            <a:lvl8pPr lvl="7" rtl="0">
              <a:spcBef>
                <a:spcPts val="0"/>
              </a:spcBef>
              <a:spcAft>
                <a:spcPts val="0"/>
              </a:spcAft>
              <a:buSzPts val="2800"/>
              <a:buFont typeface="Nunito"/>
              <a:buNone/>
              <a:defRPr sz="2800">
                <a:latin typeface="Nunito"/>
                <a:ea typeface="Nunito"/>
                <a:cs typeface="Nunito"/>
                <a:sym typeface="Nunito"/>
              </a:defRPr>
            </a:lvl8pPr>
            <a:lvl9pPr lvl="8" rtl="0">
              <a:spcBef>
                <a:spcPts val="0"/>
              </a:spcBef>
              <a:spcAft>
                <a:spcPts val="0"/>
              </a:spcAft>
              <a:buSzPts val="2800"/>
              <a:buFont typeface="Nunito"/>
              <a:buNone/>
              <a:defRPr sz="2800">
                <a:latin typeface="Nunito"/>
                <a:ea typeface="Nunito"/>
                <a:cs typeface="Nunito"/>
                <a:sym typeface="Nunito"/>
              </a:defRPr>
            </a:lvl9pPr>
          </a:lstStyle>
          <a:p/>
        </p:txBody>
      </p:sp>
      <p:sp>
        <p:nvSpPr>
          <p:cNvPr id="715" name="Google Shape;715;p27"/>
          <p:cNvSpPr txBox="1"/>
          <p:nvPr>
            <p:ph idx="7" type="title"/>
          </p:nvPr>
        </p:nvSpPr>
        <p:spPr>
          <a:xfrm>
            <a:off x="1396338" y="6106500"/>
            <a:ext cx="4803600" cy="1063200"/>
          </a:xfrm>
          <a:prstGeom prst="rect">
            <a:avLst/>
          </a:prstGeom>
        </p:spPr>
        <p:txBody>
          <a:bodyPr anchorCtr="0" anchor="b" bIns="182850" lIns="182850" spcFirstLastPara="1" rIns="182850" wrap="square" tIns="182850">
            <a:noAutofit/>
          </a:bodyPr>
          <a:lstStyle>
            <a:lvl1pPr lvl="0" rtl="0">
              <a:spcBef>
                <a:spcPts val="0"/>
              </a:spcBef>
              <a:spcAft>
                <a:spcPts val="0"/>
              </a:spcAft>
              <a:buSzPts val="4000"/>
              <a:buNone/>
              <a:defRPr sz="3600">
                <a:solidFill>
                  <a:schemeClr val="dk2"/>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2_1">
    <p:spTree>
      <p:nvGrpSpPr>
        <p:cNvPr id="716" name="Shape 716"/>
        <p:cNvGrpSpPr/>
        <p:nvPr/>
      </p:nvGrpSpPr>
      <p:grpSpPr>
        <a:xfrm>
          <a:off x="0" y="0"/>
          <a:ext cx="0" cy="0"/>
          <a:chOff x="0" y="0"/>
          <a:chExt cx="0" cy="0"/>
        </a:xfrm>
      </p:grpSpPr>
      <p:grpSp>
        <p:nvGrpSpPr>
          <p:cNvPr id="717" name="Google Shape;717;p28"/>
          <p:cNvGrpSpPr/>
          <p:nvPr/>
        </p:nvGrpSpPr>
        <p:grpSpPr>
          <a:xfrm flipH="1" rot="10800000">
            <a:off x="-745000" y="-622550"/>
            <a:ext cx="21518200" cy="15148350"/>
            <a:chOff x="-372500" y="-1622775"/>
            <a:chExt cx="10759100" cy="7574175"/>
          </a:xfrm>
        </p:grpSpPr>
        <p:sp>
          <p:nvSpPr>
            <p:cNvPr id="718" name="Google Shape;718;p28"/>
            <p:cNvSpPr/>
            <p:nvPr/>
          </p:nvSpPr>
          <p:spPr>
            <a:xfrm>
              <a:off x="6901500" y="24663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 name="Google Shape;719;p28"/>
            <p:cNvSpPr/>
            <p:nvPr/>
          </p:nvSpPr>
          <p:spPr>
            <a:xfrm>
              <a:off x="-228325" y="-120850"/>
              <a:ext cx="2822100" cy="2822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 name="Google Shape;720;p28"/>
            <p:cNvSpPr/>
            <p:nvPr/>
          </p:nvSpPr>
          <p:spPr>
            <a:xfrm>
              <a:off x="537325" y="-1622775"/>
              <a:ext cx="4692900" cy="46929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 name="Google Shape;721;p28"/>
            <p:cNvSpPr/>
            <p:nvPr/>
          </p:nvSpPr>
          <p:spPr>
            <a:xfrm>
              <a:off x="-372500" y="13386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2" name="Google Shape;722;p28"/>
          <p:cNvGrpSpPr/>
          <p:nvPr/>
        </p:nvGrpSpPr>
        <p:grpSpPr>
          <a:xfrm rot="922772">
            <a:off x="-2186488" y="8060312"/>
            <a:ext cx="3590626" cy="2295213"/>
            <a:chOff x="3627825" y="3249050"/>
            <a:chExt cx="1702925" cy="1088550"/>
          </a:xfrm>
        </p:grpSpPr>
        <p:sp>
          <p:nvSpPr>
            <p:cNvPr id="723" name="Google Shape;723;p28"/>
            <p:cNvSpPr/>
            <p:nvPr/>
          </p:nvSpPr>
          <p:spPr>
            <a:xfrm>
              <a:off x="3627825" y="3249050"/>
              <a:ext cx="1642200" cy="966200"/>
            </a:xfrm>
            <a:custGeom>
              <a:rect b="b" l="l" r="r" t="t"/>
              <a:pathLst>
                <a:path extrusionOk="0" h="38648" w="65688">
                  <a:moveTo>
                    <a:pt x="65687" y="4691"/>
                  </a:moveTo>
                  <a:cubicBezTo>
                    <a:pt x="65687" y="4858"/>
                    <a:pt x="65675" y="5025"/>
                    <a:pt x="65663" y="5191"/>
                  </a:cubicBezTo>
                  <a:cubicBezTo>
                    <a:pt x="65651" y="5227"/>
                    <a:pt x="65651" y="5251"/>
                    <a:pt x="65651" y="5287"/>
                  </a:cubicBezTo>
                  <a:cubicBezTo>
                    <a:pt x="65628" y="5453"/>
                    <a:pt x="65604" y="5620"/>
                    <a:pt x="65568" y="5798"/>
                  </a:cubicBezTo>
                  <a:cubicBezTo>
                    <a:pt x="65568" y="5810"/>
                    <a:pt x="65556" y="5834"/>
                    <a:pt x="65544" y="5870"/>
                  </a:cubicBezTo>
                  <a:cubicBezTo>
                    <a:pt x="65509" y="6060"/>
                    <a:pt x="65449" y="6251"/>
                    <a:pt x="65390" y="6441"/>
                  </a:cubicBezTo>
                  <a:cubicBezTo>
                    <a:pt x="65366" y="6489"/>
                    <a:pt x="65366" y="6525"/>
                    <a:pt x="65342" y="6572"/>
                  </a:cubicBezTo>
                  <a:cubicBezTo>
                    <a:pt x="65270" y="6763"/>
                    <a:pt x="65199" y="6977"/>
                    <a:pt x="65104" y="7180"/>
                  </a:cubicBezTo>
                  <a:cubicBezTo>
                    <a:pt x="65104" y="7203"/>
                    <a:pt x="65080" y="7227"/>
                    <a:pt x="65068" y="7251"/>
                  </a:cubicBezTo>
                  <a:cubicBezTo>
                    <a:pt x="64997" y="7453"/>
                    <a:pt x="64889" y="7656"/>
                    <a:pt x="64782" y="7858"/>
                  </a:cubicBezTo>
                  <a:cubicBezTo>
                    <a:pt x="64770" y="7906"/>
                    <a:pt x="64747" y="7942"/>
                    <a:pt x="64723" y="7977"/>
                  </a:cubicBezTo>
                  <a:cubicBezTo>
                    <a:pt x="64616" y="8204"/>
                    <a:pt x="64485" y="8430"/>
                    <a:pt x="64342" y="8656"/>
                  </a:cubicBezTo>
                  <a:cubicBezTo>
                    <a:pt x="64318" y="8692"/>
                    <a:pt x="64294" y="8751"/>
                    <a:pt x="64258" y="8799"/>
                  </a:cubicBezTo>
                  <a:cubicBezTo>
                    <a:pt x="64104" y="9037"/>
                    <a:pt x="63961" y="9275"/>
                    <a:pt x="63794" y="9525"/>
                  </a:cubicBezTo>
                  <a:cubicBezTo>
                    <a:pt x="59817" y="15335"/>
                    <a:pt x="50411" y="22372"/>
                    <a:pt x="39601" y="28123"/>
                  </a:cubicBezTo>
                  <a:cubicBezTo>
                    <a:pt x="36803" y="29611"/>
                    <a:pt x="33909" y="31004"/>
                    <a:pt x="30992" y="32266"/>
                  </a:cubicBezTo>
                  <a:cubicBezTo>
                    <a:pt x="29206" y="33052"/>
                    <a:pt x="27397" y="33790"/>
                    <a:pt x="25611" y="34457"/>
                  </a:cubicBezTo>
                  <a:cubicBezTo>
                    <a:pt x="24432" y="34897"/>
                    <a:pt x="23265" y="35302"/>
                    <a:pt x="22110" y="35695"/>
                  </a:cubicBezTo>
                  <a:cubicBezTo>
                    <a:pt x="21634" y="35850"/>
                    <a:pt x="21170" y="35993"/>
                    <a:pt x="20717" y="36136"/>
                  </a:cubicBezTo>
                  <a:cubicBezTo>
                    <a:pt x="20586" y="36183"/>
                    <a:pt x="20467" y="36219"/>
                    <a:pt x="20348" y="36255"/>
                  </a:cubicBezTo>
                  <a:lnTo>
                    <a:pt x="19181" y="36600"/>
                  </a:lnTo>
                  <a:cubicBezTo>
                    <a:pt x="19110" y="36624"/>
                    <a:pt x="19050" y="36648"/>
                    <a:pt x="18967" y="36659"/>
                  </a:cubicBezTo>
                  <a:cubicBezTo>
                    <a:pt x="18562" y="36778"/>
                    <a:pt x="18169" y="36898"/>
                    <a:pt x="17776" y="36993"/>
                  </a:cubicBezTo>
                  <a:cubicBezTo>
                    <a:pt x="17741" y="37005"/>
                    <a:pt x="17717" y="37005"/>
                    <a:pt x="17681" y="37017"/>
                  </a:cubicBezTo>
                  <a:cubicBezTo>
                    <a:pt x="17562" y="37052"/>
                    <a:pt x="17467" y="37088"/>
                    <a:pt x="17360" y="37112"/>
                  </a:cubicBezTo>
                  <a:cubicBezTo>
                    <a:pt x="17003" y="37195"/>
                    <a:pt x="16669" y="37290"/>
                    <a:pt x="16336" y="37374"/>
                  </a:cubicBezTo>
                  <a:lnTo>
                    <a:pt x="16050" y="37433"/>
                  </a:lnTo>
                  <a:cubicBezTo>
                    <a:pt x="15645" y="37540"/>
                    <a:pt x="15240" y="37624"/>
                    <a:pt x="14847" y="37719"/>
                  </a:cubicBezTo>
                  <a:cubicBezTo>
                    <a:pt x="14764" y="37731"/>
                    <a:pt x="14681" y="37755"/>
                    <a:pt x="14597" y="37767"/>
                  </a:cubicBezTo>
                  <a:cubicBezTo>
                    <a:pt x="14276" y="37838"/>
                    <a:pt x="13955" y="37898"/>
                    <a:pt x="13633" y="37969"/>
                  </a:cubicBezTo>
                  <a:cubicBezTo>
                    <a:pt x="13538" y="37981"/>
                    <a:pt x="13443" y="38005"/>
                    <a:pt x="13347" y="38017"/>
                  </a:cubicBezTo>
                  <a:cubicBezTo>
                    <a:pt x="13204" y="38052"/>
                    <a:pt x="13050" y="38076"/>
                    <a:pt x="12907" y="38100"/>
                  </a:cubicBezTo>
                  <a:cubicBezTo>
                    <a:pt x="12681" y="38136"/>
                    <a:pt x="12454" y="38183"/>
                    <a:pt x="12240" y="38219"/>
                  </a:cubicBezTo>
                  <a:cubicBezTo>
                    <a:pt x="12192" y="38219"/>
                    <a:pt x="12145" y="38231"/>
                    <a:pt x="12097" y="38231"/>
                  </a:cubicBezTo>
                  <a:cubicBezTo>
                    <a:pt x="11776" y="38291"/>
                    <a:pt x="11466" y="38338"/>
                    <a:pt x="11157" y="38374"/>
                  </a:cubicBezTo>
                  <a:cubicBezTo>
                    <a:pt x="11073" y="38386"/>
                    <a:pt x="10978" y="38398"/>
                    <a:pt x="10883" y="38410"/>
                  </a:cubicBezTo>
                  <a:cubicBezTo>
                    <a:pt x="10549" y="38457"/>
                    <a:pt x="10216" y="38493"/>
                    <a:pt x="9883" y="38529"/>
                  </a:cubicBezTo>
                  <a:lnTo>
                    <a:pt x="9859" y="38529"/>
                  </a:lnTo>
                  <a:cubicBezTo>
                    <a:pt x="9537" y="38564"/>
                    <a:pt x="9216" y="38576"/>
                    <a:pt x="8894" y="38600"/>
                  </a:cubicBezTo>
                  <a:lnTo>
                    <a:pt x="8656" y="38612"/>
                  </a:lnTo>
                  <a:cubicBezTo>
                    <a:pt x="8382" y="38636"/>
                    <a:pt x="8120" y="38648"/>
                    <a:pt x="7870" y="38648"/>
                  </a:cubicBezTo>
                  <a:lnTo>
                    <a:pt x="7728" y="38648"/>
                  </a:lnTo>
                  <a:lnTo>
                    <a:pt x="6870" y="38648"/>
                  </a:lnTo>
                  <a:lnTo>
                    <a:pt x="6668" y="38648"/>
                  </a:lnTo>
                  <a:cubicBezTo>
                    <a:pt x="6454" y="38636"/>
                    <a:pt x="6239" y="38624"/>
                    <a:pt x="6037" y="38612"/>
                  </a:cubicBezTo>
                  <a:lnTo>
                    <a:pt x="6013" y="38612"/>
                  </a:lnTo>
                  <a:cubicBezTo>
                    <a:pt x="5954" y="38612"/>
                    <a:pt x="5894" y="38612"/>
                    <a:pt x="5834" y="38600"/>
                  </a:cubicBezTo>
                  <a:cubicBezTo>
                    <a:pt x="5584" y="38576"/>
                    <a:pt x="5334" y="38553"/>
                    <a:pt x="5096" y="38517"/>
                  </a:cubicBezTo>
                  <a:cubicBezTo>
                    <a:pt x="5049" y="38517"/>
                    <a:pt x="5001" y="38505"/>
                    <a:pt x="4941" y="38505"/>
                  </a:cubicBezTo>
                  <a:cubicBezTo>
                    <a:pt x="4751" y="38469"/>
                    <a:pt x="4572" y="38433"/>
                    <a:pt x="4382" y="38398"/>
                  </a:cubicBezTo>
                  <a:cubicBezTo>
                    <a:pt x="4322" y="38386"/>
                    <a:pt x="4275" y="38374"/>
                    <a:pt x="4215" y="38362"/>
                  </a:cubicBezTo>
                  <a:cubicBezTo>
                    <a:pt x="4001" y="38314"/>
                    <a:pt x="3787" y="38267"/>
                    <a:pt x="3596" y="38219"/>
                  </a:cubicBezTo>
                  <a:cubicBezTo>
                    <a:pt x="3572" y="38207"/>
                    <a:pt x="3537" y="38195"/>
                    <a:pt x="3513" y="38195"/>
                  </a:cubicBezTo>
                  <a:cubicBezTo>
                    <a:pt x="3346" y="38136"/>
                    <a:pt x="3179" y="38076"/>
                    <a:pt x="3013" y="38017"/>
                  </a:cubicBezTo>
                  <a:cubicBezTo>
                    <a:pt x="2965" y="38005"/>
                    <a:pt x="2917" y="37981"/>
                    <a:pt x="2870" y="37957"/>
                  </a:cubicBezTo>
                  <a:cubicBezTo>
                    <a:pt x="2703" y="37898"/>
                    <a:pt x="2536" y="37814"/>
                    <a:pt x="2382" y="37743"/>
                  </a:cubicBezTo>
                  <a:cubicBezTo>
                    <a:pt x="2382" y="37743"/>
                    <a:pt x="2370" y="37743"/>
                    <a:pt x="2370" y="37731"/>
                  </a:cubicBezTo>
                  <a:cubicBezTo>
                    <a:pt x="2215" y="37648"/>
                    <a:pt x="2060" y="37552"/>
                    <a:pt x="1917" y="37457"/>
                  </a:cubicBezTo>
                  <a:lnTo>
                    <a:pt x="1810" y="37386"/>
                  </a:lnTo>
                  <a:cubicBezTo>
                    <a:pt x="1703" y="37302"/>
                    <a:pt x="1596" y="37219"/>
                    <a:pt x="1489" y="37124"/>
                  </a:cubicBezTo>
                  <a:lnTo>
                    <a:pt x="1429" y="37064"/>
                  </a:lnTo>
                  <a:cubicBezTo>
                    <a:pt x="1310" y="36957"/>
                    <a:pt x="1215" y="36850"/>
                    <a:pt x="1120" y="36731"/>
                  </a:cubicBezTo>
                  <a:cubicBezTo>
                    <a:pt x="1084" y="36695"/>
                    <a:pt x="1072" y="36671"/>
                    <a:pt x="1048" y="36636"/>
                  </a:cubicBezTo>
                  <a:cubicBezTo>
                    <a:pt x="977" y="36540"/>
                    <a:pt x="905" y="36433"/>
                    <a:pt x="846" y="36338"/>
                  </a:cubicBezTo>
                  <a:cubicBezTo>
                    <a:pt x="822" y="36302"/>
                    <a:pt x="810" y="36267"/>
                    <a:pt x="786" y="36243"/>
                  </a:cubicBezTo>
                  <a:cubicBezTo>
                    <a:pt x="0" y="34754"/>
                    <a:pt x="441" y="32623"/>
                    <a:pt x="2310" y="29873"/>
                  </a:cubicBezTo>
                  <a:cubicBezTo>
                    <a:pt x="4941" y="26039"/>
                    <a:pt x="9954" y="21646"/>
                    <a:pt x="16181" y="17455"/>
                  </a:cubicBezTo>
                  <a:cubicBezTo>
                    <a:pt x="19062" y="15514"/>
                    <a:pt x="22206" y="13609"/>
                    <a:pt x="25492" y="11835"/>
                  </a:cubicBezTo>
                  <a:cubicBezTo>
                    <a:pt x="27373" y="10799"/>
                    <a:pt x="29290" y="9823"/>
                    <a:pt x="31242" y="8882"/>
                  </a:cubicBezTo>
                  <a:cubicBezTo>
                    <a:pt x="33993" y="7573"/>
                    <a:pt x="36791" y="6358"/>
                    <a:pt x="39577" y="5287"/>
                  </a:cubicBezTo>
                  <a:cubicBezTo>
                    <a:pt x="41053" y="4715"/>
                    <a:pt x="42530" y="4191"/>
                    <a:pt x="43982" y="3703"/>
                  </a:cubicBezTo>
                  <a:cubicBezTo>
                    <a:pt x="44268" y="3608"/>
                    <a:pt x="44542" y="3524"/>
                    <a:pt x="44816" y="3441"/>
                  </a:cubicBezTo>
                  <a:cubicBezTo>
                    <a:pt x="47292" y="2631"/>
                    <a:pt x="49816" y="1965"/>
                    <a:pt x="52376" y="1453"/>
                  </a:cubicBezTo>
                  <a:cubicBezTo>
                    <a:pt x="59770" y="0"/>
                    <a:pt x="64485" y="822"/>
                    <a:pt x="65473" y="3572"/>
                  </a:cubicBezTo>
                  <a:cubicBezTo>
                    <a:pt x="65485" y="3596"/>
                    <a:pt x="65497" y="3632"/>
                    <a:pt x="65497" y="3655"/>
                  </a:cubicBezTo>
                  <a:cubicBezTo>
                    <a:pt x="65544" y="3798"/>
                    <a:pt x="65592" y="3953"/>
                    <a:pt x="65616" y="4096"/>
                  </a:cubicBezTo>
                  <a:cubicBezTo>
                    <a:pt x="65616" y="4108"/>
                    <a:pt x="65616" y="4108"/>
                    <a:pt x="65616" y="4120"/>
                  </a:cubicBezTo>
                  <a:cubicBezTo>
                    <a:pt x="65640" y="4274"/>
                    <a:pt x="65651" y="4441"/>
                    <a:pt x="65663" y="4608"/>
                  </a:cubicBezTo>
                  <a:cubicBezTo>
                    <a:pt x="65675" y="4632"/>
                    <a:pt x="65675" y="4655"/>
                    <a:pt x="65687" y="4691"/>
                  </a:cubicBezTo>
                  <a:close/>
                </a:path>
              </a:pathLst>
            </a:custGeom>
            <a:gradFill>
              <a:gsLst>
                <a:gs pos="0">
                  <a:srgbClr val="CF65B0"/>
                </a:gs>
                <a:gs pos="100000">
                  <a:srgbClr val="FEFFB7"/>
                </a:gs>
              </a:gsLst>
              <a:lin ang="5400700"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 name="Google Shape;724;p28"/>
            <p:cNvSpPr/>
            <p:nvPr/>
          </p:nvSpPr>
          <p:spPr>
            <a:xfrm>
              <a:off x="3647175" y="3329100"/>
              <a:ext cx="1683575" cy="1008500"/>
            </a:xfrm>
            <a:custGeom>
              <a:rect b="b" l="l" r="r" t="t"/>
              <a:pathLst>
                <a:path extrusionOk="0" h="40340" w="67343">
                  <a:moveTo>
                    <a:pt x="66592" y="3966"/>
                  </a:moveTo>
                  <a:lnTo>
                    <a:pt x="64568" y="1"/>
                  </a:lnTo>
                  <a:cubicBezTo>
                    <a:pt x="64616" y="108"/>
                    <a:pt x="64675" y="227"/>
                    <a:pt x="64711" y="358"/>
                  </a:cubicBezTo>
                  <a:cubicBezTo>
                    <a:pt x="64723" y="382"/>
                    <a:pt x="64735" y="406"/>
                    <a:pt x="64746" y="441"/>
                  </a:cubicBezTo>
                  <a:cubicBezTo>
                    <a:pt x="64794" y="584"/>
                    <a:pt x="64830" y="727"/>
                    <a:pt x="64854" y="882"/>
                  </a:cubicBezTo>
                  <a:lnTo>
                    <a:pt x="64854" y="894"/>
                  </a:lnTo>
                  <a:cubicBezTo>
                    <a:pt x="64877" y="1049"/>
                    <a:pt x="64901" y="1215"/>
                    <a:pt x="64901" y="1382"/>
                  </a:cubicBezTo>
                  <a:lnTo>
                    <a:pt x="64901" y="1477"/>
                  </a:lnTo>
                  <a:cubicBezTo>
                    <a:pt x="64901" y="1656"/>
                    <a:pt x="64901" y="1823"/>
                    <a:pt x="64877" y="1989"/>
                  </a:cubicBezTo>
                  <a:cubicBezTo>
                    <a:pt x="64877" y="2025"/>
                    <a:pt x="64877" y="2049"/>
                    <a:pt x="64866" y="2085"/>
                  </a:cubicBezTo>
                  <a:cubicBezTo>
                    <a:pt x="64854" y="2251"/>
                    <a:pt x="64818" y="2418"/>
                    <a:pt x="64782" y="2585"/>
                  </a:cubicBezTo>
                  <a:cubicBezTo>
                    <a:pt x="64782" y="2608"/>
                    <a:pt x="64770" y="2632"/>
                    <a:pt x="64770" y="2656"/>
                  </a:cubicBezTo>
                  <a:cubicBezTo>
                    <a:pt x="64723" y="2847"/>
                    <a:pt x="64675" y="3037"/>
                    <a:pt x="64604" y="3239"/>
                  </a:cubicBezTo>
                  <a:cubicBezTo>
                    <a:pt x="64592" y="3287"/>
                    <a:pt x="64580" y="3323"/>
                    <a:pt x="64568" y="3370"/>
                  </a:cubicBezTo>
                  <a:cubicBezTo>
                    <a:pt x="64496" y="3573"/>
                    <a:pt x="64413" y="3775"/>
                    <a:pt x="64330" y="3978"/>
                  </a:cubicBezTo>
                  <a:lnTo>
                    <a:pt x="64294" y="4049"/>
                  </a:lnTo>
                  <a:cubicBezTo>
                    <a:pt x="64211" y="4251"/>
                    <a:pt x="64104" y="4454"/>
                    <a:pt x="63996" y="4656"/>
                  </a:cubicBezTo>
                  <a:cubicBezTo>
                    <a:pt x="63973" y="4704"/>
                    <a:pt x="63961" y="4740"/>
                    <a:pt x="63937" y="4775"/>
                  </a:cubicBezTo>
                  <a:cubicBezTo>
                    <a:pt x="63818" y="5002"/>
                    <a:pt x="63699" y="5228"/>
                    <a:pt x="63556" y="5454"/>
                  </a:cubicBezTo>
                  <a:cubicBezTo>
                    <a:pt x="63532" y="5502"/>
                    <a:pt x="63496" y="5549"/>
                    <a:pt x="63473" y="5597"/>
                  </a:cubicBezTo>
                  <a:cubicBezTo>
                    <a:pt x="63318" y="5835"/>
                    <a:pt x="63175" y="6073"/>
                    <a:pt x="62996" y="6323"/>
                  </a:cubicBezTo>
                  <a:cubicBezTo>
                    <a:pt x="56960" y="15158"/>
                    <a:pt x="38291" y="26873"/>
                    <a:pt x="21324" y="32493"/>
                  </a:cubicBezTo>
                  <a:cubicBezTo>
                    <a:pt x="20848" y="32636"/>
                    <a:pt x="20384" y="32791"/>
                    <a:pt x="19919" y="32934"/>
                  </a:cubicBezTo>
                  <a:lnTo>
                    <a:pt x="19550" y="33053"/>
                  </a:lnTo>
                  <a:cubicBezTo>
                    <a:pt x="19157" y="33172"/>
                    <a:pt x="18776" y="33291"/>
                    <a:pt x="18395" y="33398"/>
                  </a:cubicBezTo>
                  <a:lnTo>
                    <a:pt x="18181" y="33457"/>
                  </a:lnTo>
                  <a:cubicBezTo>
                    <a:pt x="17753" y="33588"/>
                    <a:pt x="17312" y="33707"/>
                    <a:pt x="16895" y="33827"/>
                  </a:cubicBezTo>
                  <a:lnTo>
                    <a:pt x="16562" y="33910"/>
                  </a:lnTo>
                  <a:cubicBezTo>
                    <a:pt x="16217" y="33993"/>
                    <a:pt x="15883" y="34088"/>
                    <a:pt x="15538" y="34172"/>
                  </a:cubicBezTo>
                  <a:lnTo>
                    <a:pt x="15264" y="34231"/>
                  </a:lnTo>
                  <a:cubicBezTo>
                    <a:pt x="14859" y="34338"/>
                    <a:pt x="14454" y="34422"/>
                    <a:pt x="14062" y="34517"/>
                  </a:cubicBezTo>
                  <a:lnTo>
                    <a:pt x="13812" y="34565"/>
                  </a:lnTo>
                  <a:cubicBezTo>
                    <a:pt x="13490" y="34636"/>
                    <a:pt x="13169" y="34696"/>
                    <a:pt x="12847" y="34755"/>
                  </a:cubicBezTo>
                  <a:lnTo>
                    <a:pt x="12549" y="34815"/>
                  </a:lnTo>
                  <a:cubicBezTo>
                    <a:pt x="12180" y="34886"/>
                    <a:pt x="11811" y="34958"/>
                    <a:pt x="11442" y="35017"/>
                  </a:cubicBezTo>
                  <a:lnTo>
                    <a:pt x="11299" y="35029"/>
                  </a:lnTo>
                  <a:cubicBezTo>
                    <a:pt x="10978" y="35089"/>
                    <a:pt x="10668" y="35124"/>
                    <a:pt x="10359" y="35172"/>
                  </a:cubicBezTo>
                  <a:lnTo>
                    <a:pt x="10085" y="35208"/>
                  </a:lnTo>
                  <a:cubicBezTo>
                    <a:pt x="9752" y="35255"/>
                    <a:pt x="9418" y="35291"/>
                    <a:pt x="9097" y="35327"/>
                  </a:cubicBezTo>
                  <a:lnTo>
                    <a:pt x="9061" y="35327"/>
                  </a:lnTo>
                  <a:cubicBezTo>
                    <a:pt x="8739" y="35351"/>
                    <a:pt x="8418" y="35374"/>
                    <a:pt x="8097" y="35398"/>
                  </a:cubicBezTo>
                  <a:lnTo>
                    <a:pt x="7858" y="35410"/>
                  </a:lnTo>
                  <a:cubicBezTo>
                    <a:pt x="7585" y="35422"/>
                    <a:pt x="7323" y="35434"/>
                    <a:pt x="7073" y="35446"/>
                  </a:cubicBezTo>
                  <a:lnTo>
                    <a:pt x="6930" y="35446"/>
                  </a:lnTo>
                  <a:lnTo>
                    <a:pt x="6072" y="35446"/>
                  </a:lnTo>
                  <a:lnTo>
                    <a:pt x="5870" y="35434"/>
                  </a:lnTo>
                  <a:cubicBezTo>
                    <a:pt x="5644" y="35434"/>
                    <a:pt x="5430" y="35422"/>
                    <a:pt x="5215" y="35398"/>
                  </a:cubicBezTo>
                  <a:lnTo>
                    <a:pt x="5037" y="35386"/>
                  </a:lnTo>
                  <a:cubicBezTo>
                    <a:pt x="4787" y="35362"/>
                    <a:pt x="4537" y="35339"/>
                    <a:pt x="4310" y="35315"/>
                  </a:cubicBezTo>
                  <a:lnTo>
                    <a:pt x="4156" y="35291"/>
                  </a:lnTo>
                  <a:cubicBezTo>
                    <a:pt x="3965" y="35255"/>
                    <a:pt x="3775" y="35231"/>
                    <a:pt x="3596" y="35184"/>
                  </a:cubicBezTo>
                  <a:lnTo>
                    <a:pt x="3429" y="35160"/>
                  </a:lnTo>
                  <a:cubicBezTo>
                    <a:pt x="3203" y="35112"/>
                    <a:pt x="3001" y="35053"/>
                    <a:pt x="2798" y="35005"/>
                  </a:cubicBezTo>
                  <a:lnTo>
                    <a:pt x="2727" y="34981"/>
                  </a:lnTo>
                  <a:cubicBezTo>
                    <a:pt x="2548" y="34934"/>
                    <a:pt x="2382" y="34874"/>
                    <a:pt x="2227" y="34815"/>
                  </a:cubicBezTo>
                  <a:lnTo>
                    <a:pt x="2072" y="34755"/>
                  </a:lnTo>
                  <a:cubicBezTo>
                    <a:pt x="1905" y="34684"/>
                    <a:pt x="1751" y="34600"/>
                    <a:pt x="1596" y="34529"/>
                  </a:cubicBezTo>
                  <a:lnTo>
                    <a:pt x="1572" y="34517"/>
                  </a:lnTo>
                  <a:cubicBezTo>
                    <a:pt x="1417" y="34434"/>
                    <a:pt x="1262" y="34350"/>
                    <a:pt x="1119" y="34255"/>
                  </a:cubicBezTo>
                  <a:lnTo>
                    <a:pt x="1012" y="34172"/>
                  </a:lnTo>
                  <a:cubicBezTo>
                    <a:pt x="917" y="34088"/>
                    <a:pt x="822" y="33993"/>
                    <a:pt x="727" y="33910"/>
                  </a:cubicBezTo>
                  <a:lnTo>
                    <a:pt x="655" y="33850"/>
                  </a:lnTo>
                  <a:cubicBezTo>
                    <a:pt x="548" y="33743"/>
                    <a:pt x="441" y="33624"/>
                    <a:pt x="346" y="33505"/>
                  </a:cubicBezTo>
                  <a:cubicBezTo>
                    <a:pt x="322" y="33481"/>
                    <a:pt x="298" y="33446"/>
                    <a:pt x="274" y="33422"/>
                  </a:cubicBezTo>
                  <a:cubicBezTo>
                    <a:pt x="203" y="33326"/>
                    <a:pt x="143" y="33219"/>
                    <a:pt x="72" y="33112"/>
                  </a:cubicBezTo>
                  <a:cubicBezTo>
                    <a:pt x="60" y="33088"/>
                    <a:pt x="36" y="33053"/>
                    <a:pt x="24" y="33017"/>
                  </a:cubicBezTo>
                  <a:lnTo>
                    <a:pt x="0" y="32969"/>
                  </a:lnTo>
                  <a:lnTo>
                    <a:pt x="2024" y="36934"/>
                  </a:lnTo>
                  <a:cubicBezTo>
                    <a:pt x="3727" y="40280"/>
                    <a:pt x="11597" y="40339"/>
                    <a:pt x="23360" y="36446"/>
                  </a:cubicBezTo>
                  <a:cubicBezTo>
                    <a:pt x="40327" y="30826"/>
                    <a:pt x="58996" y="19110"/>
                    <a:pt x="65032" y="10276"/>
                  </a:cubicBezTo>
                  <a:cubicBezTo>
                    <a:pt x="66890" y="7561"/>
                    <a:pt x="67342" y="5442"/>
                    <a:pt x="66592" y="3966"/>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5" name="Google Shape;725;p28"/>
          <p:cNvGrpSpPr/>
          <p:nvPr/>
        </p:nvGrpSpPr>
        <p:grpSpPr>
          <a:xfrm rot="-8554242">
            <a:off x="-1383541" y="6251542"/>
            <a:ext cx="1984688" cy="2863516"/>
            <a:chOff x="625650" y="1152050"/>
            <a:chExt cx="1096000" cy="1581175"/>
          </a:xfrm>
        </p:grpSpPr>
        <p:sp>
          <p:nvSpPr>
            <p:cNvPr id="726" name="Google Shape;726;p28"/>
            <p:cNvSpPr/>
            <p:nvPr/>
          </p:nvSpPr>
          <p:spPr>
            <a:xfrm>
              <a:off x="625950" y="1152050"/>
              <a:ext cx="1077850" cy="1461825"/>
            </a:xfrm>
            <a:custGeom>
              <a:rect b="b" l="l" r="r" t="t"/>
              <a:pathLst>
                <a:path extrusionOk="0" h="58473" w="43114">
                  <a:moveTo>
                    <a:pt x="43113" y="45221"/>
                  </a:moveTo>
                  <a:cubicBezTo>
                    <a:pt x="43090" y="45197"/>
                    <a:pt x="43054" y="45161"/>
                    <a:pt x="43030" y="45137"/>
                  </a:cubicBezTo>
                  <a:cubicBezTo>
                    <a:pt x="42971" y="45066"/>
                    <a:pt x="42899" y="44994"/>
                    <a:pt x="42828" y="44923"/>
                  </a:cubicBezTo>
                  <a:cubicBezTo>
                    <a:pt x="42792" y="44887"/>
                    <a:pt x="42744" y="44840"/>
                    <a:pt x="42697" y="44792"/>
                  </a:cubicBezTo>
                  <a:cubicBezTo>
                    <a:pt x="42613" y="44732"/>
                    <a:pt x="42542" y="44661"/>
                    <a:pt x="42447" y="44602"/>
                  </a:cubicBezTo>
                  <a:cubicBezTo>
                    <a:pt x="42399" y="44566"/>
                    <a:pt x="42351" y="44518"/>
                    <a:pt x="42304" y="44482"/>
                  </a:cubicBezTo>
                  <a:cubicBezTo>
                    <a:pt x="42209" y="44411"/>
                    <a:pt x="42101" y="44340"/>
                    <a:pt x="41994" y="44280"/>
                  </a:cubicBezTo>
                  <a:lnTo>
                    <a:pt x="41851" y="44197"/>
                  </a:lnTo>
                  <a:cubicBezTo>
                    <a:pt x="41697" y="44101"/>
                    <a:pt x="41530" y="44006"/>
                    <a:pt x="41351" y="43923"/>
                  </a:cubicBezTo>
                  <a:cubicBezTo>
                    <a:pt x="41327" y="43923"/>
                    <a:pt x="41316" y="43911"/>
                    <a:pt x="41292" y="43899"/>
                  </a:cubicBezTo>
                  <a:cubicBezTo>
                    <a:pt x="41137" y="43828"/>
                    <a:pt x="40970" y="43744"/>
                    <a:pt x="40804" y="43685"/>
                  </a:cubicBezTo>
                  <a:cubicBezTo>
                    <a:pt x="40732" y="43661"/>
                    <a:pt x="40661" y="43637"/>
                    <a:pt x="40601" y="43613"/>
                  </a:cubicBezTo>
                  <a:cubicBezTo>
                    <a:pt x="40458" y="43566"/>
                    <a:pt x="40327" y="43518"/>
                    <a:pt x="40184" y="43470"/>
                  </a:cubicBezTo>
                  <a:cubicBezTo>
                    <a:pt x="40101" y="43447"/>
                    <a:pt x="40018" y="43411"/>
                    <a:pt x="39946" y="43399"/>
                  </a:cubicBezTo>
                  <a:cubicBezTo>
                    <a:pt x="39803" y="43351"/>
                    <a:pt x="39661" y="43316"/>
                    <a:pt x="39518" y="43280"/>
                  </a:cubicBezTo>
                  <a:cubicBezTo>
                    <a:pt x="39434" y="43256"/>
                    <a:pt x="39339" y="43232"/>
                    <a:pt x="39256" y="43208"/>
                  </a:cubicBezTo>
                  <a:lnTo>
                    <a:pt x="38791" y="43113"/>
                  </a:lnTo>
                  <a:cubicBezTo>
                    <a:pt x="38696" y="43089"/>
                    <a:pt x="38613" y="43078"/>
                    <a:pt x="38518" y="43054"/>
                  </a:cubicBezTo>
                  <a:cubicBezTo>
                    <a:pt x="38339" y="43018"/>
                    <a:pt x="38160" y="42994"/>
                    <a:pt x="37982" y="42970"/>
                  </a:cubicBezTo>
                  <a:lnTo>
                    <a:pt x="37732" y="42923"/>
                  </a:lnTo>
                  <a:cubicBezTo>
                    <a:pt x="37470" y="42887"/>
                    <a:pt x="37196" y="42863"/>
                    <a:pt x="36910" y="42827"/>
                  </a:cubicBezTo>
                  <a:lnTo>
                    <a:pt x="36851" y="42827"/>
                  </a:lnTo>
                  <a:cubicBezTo>
                    <a:pt x="36589" y="42804"/>
                    <a:pt x="36315" y="42792"/>
                    <a:pt x="36029" y="42768"/>
                  </a:cubicBezTo>
                  <a:cubicBezTo>
                    <a:pt x="35934" y="42768"/>
                    <a:pt x="35827" y="42756"/>
                    <a:pt x="35732" y="42756"/>
                  </a:cubicBezTo>
                  <a:cubicBezTo>
                    <a:pt x="35529" y="42744"/>
                    <a:pt x="35327" y="42732"/>
                    <a:pt x="35112" y="42732"/>
                  </a:cubicBezTo>
                  <a:lnTo>
                    <a:pt x="34743" y="42732"/>
                  </a:lnTo>
                  <a:lnTo>
                    <a:pt x="34136" y="42732"/>
                  </a:lnTo>
                  <a:lnTo>
                    <a:pt x="33743" y="42732"/>
                  </a:lnTo>
                  <a:cubicBezTo>
                    <a:pt x="33529" y="42732"/>
                    <a:pt x="33315" y="42744"/>
                    <a:pt x="33100" y="42744"/>
                  </a:cubicBezTo>
                  <a:cubicBezTo>
                    <a:pt x="32969" y="42744"/>
                    <a:pt x="32838" y="42756"/>
                    <a:pt x="32707" y="42768"/>
                  </a:cubicBezTo>
                  <a:cubicBezTo>
                    <a:pt x="32469" y="42780"/>
                    <a:pt x="32219" y="42792"/>
                    <a:pt x="31981" y="42804"/>
                  </a:cubicBezTo>
                  <a:lnTo>
                    <a:pt x="31624" y="42827"/>
                  </a:lnTo>
                  <a:cubicBezTo>
                    <a:pt x="31267" y="42851"/>
                    <a:pt x="30898" y="42887"/>
                    <a:pt x="30517" y="42923"/>
                  </a:cubicBezTo>
                  <a:cubicBezTo>
                    <a:pt x="19372" y="44042"/>
                    <a:pt x="6502" y="49459"/>
                    <a:pt x="1751" y="55008"/>
                  </a:cubicBezTo>
                  <a:cubicBezTo>
                    <a:pt x="1608" y="55174"/>
                    <a:pt x="1477" y="55341"/>
                    <a:pt x="1346" y="55508"/>
                  </a:cubicBezTo>
                  <a:cubicBezTo>
                    <a:pt x="1311" y="55555"/>
                    <a:pt x="1275" y="55615"/>
                    <a:pt x="1239" y="55662"/>
                  </a:cubicBezTo>
                  <a:cubicBezTo>
                    <a:pt x="1156" y="55770"/>
                    <a:pt x="1072" y="55877"/>
                    <a:pt x="1001" y="55984"/>
                  </a:cubicBezTo>
                  <a:cubicBezTo>
                    <a:pt x="965" y="56055"/>
                    <a:pt x="930" y="56115"/>
                    <a:pt x="882" y="56174"/>
                  </a:cubicBezTo>
                  <a:cubicBezTo>
                    <a:pt x="822" y="56270"/>
                    <a:pt x="763" y="56365"/>
                    <a:pt x="715" y="56460"/>
                  </a:cubicBezTo>
                  <a:cubicBezTo>
                    <a:pt x="680" y="56520"/>
                    <a:pt x="632" y="56591"/>
                    <a:pt x="608" y="56651"/>
                  </a:cubicBezTo>
                  <a:cubicBezTo>
                    <a:pt x="560" y="56746"/>
                    <a:pt x="501" y="56829"/>
                    <a:pt x="465" y="56913"/>
                  </a:cubicBezTo>
                  <a:cubicBezTo>
                    <a:pt x="429" y="56984"/>
                    <a:pt x="406" y="57044"/>
                    <a:pt x="382" y="57115"/>
                  </a:cubicBezTo>
                  <a:cubicBezTo>
                    <a:pt x="346" y="57174"/>
                    <a:pt x="310" y="57282"/>
                    <a:pt x="275" y="57365"/>
                  </a:cubicBezTo>
                  <a:cubicBezTo>
                    <a:pt x="239" y="57448"/>
                    <a:pt x="227" y="57496"/>
                    <a:pt x="203" y="57555"/>
                  </a:cubicBezTo>
                  <a:cubicBezTo>
                    <a:pt x="179" y="57627"/>
                    <a:pt x="156" y="57722"/>
                    <a:pt x="132" y="57806"/>
                  </a:cubicBezTo>
                  <a:cubicBezTo>
                    <a:pt x="108" y="57877"/>
                    <a:pt x="96" y="57925"/>
                    <a:pt x="84" y="57984"/>
                  </a:cubicBezTo>
                  <a:cubicBezTo>
                    <a:pt x="60" y="58067"/>
                    <a:pt x="48" y="58151"/>
                    <a:pt x="37" y="58222"/>
                  </a:cubicBezTo>
                  <a:cubicBezTo>
                    <a:pt x="25" y="58306"/>
                    <a:pt x="13" y="58341"/>
                    <a:pt x="13" y="58401"/>
                  </a:cubicBezTo>
                  <a:cubicBezTo>
                    <a:pt x="13" y="58425"/>
                    <a:pt x="13" y="58448"/>
                    <a:pt x="1" y="58472"/>
                  </a:cubicBezTo>
                  <a:cubicBezTo>
                    <a:pt x="1382" y="44078"/>
                    <a:pt x="2763" y="29695"/>
                    <a:pt x="4132" y="15312"/>
                  </a:cubicBezTo>
                  <a:cubicBezTo>
                    <a:pt x="4632" y="10204"/>
                    <a:pt x="5121" y="5109"/>
                    <a:pt x="5609" y="1"/>
                  </a:cubicBezTo>
                  <a:cubicBezTo>
                    <a:pt x="8752" y="3787"/>
                    <a:pt x="11895" y="7573"/>
                    <a:pt x="15038" y="11359"/>
                  </a:cubicBezTo>
                  <a:cubicBezTo>
                    <a:pt x="24385" y="22646"/>
                    <a:pt x="33743" y="33934"/>
                    <a:pt x="43113" y="45221"/>
                  </a:cubicBezTo>
                  <a:close/>
                </a:path>
              </a:pathLst>
            </a:custGeom>
            <a:gradFill>
              <a:gsLst>
                <a:gs pos="0">
                  <a:srgbClr val="FF62FF"/>
                </a:gs>
                <a:gs pos="100000">
                  <a:srgbClr val="A2B5FA"/>
                </a:gs>
              </a:gsLst>
              <a:lin ang="18900044"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 name="Google Shape;727;p28"/>
            <p:cNvSpPr/>
            <p:nvPr/>
          </p:nvSpPr>
          <p:spPr>
            <a:xfrm>
              <a:off x="625650" y="2220350"/>
              <a:ext cx="1096000" cy="512875"/>
            </a:xfrm>
            <a:custGeom>
              <a:rect b="b" l="l" r="r" t="t"/>
              <a:pathLst>
                <a:path extrusionOk="0" h="20515" w="43840">
                  <a:moveTo>
                    <a:pt x="43816" y="4156"/>
                  </a:moveTo>
                  <a:cubicBezTo>
                    <a:pt x="43816" y="4108"/>
                    <a:pt x="43816" y="4072"/>
                    <a:pt x="43804" y="4025"/>
                  </a:cubicBezTo>
                  <a:cubicBezTo>
                    <a:pt x="43792" y="3917"/>
                    <a:pt x="43768" y="3810"/>
                    <a:pt x="43745" y="3715"/>
                  </a:cubicBezTo>
                  <a:cubicBezTo>
                    <a:pt x="43745" y="3691"/>
                    <a:pt x="43745" y="3679"/>
                    <a:pt x="43745" y="3667"/>
                  </a:cubicBezTo>
                  <a:cubicBezTo>
                    <a:pt x="43709" y="3548"/>
                    <a:pt x="43673" y="3429"/>
                    <a:pt x="43625" y="3322"/>
                  </a:cubicBezTo>
                  <a:cubicBezTo>
                    <a:pt x="43614" y="3286"/>
                    <a:pt x="43590" y="3251"/>
                    <a:pt x="43578" y="3227"/>
                  </a:cubicBezTo>
                  <a:cubicBezTo>
                    <a:pt x="43542" y="3143"/>
                    <a:pt x="43506" y="3072"/>
                    <a:pt x="43459" y="2989"/>
                  </a:cubicBezTo>
                  <a:cubicBezTo>
                    <a:pt x="43447" y="2953"/>
                    <a:pt x="43423" y="2917"/>
                    <a:pt x="43399" y="2870"/>
                  </a:cubicBezTo>
                  <a:cubicBezTo>
                    <a:pt x="43352" y="2810"/>
                    <a:pt x="43304" y="2739"/>
                    <a:pt x="43256" y="2667"/>
                  </a:cubicBezTo>
                  <a:cubicBezTo>
                    <a:pt x="43233" y="2632"/>
                    <a:pt x="43197" y="2596"/>
                    <a:pt x="43173" y="2560"/>
                  </a:cubicBezTo>
                  <a:cubicBezTo>
                    <a:pt x="43149" y="2512"/>
                    <a:pt x="43090" y="2453"/>
                    <a:pt x="43042" y="2405"/>
                  </a:cubicBezTo>
                  <a:cubicBezTo>
                    <a:pt x="42994" y="2358"/>
                    <a:pt x="42911" y="2262"/>
                    <a:pt x="42840" y="2191"/>
                  </a:cubicBezTo>
                  <a:lnTo>
                    <a:pt x="42709" y="2060"/>
                  </a:lnTo>
                  <a:cubicBezTo>
                    <a:pt x="42625" y="2000"/>
                    <a:pt x="42554" y="1929"/>
                    <a:pt x="42459" y="1870"/>
                  </a:cubicBezTo>
                  <a:cubicBezTo>
                    <a:pt x="42411" y="1822"/>
                    <a:pt x="42363" y="1786"/>
                    <a:pt x="42316" y="1750"/>
                  </a:cubicBezTo>
                  <a:cubicBezTo>
                    <a:pt x="42221" y="1679"/>
                    <a:pt x="42113" y="1619"/>
                    <a:pt x="42006" y="1548"/>
                  </a:cubicBezTo>
                  <a:cubicBezTo>
                    <a:pt x="41959" y="1524"/>
                    <a:pt x="41923" y="1489"/>
                    <a:pt x="41863" y="1465"/>
                  </a:cubicBezTo>
                  <a:cubicBezTo>
                    <a:pt x="41709" y="1369"/>
                    <a:pt x="41542" y="1274"/>
                    <a:pt x="41375" y="1203"/>
                  </a:cubicBezTo>
                  <a:lnTo>
                    <a:pt x="41304" y="1167"/>
                  </a:lnTo>
                  <a:cubicBezTo>
                    <a:pt x="41149" y="1096"/>
                    <a:pt x="40982" y="1024"/>
                    <a:pt x="40816" y="953"/>
                  </a:cubicBezTo>
                  <a:cubicBezTo>
                    <a:pt x="40744" y="929"/>
                    <a:pt x="40673" y="905"/>
                    <a:pt x="40613" y="881"/>
                  </a:cubicBezTo>
                  <a:cubicBezTo>
                    <a:pt x="40482" y="834"/>
                    <a:pt x="40339" y="786"/>
                    <a:pt x="40208" y="738"/>
                  </a:cubicBezTo>
                  <a:lnTo>
                    <a:pt x="39958" y="667"/>
                  </a:lnTo>
                  <a:cubicBezTo>
                    <a:pt x="39815" y="631"/>
                    <a:pt x="39684" y="584"/>
                    <a:pt x="39542" y="548"/>
                  </a:cubicBezTo>
                  <a:cubicBezTo>
                    <a:pt x="39446" y="524"/>
                    <a:pt x="39351" y="500"/>
                    <a:pt x="39268" y="488"/>
                  </a:cubicBezTo>
                  <a:cubicBezTo>
                    <a:pt x="39113" y="453"/>
                    <a:pt x="38970" y="417"/>
                    <a:pt x="38815" y="381"/>
                  </a:cubicBezTo>
                  <a:lnTo>
                    <a:pt x="38530" y="334"/>
                  </a:lnTo>
                  <a:cubicBezTo>
                    <a:pt x="38351" y="298"/>
                    <a:pt x="38172" y="274"/>
                    <a:pt x="37994" y="238"/>
                  </a:cubicBezTo>
                  <a:lnTo>
                    <a:pt x="37744" y="203"/>
                  </a:lnTo>
                  <a:cubicBezTo>
                    <a:pt x="37482" y="167"/>
                    <a:pt x="37208" y="131"/>
                    <a:pt x="36922" y="107"/>
                  </a:cubicBezTo>
                  <a:lnTo>
                    <a:pt x="36863" y="107"/>
                  </a:lnTo>
                  <a:cubicBezTo>
                    <a:pt x="36589" y="84"/>
                    <a:pt x="36327" y="60"/>
                    <a:pt x="36041" y="36"/>
                  </a:cubicBezTo>
                  <a:lnTo>
                    <a:pt x="35744" y="24"/>
                  </a:lnTo>
                  <a:cubicBezTo>
                    <a:pt x="35541" y="12"/>
                    <a:pt x="35339" y="12"/>
                    <a:pt x="35124" y="0"/>
                  </a:cubicBezTo>
                  <a:lnTo>
                    <a:pt x="34755" y="0"/>
                  </a:lnTo>
                  <a:lnTo>
                    <a:pt x="34148" y="0"/>
                  </a:lnTo>
                  <a:lnTo>
                    <a:pt x="33755" y="0"/>
                  </a:lnTo>
                  <a:cubicBezTo>
                    <a:pt x="33541" y="0"/>
                    <a:pt x="33327" y="12"/>
                    <a:pt x="33112" y="24"/>
                  </a:cubicBezTo>
                  <a:lnTo>
                    <a:pt x="32707" y="36"/>
                  </a:lnTo>
                  <a:cubicBezTo>
                    <a:pt x="32481" y="48"/>
                    <a:pt x="32231" y="60"/>
                    <a:pt x="31993" y="84"/>
                  </a:cubicBezTo>
                  <a:lnTo>
                    <a:pt x="31636" y="107"/>
                  </a:lnTo>
                  <a:cubicBezTo>
                    <a:pt x="31267" y="131"/>
                    <a:pt x="30898" y="167"/>
                    <a:pt x="30517" y="203"/>
                  </a:cubicBezTo>
                  <a:cubicBezTo>
                    <a:pt x="19384" y="1310"/>
                    <a:pt x="6514" y="6727"/>
                    <a:pt x="1763" y="12276"/>
                  </a:cubicBezTo>
                  <a:cubicBezTo>
                    <a:pt x="1620" y="12442"/>
                    <a:pt x="1489" y="12609"/>
                    <a:pt x="1370" y="12776"/>
                  </a:cubicBezTo>
                  <a:cubicBezTo>
                    <a:pt x="1323" y="12823"/>
                    <a:pt x="1287" y="12883"/>
                    <a:pt x="1251" y="12930"/>
                  </a:cubicBezTo>
                  <a:cubicBezTo>
                    <a:pt x="1168" y="13038"/>
                    <a:pt x="1084" y="13145"/>
                    <a:pt x="1013" y="13252"/>
                  </a:cubicBezTo>
                  <a:cubicBezTo>
                    <a:pt x="977" y="13311"/>
                    <a:pt x="942" y="13383"/>
                    <a:pt x="894" y="13442"/>
                  </a:cubicBezTo>
                  <a:cubicBezTo>
                    <a:pt x="834" y="13538"/>
                    <a:pt x="775" y="13633"/>
                    <a:pt x="727" y="13728"/>
                  </a:cubicBezTo>
                  <a:cubicBezTo>
                    <a:pt x="692" y="13788"/>
                    <a:pt x="656" y="13859"/>
                    <a:pt x="620" y="13919"/>
                  </a:cubicBezTo>
                  <a:cubicBezTo>
                    <a:pt x="572" y="14014"/>
                    <a:pt x="525" y="14097"/>
                    <a:pt x="477" y="14181"/>
                  </a:cubicBezTo>
                  <a:cubicBezTo>
                    <a:pt x="430" y="14276"/>
                    <a:pt x="418" y="14312"/>
                    <a:pt x="394" y="14383"/>
                  </a:cubicBezTo>
                  <a:cubicBezTo>
                    <a:pt x="358" y="14442"/>
                    <a:pt x="322" y="14550"/>
                    <a:pt x="287" y="14633"/>
                  </a:cubicBezTo>
                  <a:cubicBezTo>
                    <a:pt x="251" y="14716"/>
                    <a:pt x="239" y="14764"/>
                    <a:pt x="215" y="14823"/>
                  </a:cubicBezTo>
                  <a:cubicBezTo>
                    <a:pt x="191" y="14883"/>
                    <a:pt x="168" y="14990"/>
                    <a:pt x="144" y="15074"/>
                  </a:cubicBezTo>
                  <a:cubicBezTo>
                    <a:pt x="120" y="15157"/>
                    <a:pt x="108" y="15193"/>
                    <a:pt x="96" y="15252"/>
                  </a:cubicBezTo>
                  <a:cubicBezTo>
                    <a:pt x="84" y="15335"/>
                    <a:pt x="60" y="15419"/>
                    <a:pt x="49" y="15490"/>
                  </a:cubicBezTo>
                  <a:cubicBezTo>
                    <a:pt x="37" y="15574"/>
                    <a:pt x="37" y="15609"/>
                    <a:pt x="25" y="15669"/>
                  </a:cubicBezTo>
                  <a:cubicBezTo>
                    <a:pt x="13" y="15764"/>
                    <a:pt x="1" y="15871"/>
                    <a:pt x="1" y="15978"/>
                  </a:cubicBezTo>
                  <a:lnTo>
                    <a:pt x="1" y="16050"/>
                  </a:lnTo>
                  <a:cubicBezTo>
                    <a:pt x="1" y="16169"/>
                    <a:pt x="13" y="16288"/>
                    <a:pt x="25" y="16407"/>
                  </a:cubicBezTo>
                  <a:cubicBezTo>
                    <a:pt x="25" y="16443"/>
                    <a:pt x="37" y="16478"/>
                    <a:pt x="37" y="16502"/>
                  </a:cubicBezTo>
                  <a:cubicBezTo>
                    <a:pt x="49" y="16598"/>
                    <a:pt x="60" y="16681"/>
                    <a:pt x="84" y="16764"/>
                  </a:cubicBezTo>
                  <a:cubicBezTo>
                    <a:pt x="96" y="16812"/>
                    <a:pt x="108" y="16848"/>
                    <a:pt x="120" y="16883"/>
                  </a:cubicBezTo>
                  <a:cubicBezTo>
                    <a:pt x="144" y="16967"/>
                    <a:pt x="168" y="17050"/>
                    <a:pt x="203" y="17133"/>
                  </a:cubicBezTo>
                  <a:cubicBezTo>
                    <a:pt x="215" y="17157"/>
                    <a:pt x="227" y="17193"/>
                    <a:pt x="239" y="17217"/>
                  </a:cubicBezTo>
                  <a:cubicBezTo>
                    <a:pt x="287" y="17336"/>
                    <a:pt x="334" y="17443"/>
                    <a:pt x="394" y="17538"/>
                  </a:cubicBezTo>
                  <a:cubicBezTo>
                    <a:pt x="406" y="17562"/>
                    <a:pt x="418" y="17586"/>
                    <a:pt x="430" y="17598"/>
                  </a:cubicBezTo>
                  <a:cubicBezTo>
                    <a:pt x="477" y="17681"/>
                    <a:pt x="537" y="17764"/>
                    <a:pt x="596" y="17848"/>
                  </a:cubicBezTo>
                  <a:lnTo>
                    <a:pt x="668" y="17943"/>
                  </a:lnTo>
                  <a:cubicBezTo>
                    <a:pt x="727" y="18014"/>
                    <a:pt x="787" y="18086"/>
                    <a:pt x="846" y="18157"/>
                  </a:cubicBezTo>
                  <a:cubicBezTo>
                    <a:pt x="870" y="18181"/>
                    <a:pt x="906" y="18217"/>
                    <a:pt x="930" y="18241"/>
                  </a:cubicBezTo>
                  <a:cubicBezTo>
                    <a:pt x="1013" y="18336"/>
                    <a:pt x="1108" y="18419"/>
                    <a:pt x="1203" y="18503"/>
                  </a:cubicBezTo>
                  <a:cubicBezTo>
                    <a:pt x="1215" y="18503"/>
                    <a:pt x="1215" y="18514"/>
                    <a:pt x="1215" y="18514"/>
                  </a:cubicBezTo>
                  <a:cubicBezTo>
                    <a:pt x="1323" y="18598"/>
                    <a:pt x="1442" y="18681"/>
                    <a:pt x="1549" y="18764"/>
                  </a:cubicBezTo>
                  <a:cubicBezTo>
                    <a:pt x="1584" y="18800"/>
                    <a:pt x="1620" y="18824"/>
                    <a:pt x="1656" y="18848"/>
                  </a:cubicBezTo>
                  <a:cubicBezTo>
                    <a:pt x="1751" y="18895"/>
                    <a:pt x="1835" y="18955"/>
                    <a:pt x="1930" y="19014"/>
                  </a:cubicBezTo>
                  <a:lnTo>
                    <a:pt x="2061" y="19086"/>
                  </a:lnTo>
                  <a:cubicBezTo>
                    <a:pt x="2168" y="19145"/>
                    <a:pt x="2275" y="19205"/>
                    <a:pt x="2394" y="19265"/>
                  </a:cubicBezTo>
                  <a:lnTo>
                    <a:pt x="2489" y="19312"/>
                  </a:lnTo>
                  <a:cubicBezTo>
                    <a:pt x="2632" y="19384"/>
                    <a:pt x="2787" y="19443"/>
                    <a:pt x="2942" y="19515"/>
                  </a:cubicBezTo>
                  <a:lnTo>
                    <a:pt x="3061" y="19550"/>
                  </a:lnTo>
                  <a:cubicBezTo>
                    <a:pt x="3180" y="19598"/>
                    <a:pt x="3311" y="19646"/>
                    <a:pt x="3442" y="19693"/>
                  </a:cubicBezTo>
                  <a:lnTo>
                    <a:pt x="3609" y="19753"/>
                  </a:lnTo>
                  <a:cubicBezTo>
                    <a:pt x="3740" y="19788"/>
                    <a:pt x="3870" y="19836"/>
                    <a:pt x="4001" y="19872"/>
                  </a:cubicBezTo>
                  <a:lnTo>
                    <a:pt x="4168" y="19919"/>
                  </a:lnTo>
                  <a:cubicBezTo>
                    <a:pt x="4347" y="19967"/>
                    <a:pt x="4537" y="20015"/>
                    <a:pt x="4740" y="20062"/>
                  </a:cubicBezTo>
                  <a:lnTo>
                    <a:pt x="4811" y="20074"/>
                  </a:lnTo>
                  <a:cubicBezTo>
                    <a:pt x="4990" y="20110"/>
                    <a:pt x="5168" y="20146"/>
                    <a:pt x="5359" y="20181"/>
                  </a:cubicBezTo>
                  <a:lnTo>
                    <a:pt x="5561" y="20217"/>
                  </a:lnTo>
                  <a:lnTo>
                    <a:pt x="6026" y="20288"/>
                  </a:lnTo>
                  <a:lnTo>
                    <a:pt x="6240" y="20324"/>
                  </a:lnTo>
                  <a:cubicBezTo>
                    <a:pt x="6430" y="20348"/>
                    <a:pt x="6621" y="20372"/>
                    <a:pt x="6835" y="20384"/>
                  </a:cubicBezTo>
                  <a:lnTo>
                    <a:pt x="6930" y="20396"/>
                  </a:lnTo>
                  <a:cubicBezTo>
                    <a:pt x="7169" y="20419"/>
                    <a:pt x="7407" y="20443"/>
                    <a:pt x="7657" y="20455"/>
                  </a:cubicBezTo>
                  <a:lnTo>
                    <a:pt x="7871" y="20467"/>
                  </a:lnTo>
                  <a:cubicBezTo>
                    <a:pt x="8050" y="20479"/>
                    <a:pt x="8240" y="20491"/>
                    <a:pt x="8431" y="20491"/>
                  </a:cubicBezTo>
                  <a:lnTo>
                    <a:pt x="8681" y="20503"/>
                  </a:lnTo>
                  <a:cubicBezTo>
                    <a:pt x="8883" y="20503"/>
                    <a:pt x="9074" y="20515"/>
                    <a:pt x="9276" y="20515"/>
                  </a:cubicBezTo>
                  <a:lnTo>
                    <a:pt x="9490" y="20515"/>
                  </a:lnTo>
                  <a:cubicBezTo>
                    <a:pt x="9752" y="20515"/>
                    <a:pt x="10026" y="20515"/>
                    <a:pt x="10312" y="20503"/>
                  </a:cubicBezTo>
                  <a:lnTo>
                    <a:pt x="10490" y="20503"/>
                  </a:lnTo>
                  <a:lnTo>
                    <a:pt x="11181" y="20479"/>
                  </a:lnTo>
                  <a:lnTo>
                    <a:pt x="11467" y="20455"/>
                  </a:lnTo>
                  <a:cubicBezTo>
                    <a:pt x="11681" y="20443"/>
                    <a:pt x="11895" y="20431"/>
                    <a:pt x="12110" y="20419"/>
                  </a:cubicBezTo>
                  <a:lnTo>
                    <a:pt x="12383" y="20396"/>
                  </a:lnTo>
                  <a:cubicBezTo>
                    <a:pt x="12693" y="20372"/>
                    <a:pt x="13003" y="20348"/>
                    <a:pt x="13324" y="20312"/>
                  </a:cubicBezTo>
                  <a:cubicBezTo>
                    <a:pt x="24444" y="19193"/>
                    <a:pt x="37327" y="13788"/>
                    <a:pt x="42078" y="8227"/>
                  </a:cubicBezTo>
                  <a:cubicBezTo>
                    <a:pt x="42209" y="8073"/>
                    <a:pt x="42340" y="7906"/>
                    <a:pt x="42459" y="7751"/>
                  </a:cubicBezTo>
                  <a:cubicBezTo>
                    <a:pt x="42506" y="7704"/>
                    <a:pt x="42530" y="7656"/>
                    <a:pt x="42578" y="7608"/>
                  </a:cubicBezTo>
                  <a:cubicBezTo>
                    <a:pt x="42649" y="7501"/>
                    <a:pt x="42732" y="7394"/>
                    <a:pt x="42804" y="7287"/>
                  </a:cubicBezTo>
                  <a:cubicBezTo>
                    <a:pt x="42840" y="7227"/>
                    <a:pt x="42875" y="7168"/>
                    <a:pt x="42911" y="7120"/>
                  </a:cubicBezTo>
                  <a:cubicBezTo>
                    <a:pt x="42971" y="7013"/>
                    <a:pt x="43042" y="6918"/>
                    <a:pt x="43090" y="6822"/>
                  </a:cubicBezTo>
                  <a:cubicBezTo>
                    <a:pt x="43125" y="6763"/>
                    <a:pt x="43161" y="6703"/>
                    <a:pt x="43185" y="6656"/>
                  </a:cubicBezTo>
                  <a:cubicBezTo>
                    <a:pt x="43244" y="6549"/>
                    <a:pt x="43292" y="6453"/>
                    <a:pt x="43340" y="6358"/>
                  </a:cubicBezTo>
                  <a:cubicBezTo>
                    <a:pt x="43364" y="6311"/>
                    <a:pt x="43387" y="6263"/>
                    <a:pt x="43411" y="6203"/>
                  </a:cubicBezTo>
                  <a:cubicBezTo>
                    <a:pt x="43471" y="6072"/>
                    <a:pt x="43530" y="5930"/>
                    <a:pt x="43578" y="5799"/>
                  </a:cubicBezTo>
                  <a:cubicBezTo>
                    <a:pt x="43590" y="5799"/>
                    <a:pt x="43590" y="5787"/>
                    <a:pt x="43590" y="5775"/>
                  </a:cubicBezTo>
                  <a:cubicBezTo>
                    <a:pt x="43637" y="5632"/>
                    <a:pt x="43685" y="5489"/>
                    <a:pt x="43721" y="5358"/>
                  </a:cubicBezTo>
                  <a:cubicBezTo>
                    <a:pt x="43733" y="5310"/>
                    <a:pt x="43733" y="5275"/>
                    <a:pt x="43745" y="5227"/>
                  </a:cubicBezTo>
                  <a:cubicBezTo>
                    <a:pt x="43768" y="5132"/>
                    <a:pt x="43780" y="5048"/>
                    <a:pt x="43804" y="4953"/>
                  </a:cubicBezTo>
                  <a:cubicBezTo>
                    <a:pt x="43804" y="4906"/>
                    <a:pt x="43816" y="4858"/>
                    <a:pt x="43816" y="4798"/>
                  </a:cubicBezTo>
                  <a:cubicBezTo>
                    <a:pt x="43828" y="4715"/>
                    <a:pt x="43828" y="4632"/>
                    <a:pt x="43840" y="4548"/>
                  </a:cubicBezTo>
                  <a:lnTo>
                    <a:pt x="43840" y="4406"/>
                  </a:lnTo>
                  <a:cubicBezTo>
                    <a:pt x="43828" y="4322"/>
                    <a:pt x="43828" y="4239"/>
                    <a:pt x="43816" y="4156"/>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8" name="Google Shape;728;p28"/>
          <p:cNvGrpSpPr/>
          <p:nvPr/>
        </p:nvGrpSpPr>
        <p:grpSpPr>
          <a:xfrm>
            <a:off x="-2049318" y="-1493781"/>
            <a:ext cx="4071000" cy="4781399"/>
            <a:chOff x="-1024659" y="-746890"/>
            <a:chExt cx="2035500" cy="2390700"/>
          </a:xfrm>
        </p:grpSpPr>
        <p:sp>
          <p:nvSpPr>
            <p:cNvPr id="729" name="Google Shape;729;p28"/>
            <p:cNvSpPr/>
            <p:nvPr/>
          </p:nvSpPr>
          <p:spPr>
            <a:xfrm rot="3420529">
              <a:off x="-955101" y="-75285"/>
              <a:ext cx="1896384" cy="1195990"/>
            </a:xfrm>
            <a:prstGeom prst="triangle">
              <a:avLst>
                <a:gd fmla="val 50000" name="adj"/>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rPr lang="en" sz="2800"/>
                <a:t> </a:t>
              </a:r>
              <a:endParaRPr sz="2800"/>
            </a:p>
          </p:txBody>
        </p:sp>
        <p:grpSp>
          <p:nvGrpSpPr>
            <p:cNvPr id="730" name="Google Shape;730;p28"/>
            <p:cNvGrpSpPr/>
            <p:nvPr/>
          </p:nvGrpSpPr>
          <p:grpSpPr>
            <a:xfrm rot="-960545">
              <a:off x="-811664" y="-568320"/>
              <a:ext cx="1542637" cy="1761192"/>
              <a:chOff x="742950" y="1124975"/>
              <a:chExt cx="1327850" cy="1515975"/>
            </a:xfrm>
          </p:grpSpPr>
          <p:sp>
            <p:nvSpPr>
              <p:cNvPr id="731" name="Google Shape;731;p28"/>
              <p:cNvSpPr/>
              <p:nvPr/>
            </p:nvSpPr>
            <p:spPr>
              <a:xfrm>
                <a:off x="742950" y="1124975"/>
                <a:ext cx="304525" cy="1515975"/>
              </a:xfrm>
              <a:custGeom>
                <a:rect b="b" l="l" r="r" t="t"/>
                <a:pathLst>
                  <a:path extrusionOk="0" h="60639" w="12181">
                    <a:moveTo>
                      <a:pt x="0" y="60639"/>
                    </a:moveTo>
                    <a:lnTo>
                      <a:pt x="6263" y="0"/>
                    </a:lnTo>
                    <a:lnTo>
                      <a:pt x="12180" y="46911"/>
                    </a:lnTo>
                    <a:close/>
                  </a:path>
                </a:pathLst>
              </a:custGeom>
              <a:gradFill>
                <a:gsLst>
                  <a:gs pos="0">
                    <a:srgbClr val="FF62FF"/>
                  </a:gs>
                  <a:gs pos="100000">
                    <a:srgbClr val="A2B5F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 name="Google Shape;732;p28"/>
              <p:cNvSpPr/>
              <p:nvPr/>
            </p:nvSpPr>
            <p:spPr>
              <a:xfrm>
                <a:off x="899500" y="1124975"/>
                <a:ext cx="1171300" cy="1172775"/>
              </a:xfrm>
              <a:custGeom>
                <a:rect b="b" l="l" r="r" t="t"/>
                <a:pathLst>
                  <a:path extrusionOk="0" h="46911" w="46852">
                    <a:moveTo>
                      <a:pt x="46852" y="37576"/>
                    </a:moveTo>
                    <a:lnTo>
                      <a:pt x="5918" y="46911"/>
                    </a:lnTo>
                    <a:lnTo>
                      <a:pt x="1" y="0"/>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 name="Google Shape;733;p28"/>
              <p:cNvSpPr/>
              <p:nvPr/>
            </p:nvSpPr>
            <p:spPr>
              <a:xfrm>
                <a:off x="742950" y="2064375"/>
                <a:ext cx="1327850" cy="576575"/>
              </a:xfrm>
              <a:custGeom>
                <a:rect b="b" l="l" r="r" t="t"/>
                <a:pathLst>
                  <a:path extrusionOk="0" h="23063" w="53114">
                    <a:moveTo>
                      <a:pt x="53114" y="0"/>
                    </a:moveTo>
                    <a:lnTo>
                      <a:pt x="0" y="23063"/>
                    </a:lnTo>
                    <a:lnTo>
                      <a:pt x="12180" y="9335"/>
                    </a:lnTo>
                    <a:close/>
                  </a:path>
                </a:pathLst>
              </a:custGeom>
              <a:gradFill>
                <a:gsLst>
                  <a:gs pos="0">
                    <a:srgbClr val="F9F6EF"/>
                  </a:gs>
                  <a:gs pos="100000">
                    <a:srgbClr val="F148FF"/>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34" name="Google Shape;734;p28"/>
            <p:cNvSpPr/>
            <p:nvPr/>
          </p:nvSpPr>
          <p:spPr>
            <a:xfrm>
              <a:off x="-859592" y="68247"/>
              <a:ext cx="1344082" cy="748969"/>
            </a:xfrm>
            <a:custGeom>
              <a:rect b="b" l="l" r="r" t="t"/>
              <a:pathLst>
                <a:path extrusionOk="0" h="40452" w="72604">
                  <a:moveTo>
                    <a:pt x="61873" y="40452"/>
                  </a:moveTo>
                  <a:lnTo>
                    <a:pt x="72604" y="6871"/>
                  </a:lnTo>
                  <a:lnTo>
                    <a:pt x="0" y="0"/>
                  </a:lnTo>
                </a:path>
              </a:pathLst>
            </a:custGeom>
            <a:noFill/>
            <a:ln cap="flat" cmpd="sng" w="28575">
              <a:solidFill>
                <a:schemeClr val="lt1"/>
              </a:solidFill>
              <a:prstDash val="solid"/>
              <a:round/>
              <a:headEnd len="med" w="med" type="none"/>
              <a:tailEnd len="med" w="med" type="none"/>
            </a:ln>
          </p:spPr>
        </p:sp>
      </p:grpSp>
      <p:grpSp>
        <p:nvGrpSpPr>
          <p:cNvPr id="735" name="Google Shape;735;p28"/>
          <p:cNvGrpSpPr/>
          <p:nvPr/>
        </p:nvGrpSpPr>
        <p:grpSpPr>
          <a:xfrm>
            <a:off x="16097709" y="7264872"/>
            <a:ext cx="4177071" cy="4170354"/>
            <a:chOff x="7526426" y="3074700"/>
            <a:chExt cx="2326800" cy="2323058"/>
          </a:xfrm>
        </p:grpSpPr>
        <p:sp>
          <p:nvSpPr>
            <p:cNvPr id="736" name="Google Shape;736;p28"/>
            <p:cNvSpPr/>
            <p:nvPr/>
          </p:nvSpPr>
          <p:spPr>
            <a:xfrm rot="2097229">
              <a:off x="7805141" y="3443597"/>
              <a:ext cx="1769369" cy="1530506"/>
            </a:xfrm>
            <a:prstGeom prst="triangle">
              <a:avLst>
                <a:gd fmla="val 50000" name="adj"/>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37" name="Google Shape;737;p28"/>
            <p:cNvGrpSpPr/>
            <p:nvPr/>
          </p:nvGrpSpPr>
          <p:grpSpPr>
            <a:xfrm>
              <a:off x="7783373" y="3676410"/>
              <a:ext cx="1721348" cy="1721348"/>
              <a:chOff x="2276175" y="1183600"/>
              <a:chExt cx="1504675" cy="1504675"/>
            </a:xfrm>
          </p:grpSpPr>
          <p:sp>
            <p:nvSpPr>
              <p:cNvPr id="738" name="Google Shape;738;p28"/>
              <p:cNvSpPr/>
              <p:nvPr/>
            </p:nvSpPr>
            <p:spPr>
              <a:xfrm>
                <a:off x="2276175" y="1183600"/>
                <a:ext cx="1504675" cy="1504675"/>
              </a:xfrm>
              <a:custGeom>
                <a:rect b="b" l="l" r="r" t="t"/>
                <a:pathLst>
                  <a:path extrusionOk="0" h="60187" w="60187">
                    <a:moveTo>
                      <a:pt x="49482" y="10716"/>
                    </a:moveTo>
                    <a:cubicBezTo>
                      <a:pt x="60186" y="21420"/>
                      <a:pt x="60186" y="38768"/>
                      <a:pt x="49482" y="49483"/>
                    </a:cubicBezTo>
                    <a:cubicBezTo>
                      <a:pt x="38767" y="60187"/>
                      <a:pt x="21419" y="60187"/>
                      <a:pt x="10704" y="49483"/>
                    </a:cubicBezTo>
                    <a:cubicBezTo>
                      <a:pt x="0" y="38768"/>
                      <a:pt x="0" y="21420"/>
                      <a:pt x="10704" y="10716"/>
                    </a:cubicBezTo>
                    <a:cubicBezTo>
                      <a:pt x="21419" y="1"/>
                      <a:pt x="38767" y="1"/>
                      <a:pt x="49482" y="10716"/>
                    </a:cubicBezTo>
                    <a:close/>
                  </a:path>
                </a:pathLst>
              </a:custGeom>
              <a:gradFill>
                <a:gsLst>
                  <a:gs pos="0">
                    <a:srgbClr val="FEFFB7"/>
                  </a:gs>
                  <a:gs pos="58999">
                    <a:srgbClr val="F7B0B6"/>
                  </a:gs>
                  <a:gs pos="92000">
                    <a:srgbClr val="CF65B0"/>
                  </a:gs>
                  <a:gs pos="100000">
                    <a:srgbClr val="FEFFB7"/>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 name="Google Shape;739;p28"/>
              <p:cNvSpPr/>
              <p:nvPr/>
            </p:nvSpPr>
            <p:spPr>
              <a:xfrm>
                <a:off x="2541671" y="1370841"/>
                <a:ext cx="600399" cy="626921"/>
              </a:xfrm>
              <a:custGeom>
                <a:rect b="b" l="l" r="r" t="t"/>
                <a:pathLst>
                  <a:path extrusionOk="0" h="19147" w="18337">
                    <a:moveTo>
                      <a:pt x="17253" y="7073"/>
                    </a:moveTo>
                    <a:cubicBezTo>
                      <a:pt x="18336" y="10431"/>
                      <a:pt x="17312" y="14110"/>
                      <a:pt x="14633" y="16396"/>
                    </a:cubicBezTo>
                    <a:cubicBezTo>
                      <a:pt x="11954" y="18694"/>
                      <a:pt x="8156" y="19146"/>
                      <a:pt x="5013" y="17551"/>
                    </a:cubicBezTo>
                    <a:cubicBezTo>
                      <a:pt x="1870" y="15955"/>
                      <a:pt x="0" y="12621"/>
                      <a:pt x="274" y="9109"/>
                    </a:cubicBezTo>
                    <a:cubicBezTo>
                      <a:pt x="536" y="5597"/>
                      <a:pt x="2906" y="2585"/>
                      <a:pt x="6251" y="1489"/>
                    </a:cubicBezTo>
                    <a:cubicBezTo>
                      <a:pt x="10835" y="1"/>
                      <a:pt x="15752" y="2501"/>
                      <a:pt x="17253" y="7073"/>
                    </a:cubicBezTo>
                    <a:close/>
                  </a:path>
                </a:pathLst>
              </a:custGeom>
              <a:gradFill>
                <a:gsLst>
                  <a:gs pos="0">
                    <a:srgbClr val="FFFFFF">
                      <a:alpha val="5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cxnSp>
          <p:nvCxnSpPr>
            <p:cNvPr id="740" name="Google Shape;740;p28"/>
            <p:cNvCxnSpPr>
              <a:stCxn id="736" idx="0"/>
              <a:endCxn id="736" idx="4"/>
            </p:cNvCxnSpPr>
            <p:nvPr/>
          </p:nvCxnSpPr>
          <p:spPr>
            <a:xfrm flipH="1">
              <a:off x="8976626" y="3581550"/>
              <a:ext cx="151500" cy="1761300"/>
            </a:xfrm>
            <a:prstGeom prst="straightConnector1">
              <a:avLst/>
            </a:prstGeom>
            <a:noFill/>
            <a:ln cap="flat" cmpd="sng" w="28575">
              <a:solidFill>
                <a:schemeClr val="lt1"/>
              </a:solidFill>
              <a:prstDash val="solid"/>
              <a:round/>
              <a:headEnd len="med" w="med" type="none"/>
              <a:tailEnd len="med" w="med" type="none"/>
            </a:ln>
          </p:spPr>
        </p:cxnSp>
        <p:cxnSp>
          <p:nvCxnSpPr>
            <p:cNvPr id="741" name="Google Shape;741;p28"/>
            <p:cNvCxnSpPr>
              <a:stCxn id="736" idx="2"/>
              <a:endCxn id="736" idx="4"/>
            </p:cNvCxnSpPr>
            <p:nvPr/>
          </p:nvCxnSpPr>
          <p:spPr>
            <a:xfrm>
              <a:off x="7526426" y="4329300"/>
              <a:ext cx="1450200" cy="1013700"/>
            </a:xfrm>
            <a:prstGeom prst="straightConnector1">
              <a:avLst/>
            </a:prstGeom>
            <a:noFill/>
            <a:ln cap="flat" cmpd="sng" w="28575">
              <a:solidFill>
                <a:schemeClr val="lt1"/>
              </a:solidFill>
              <a:prstDash val="solid"/>
              <a:round/>
              <a:headEnd len="med" w="med" type="none"/>
              <a:tailEnd len="med" w="med" type="none"/>
            </a:ln>
          </p:spPr>
        </p:cxnSp>
      </p:grpSp>
      <p:grpSp>
        <p:nvGrpSpPr>
          <p:cNvPr id="742" name="Google Shape;742;p28"/>
          <p:cNvGrpSpPr/>
          <p:nvPr/>
        </p:nvGrpSpPr>
        <p:grpSpPr>
          <a:xfrm rot="1972279">
            <a:off x="16048252" y="-742156"/>
            <a:ext cx="4749736" cy="3643139"/>
            <a:chOff x="-1162707" y="-935923"/>
            <a:chExt cx="3847669" cy="2951237"/>
          </a:xfrm>
        </p:grpSpPr>
        <p:sp>
          <p:nvSpPr>
            <p:cNvPr id="743" name="Google Shape;743;p28"/>
            <p:cNvSpPr/>
            <p:nvPr/>
          </p:nvSpPr>
          <p:spPr>
            <a:xfrm rot="2097264">
              <a:off x="901933" y="-467612"/>
              <a:ext cx="1534758" cy="1327771"/>
            </a:xfrm>
            <a:prstGeom prst="triangle">
              <a:avLst>
                <a:gd fmla="val 50000" name="adj"/>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44" name="Google Shape;744;p28"/>
            <p:cNvGrpSpPr/>
            <p:nvPr/>
          </p:nvGrpSpPr>
          <p:grpSpPr>
            <a:xfrm rot="1441188">
              <a:off x="-896393" y="-425161"/>
              <a:ext cx="2920085" cy="1929713"/>
              <a:chOff x="759000" y="1141650"/>
              <a:chExt cx="4566375" cy="3017650"/>
            </a:xfrm>
          </p:grpSpPr>
          <p:sp>
            <p:nvSpPr>
              <p:cNvPr id="745" name="Google Shape;745;p28"/>
              <p:cNvSpPr/>
              <p:nvPr/>
            </p:nvSpPr>
            <p:spPr>
              <a:xfrm>
                <a:off x="779250" y="1141650"/>
                <a:ext cx="4522325" cy="2935500"/>
              </a:xfrm>
              <a:custGeom>
                <a:rect b="b" l="l" r="r" t="t"/>
                <a:pathLst>
                  <a:path extrusionOk="0" h="117420" w="180893">
                    <a:moveTo>
                      <a:pt x="46459" y="111526"/>
                    </a:moveTo>
                    <a:cubicBezTo>
                      <a:pt x="48423" y="110966"/>
                      <a:pt x="50459" y="110752"/>
                      <a:pt x="52495" y="110895"/>
                    </a:cubicBezTo>
                    <a:cubicBezTo>
                      <a:pt x="56341" y="111168"/>
                      <a:pt x="59782" y="112562"/>
                      <a:pt x="63116" y="113931"/>
                    </a:cubicBezTo>
                    <a:cubicBezTo>
                      <a:pt x="65354" y="114848"/>
                      <a:pt x="67521" y="115752"/>
                      <a:pt x="69712" y="116348"/>
                    </a:cubicBezTo>
                    <a:cubicBezTo>
                      <a:pt x="72629" y="117145"/>
                      <a:pt x="75534" y="117419"/>
                      <a:pt x="78665" y="116550"/>
                    </a:cubicBezTo>
                    <a:cubicBezTo>
                      <a:pt x="80463" y="116050"/>
                      <a:pt x="82344" y="115181"/>
                      <a:pt x="84380" y="113776"/>
                    </a:cubicBezTo>
                    <a:cubicBezTo>
                      <a:pt x="85535" y="112978"/>
                      <a:pt x="86619" y="112085"/>
                      <a:pt x="87619" y="111097"/>
                    </a:cubicBezTo>
                    <a:cubicBezTo>
                      <a:pt x="89047" y="109668"/>
                      <a:pt x="90286" y="108049"/>
                      <a:pt x="91286" y="106299"/>
                    </a:cubicBezTo>
                    <a:cubicBezTo>
                      <a:pt x="92274" y="104572"/>
                      <a:pt x="93084" y="102751"/>
                      <a:pt x="93715" y="100870"/>
                    </a:cubicBezTo>
                    <a:cubicBezTo>
                      <a:pt x="95036" y="97048"/>
                      <a:pt x="95846" y="92845"/>
                      <a:pt x="96822" y="88594"/>
                    </a:cubicBezTo>
                    <a:cubicBezTo>
                      <a:pt x="97477" y="85761"/>
                      <a:pt x="98227" y="82891"/>
                      <a:pt x="99299" y="80081"/>
                    </a:cubicBezTo>
                    <a:cubicBezTo>
                      <a:pt x="100727" y="76343"/>
                      <a:pt x="102775" y="72699"/>
                      <a:pt x="105930" y="69568"/>
                    </a:cubicBezTo>
                    <a:cubicBezTo>
                      <a:pt x="107097" y="68413"/>
                      <a:pt x="108359" y="67377"/>
                      <a:pt x="109705" y="66449"/>
                    </a:cubicBezTo>
                    <a:cubicBezTo>
                      <a:pt x="111991" y="64865"/>
                      <a:pt x="114193" y="63817"/>
                      <a:pt x="116313" y="63222"/>
                    </a:cubicBezTo>
                    <a:cubicBezTo>
                      <a:pt x="118265" y="62663"/>
                      <a:pt x="120313" y="62460"/>
                      <a:pt x="122349" y="62603"/>
                    </a:cubicBezTo>
                    <a:cubicBezTo>
                      <a:pt x="126183" y="62865"/>
                      <a:pt x="129624" y="64270"/>
                      <a:pt x="132970" y="65627"/>
                    </a:cubicBezTo>
                    <a:cubicBezTo>
                      <a:pt x="135184" y="66544"/>
                      <a:pt x="137363" y="67449"/>
                      <a:pt x="139554" y="68044"/>
                    </a:cubicBezTo>
                    <a:cubicBezTo>
                      <a:pt x="142471" y="68854"/>
                      <a:pt x="145376" y="69116"/>
                      <a:pt x="148519" y="68247"/>
                    </a:cubicBezTo>
                    <a:cubicBezTo>
                      <a:pt x="150305" y="67746"/>
                      <a:pt x="152186" y="66877"/>
                      <a:pt x="154222" y="65460"/>
                    </a:cubicBezTo>
                    <a:cubicBezTo>
                      <a:pt x="155389" y="64675"/>
                      <a:pt x="156473" y="63770"/>
                      <a:pt x="157461" y="62782"/>
                    </a:cubicBezTo>
                    <a:cubicBezTo>
                      <a:pt x="158901" y="61353"/>
                      <a:pt x="160140" y="59746"/>
                      <a:pt x="161140" y="57995"/>
                    </a:cubicBezTo>
                    <a:cubicBezTo>
                      <a:pt x="162116" y="56257"/>
                      <a:pt x="162926" y="54435"/>
                      <a:pt x="163557" y="52554"/>
                    </a:cubicBezTo>
                    <a:cubicBezTo>
                      <a:pt x="164878" y="48732"/>
                      <a:pt x="165688" y="44541"/>
                      <a:pt x="166676" y="40291"/>
                    </a:cubicBezTo>
                    <a:cubicBezTo>
                      <a:pt x="167331" y="37445"/>
                      <a:pt x="168081" y="34588"/>
                      <a:pt x="169153" y="31778"/>
                    </a:cubicBezTo>
                    <a:cubicBezTo>
                      <a:pt x="170581" y="28039"/>
                      <a:pt x="172629" y="24396"/>
                      <a:pt x="175784" y="21265"/>
                    </a:cubicBezTo>
                    <a:cubicBezTo>
                      <a:pt x="176939" y="20110"/>
                      <a:pt x="178201" y="19062"/>
                      <a:pt x="179547" y="18133"/>
                    </a:cubicBezTo>
                    <a:cubicBezTo>
                      <a:pt x="179654" y="18074"/>
                      <a:pt x="179761" y="18014"/>
                      <a:pt x="179868" y="17967"/>
                    </a:cubicBezTo>
                    <a:cubicBezTo>
                      <a:pt x="179904" y="17955"/>
                      <a:pt x="179940" y="17943"/>
                      <a:pt x="179975" y="17931"/>
                    </a:cubicBezTo>
                    <a:cubicBezTo>
                      <a:pt x="180047" y="17907"/>
                      <a:pt x="180118" y="17883"/>
                      <a:pt x="180190" y="17883"/>
                    </a:cubicBezTo>
                    <a:cubicBezTo>
                      <a:pt x="180237" y="17871"/>
                      <a:pt x="180273" y="17871"/>
                      <a:pt x="180321" y="17871"/>
                    </a:cubicBezTo>
                    <a:cubicBezTo>
                      <a:pt x="180380" y="17859"/>
                      <a:pt x="180452" y="17859"/>
                      <a:pt x="180511" y="17871"/>
                    </a:cubicBezTo>
                    <a:cubicBezTo>
                      <a:pt x="180559" y="17871"/>
                      <a:pt x="180595" y="17871"/>
                      <a:pt x="180630" y="17883"/>
                    </a:cubicBezTo>
                    <a:cubicBezTo>
                      <a:pt x="180702" y="17895"/>
                      <a:pt x="180761" y="17907"/>
                      <a:pt x="180821" y="17943"/>
                    </a:cubicBezTo>
                    <a:cubicBezTo>
                      <a:pt x="180845" y="17943"/>
                      <a:pt x="180868" y="17943"/>
                      <a:pt x="180892" y="17955"/>
                    </a:cubicBezTo>
                    <a:lnTo>
                      <a:pt x="141304" y="179"/>
                    </a:lnTo>
                    <a:cubicBezTo>
                      <a:pt x="140852" y="0"/>
                      <a:pt x="140340" y="72"/>
                      <a:pt x="139959" y="369"/>
                    </a:cubicBezTo>
                    <a:cubicBezTo>
                      <a:pt x="138613" y="1286"/>
                      <a:pt x="137351" y="2334"/>
                      <a:pt x="136184" y="3489"/>
                    </a:cubicBezTo>
                    <a:cubicBezTo>
                      <a:pt x="133029" y="6620"/>
                      <a:pt x="130981" y="10263"/>
                      <a:pt x="129552" y="14002"/>
                    </a:cubicBezTo>
                    <a:cubicBezTo>
                      <a:pt x="128481" y="16812"/>
                      <a:pt x="127743" y="19669"/>
                      <a:pt x="127076" y="22515"/>
                    </a:cubicBezTo>
                    <a:cubicBezTo>
                      <a:pt x="126088" y="26765"/>
                      <a:pt x="125290" y="30956"/>
                      <a:pt x="123968" y="34778"/>
                    </a:cubicBezTo>
                    <a:cubicBezTo>
                      <a:pt x="123337" y="36659"/>
                      <a:pt x="122528" y="38481"/>
                      <a:pt x="121551" y="40219"/>
                    </a:cubicBezTo>
                    <a:cubicBezTo>
                      <a:pt x="120539" y="41970"/>
                      <a:pt x="119301" y="43577"/>
                      <a:pt x="117872" y="45006"/>
                    </a:cubicBezTo>
                    <a:cubicBezTo>
                      <a:pt x="116872" y="45994"/>
                      <a:pt x="115789" y="46899"/>
                      <a:pt x="114634" y="47685"/>
                    </a:cubicBezTo>
                    <a:cubicBezTo>
                      <a:pt x="112598" y="49101"/>
                      <a:pt x="110717" y="49970"/>
                      <a:pt x="108919" y="50471"/>
                    </a:cubicBezTo>
                    <a:cubicBezTo>
                      <a:pt x="105788" y="51340"/>
                      <a:pt x="102882" y="51078"/>
                      <a:pt x="99954" y="50268"/>
                    </a:cubicBezTo>
                    <a:cubicBezTo>
                      <a:pt x="97763" y="49673"/>
                      <a:pt x="95584" y="48768"/>
                      <a:pt x="93369" y="47851"/>
                    </a:cubicBezTo>
                    <a:cubicBezTo>
                      <a:pt x="90036" y="46494"/>
                      <a:pt x="86583" y="45089"/>
                      <a:pt x="82749" y="44827"/>
                    </a:cubicBezTo>
                    <a:cubicBezTo>
                      <a:pt x="80713" y="44684"/>
                      <a:pt x="78677" y="44887"/>
                      <a:pt x="76713" y="45446"/>
                    </a:cubicBezTo>
                    <a:cubicBezTo>
                      <a:pt x="74605" y="46041"/>
                      <a:pt x="72391" y="47089"/>
                      <a:pt x="70105" y="48673"/>
                    </a:cubicBezTo>
                    <a:cubicBezTo>
                      <a:pt x="68759" y="49601"/>
                      <a:pt x="67497" y="50649"/>
                      <a:pt x="66342" y="51792"/>
                    </a:cubicBezTo>
                    <a:cubicBezTo>
                      <a:pt x="63187" y="54923"/>
                      <a:pt x="61127" y="58579"/>
                      <a:pt x="59710" y="62305"/>
                    </a:cubicBezTo>
                    <a:cubicBezTo>
                      <a:pt x="58639" y="65115"/>
                      <a:pt x="57889" y="67973"/>
                      <a:pt x="57234" y="70818"/>
                    </a:cubicBezTo>
                    <a:cubicBezTo>
                      <a:pt x="56258" y="75069"/>
                      <a:pt x="55448" y="79260"/>
                      <a:pt x="54126" y="83082"/>
                    </a:cubicBezTo>
                    <a:cubicBezTo>
                      <a:pt x="53495" y="84975"/>
                      <a:pt x="52686" y="86785"/>
                      <a:pt x="51709" y="88523"/>
                    </a:cubicBezTo>
                    <a:cubicBezTo>
                      <a:pt x="50697" y="90273"/>
                      <a:pt x="49459" y="91892"/>
                      <a:pt x="48030" y="93309"/>
                    </a:cubicBezTo>
                    <a:cubicBezTo>
                      <a:pt x="47030" y="94297"/>
                      <a:pt x="45947" y="95202"/>
                      <a:pt x="44792" y="95988"/>
                    </a:cubicBezTo>
                    <a:cubicBezTo>
                      <a:pt x="42756" y="97405"/>
                      <a:pt x="40863" y="98274"/>
                      <a:pt x="39077" y="98786"/>
                    </a:cubicBezTo>
                    <a:cubicBezTo>
                      <a:pt x="35946" y="99643"/>
                      <a:pt x="33040" y="99381"/>
                      <a:pt x="30123" y="98572"/>
                    </a:cubicBezTo>
                    <a:cubicBezTo>
                      <a:pt x="27933" y="97976"/>
                      <a:pt x="25754" y="97072"/>
                      <a:pt x="23527" y="96167"/>
                    </a:cubicBezTo>
                    <a:cubicBezTo>
                      <a:pt x="20194" y="94797"/>
                      <a:pt x="16753" y="93404"/>
                      <a:pt x="12907" y="93131"/>
                    </a:cubicBezTo>
                    <a:cubicBezTo>
                      <a:pt x="10871" y="92988"/>
                      <a:pt x="8835" y="93202"/>
                      <a:pt x="6870" y="93762"/>
                    </a:cubicBezTo>
                    <a:cubicBezTo>
                      <a:pt x="4763" y="94357"/>
                      <a:pt x="2549" y="95393"/>
                      <a:pt x="1" y="97202"/>
                    </a:cubicBezTo>
                    <a:lnTo>
                      <a:pt x="39589" y="114978"/>
                    </a:lnTo>
                    <a:cubicBezTo>
                      <a:pt x="42149" y="113157"/>
                      <a:pt x="44351" y="112121"/>
                      <a:pt x="46459" y="111526"/>
                    </a:cubicBezTo>
                    <a:close/>
                  </a:path>
                </a:pathLst>
              </a:custGeom>
              <a:gradFill>
                <a:gsLst>
                  <a:gs pos="0">
                    <a:srgbClr val="FFE2FF"/>
                  </a:gs>
                  <a:gs pos="8000">
                    <a:srgbClr val="D3A3EE"/>
                  </a:gs>
                  <a:gs pos="21000">
                    <a:srgbClr val="7B76D6"/>
                  </a:gs>
                  <a:gs pos="35000">
                    <a:srgbClr val="D3A3EE"/>
                  </a:gs>
                  <a:gs pos="46000">
                    <a:srgbClr val="FFE2FF"/>
                  </a:gs>
                  <a:gs pos="58000">
                    <a:srgbClr val="D3A3EE"/>
                  </a:gs>
                  <a:gs pos="69000">
                    <a:srgbClr val="7B76D6"/>
                  </a:gs>
                  <a:gs pos="85000">
                    <a:srgbClr val="D3A3EE"/>
                  </a:gs>
                  <a:gs pos="94000">
                    <a:srgbClr val="FFE2FF"/>
                  </a:gs>
                  <a:gs pos="100000">
                    <a:srgbClr val="D3A3EE"/>
                  </a:gs>
                </a:gsLst>
                <a:lin ang="8100019"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 name="Google Shape;746;p28"/>
              <p:cNvSpPr/>
              <p:nvPr/>
            </p:nvSpPr>
            <p:spPr>
              <a:xfrm>
                <a:off x="1748725" y="1588125"/>
                <a:ext cx="3576650" cy="2571175"/>
              </a:xfrm>
              <a:custGeom>
                <a:rect b="b" l="l" r="r" t="t"/>
                <a:pathLst>
                  <a:path extrusionOk="0" h="102847" w="143066">
                    <a:moveTo>
                      <a:pt x="142768" y="798"/>
                    </a:moveTo>
                    <a:cubicBezTo>
                      <a:pt x="142637" y="465"/>
                      <a:pt x="142375" y="203"/>
                      <a:pt x="142054" y="84"/>
                    </a:cubicBezTo>
                    <a:cubicBezTo>
                      <a:pt x="141982" y="60"/>
                      <a:pt x="141923" y="36"/>
                      <a:pt x="141863" y="24"/>
                    </a:cubicBezTo>
                    <a:cubicBezTo>
                      <a:pt x="141816" y="24"/>
                      <a:pt x="141780" y="12"/>
                      <a:pt x="141744" y="12"/>
                    </a:cubicBezTo>
                    <a:cubicBezTo>
                      <a:pt x="141673" y="0"/>
                      <a:pt x="141613" y="0"/>
                      <a:pt x="141542" y="12"/>
                    </a:cubicBezTo>
                    <a:cubicBezTo>
                      <a:pt x="141506" y="12"/>
                      <a:pt x="141458" y="12"/>
                      <a:pt x="141423" y="24"/>
                    </a:cubicBezTo>
                    <a:cubicBezTo>
                      <a:pt x="141339" y="36"/>
                      <a:pt x="141268" y="48"/>
                      <a:pt x="141196" y="84"/>
                    </a:cubicBezTo>
                    <a:cubicBezTo>
                      <a:pt x="141161" y="96"/>
                      <a:pt x="141125" y="96"/>
                      <a:pt x="141101" y="108"/>
                    </a:cubicBezTo>
                    <a:cubicBezTo>
                      <a:pt x="140982" y="155"/>
                      <a:pt x="140875" y="215"/>
                      <a:pt x="140768" y="286"/>
                    </a:cubicBezTo>
                    <a:cubicBezTo>
                      <a:pt x="139422" y="1215"/>
                      <a:pt x="138160" y="2263"/>
                      <a:pt x="137005" y="3406"/>
                    </a:cubicBezTo>
                    <a:cubicBezTo>
                      <a:pt x="133850" y="6537"/>
                      <a:pt x="131791" y="10192"/>
                      <a:pt x="130374" y="13919"/>
                    </a:cubicBezTo>
                    <a:cubicBezTo>
                      <a:pt x="129302" y="16729"/>
                      <a:pt x="128552" y="19598"/>
                      <a:pt x="127897" y="22432"/>
                    </a:cubicBezTo>
                    <a:cubicBezTo>
                      <a:pt x="126909" y="26682"/>
                      <a:pt x="126111" y="30873"/>
                      <a:pt x="124778" y="34707"/>
                    </a:cubicBezTo>
                    <a:cubicBezTo>
                      <a:pt x="124147" y="36588"/>
                      <a:pt x="123337" y="38410"/>
                      <a:pt x="122361" y="40136"/>
                    </a:cubicBezTo>
                    <a:cubicBezTo>
                      <a:pt x="121361" y="41898"/>
                      <a:pt x="120122" y="43506"/>
                      <a:pt x="118682" y="44935"/>
                    </a:cubicBezTo>
                    <a:cubicBezTo>
                      <a:pt x="117694" y="45923"/>
                      <a:pt x="116610" y="46816"/>
                      <a:pt x="115443" y="47613"/>
                    </a:cubicBezTo>
                    <a:cubicBezTo>
                      <a:pt x="113407" y="49018"/>
                      <a:pt x="111526" y="49899"/>
                      <a:pt x="109740" y="50388"/>
                    </a:cubicBezTo>
                    <a:cubicBezTo>
                      <a:pt x="106597" y="51269"/>
                      <a:pt x="103692" y="50983"/>
                      <a:pt x="100775" y="50197"/>
                    </a:cubicBezTo>
                    <a:cubicBezTo>
                      <a:pt x="98584" y="49602"/>
                      <a:pt x="96405" y="48685"/>
                      <a:pt x="94191" y="47780"/>
                    </a:cubicBezTo>
                    <a:cubicBezTo>
                      <a:pt x="90845" y="46411"/>
                      <a:pt x="87404" y="45018"/>
                      <a:pt x="83570" y="44744"/>
                    </a:cubicBezTo>
                    <a:cubicBezTo>
                      <a:pt x="81534" y="44601"/>
                      <a:pt x="79486" y="44815"/>
                      <a:pt x="77534" y="45363"/>
                    </a:cubicBezTo>
                    <a:cubicBezTo>
                      <a:pt x="75414" y="45958"/>
                      <a:pt x="73212" y="47006"/>
                      <a:pt x="70926" y="48590"/>
                    </a:cubicBezTo>
                    <a:cubicBezTo>
                      <a:pt x="69580" y="49518"/>
                      <a:pt x="68318" y="50566"/>
                      <a:pt x="67151" y="51721"/>
                    </a:cubicBezTo>
                    <a:cubicBezTo>
                      <a:pt x="63996" y="54840"/>
                      <a:pt x="61948" y="58496"/>
                      <a:pt x="60520" y="62234"/>
                    </a:cubicBezTo>
                    <a:cubicBezTo>
                      <a:pt x="59448" y="65032"/>
                      <a:pt x="58698" y="67902"/>
                      <a:pt x="58043" y="70735"/>
                    </a:cubicBezTo>
                    <a:cubicBezTo>
                      <a:pt x="57067" y="74998"/>
                      <a:pt x="56257" y="79189"/>
                      <a:pt x="54936" y="83011"/>
                    </a:cubicBezTo>
                    <a:cubicBezTo>
                      <a:pt x="54305" y="84892"/>
                      <a:pt x="53495" y="86713"/>
                      <a:pt x="52507" y="88440"/>
                    </a:cubicBezTo>
                    <a:cubicBezTo>
                      <a:pt x="51507" y="90202"/>
                      <a:pt x="50268" y="91809"/>
                      <a:pt x="48840" y="93238"/>
                    </a:cubicBezTo>
                    <a:cubicBezTo>
                      <a:pt x="47840" y="94226"/>
                      <a:pt x="46756" y="95119"/>
                      <a:pt x="45601" y="95917"/>
                    </a:cubicBezTo>
                    <a:cubicBezTo>
                      <a:pt x="43565" y="97322"/>
                      <a:pt x="41684" y="98203"/>
                      <a:pt x="39886" y="98691"/>
                    </a:cubicBezTo>
                    <a:cubicBezTo>
                      <a:pt x="36755" y="99560"/>
                      <a:pt x="33850" y="99286"/>
                      <a:pt x="30933" y="98489"/>
                    </a:cubicBezTo>
                    <a:cubicBezTo>
                      <a:pt x="28742" y="97893"/>
                      <a:pt x="26563" y="96989"/>
                      <a:pt x="24337" y="96072"/>
                    </a:cubicBezTo>
                    <a:cubicBezTo>
                      <a:pt x="21003" y="94714"/>
                      <a:pt x="17562" y="93321"/>
                      <a:pt x="13716" y="93048"/>
                    </a:cubicBezTo>
                    <a:cubicBezTo>
                      <a:pt x="11680" y="92905"/>
                      <a:pt x="9644" y="93107"/>
                      <a:pt x="7680" y="93679"/>
                    </a:cubicBezTo>
                    <a:cubicBezTo>
                      <a:pt x="5572" y="94274"/>
                      <a:pt x="3370" y="95310"/>
                      <a:pt x="822" y="97108"/>
                    </a:cubicBezTo>
                    <a:cubicBezTo>
                      <a:pt x="238" y="97691"/>
                      <a:pt x="0" y="98608"/>
                      <a:pt x="298" y="99322"/>
                    </a:cubicBezTo>
                    <a:cubicBezTo>
                      <a:pt x="357" y="99465"/>
                      <a:pt x="441" y="99596"/>
                      <a:pt x="536" y="99703"/>
                    </a:cubicBezTo>
                    <a:cubicBezTo>
                      <a:pt x="560" y="99727"/>
                      <a:pt x="572" y="99751"/>
                      <a:pt x="596" y="99763"/>
                    </a:cubicBezTo>
                    <a:cubicBezTo>
                      <a:pt x="691" y="99858"/>
                      <a:pt x="798" y="99941"/>
                      <a:pt x="917" y="100001"/>
                    </a:cubicBezTo>
                    <a:cubicBezTo>
                      <a:pt x="1381" y="100203"/>
                      <a:pt x="1905" y="100132"/>
                      <a:pt x="2298" y="99834"/>
                    </a:cubicBezTo>
                    <a:cubicBezTo>
                      <a:pt x="4334" y="98429"/>
                      <a:pt x="6215" y="97548"/>
                      <a:pt x="8013" y="97048"/>
                    </a:cubicBezTo>
                    <a:cubicBezTo>
                      <a:pt x="11144" y="96191"/>
                      <a:pt x="14050" y="96453"/>
                      <a:pt x="16967" y="97250"/>
                    </a:cubicBezTo>
                    <a:cubicBezTo>
                      <a:pt x="19157" y="97846"/>
                      <a:pt x="21336" y="98763"/>
                      <a:pt x="23563" y="99667"/>
                    </a:cubicBezTo>
                    <a:cubicBezTo>
                      <a:pt x="26896" y="101037"/>
                      <a:pt x="30349" y="102430"/>
                      <a:pt x="34183" y="102704"/>
                    </a:cubicBezTo>
                    <a:cubicBezTo>
                      <a:pt x="36207" y="102846"/>
                      <a:pt x="38255" y="102632"/>
                      <a:pt x="40220" y="102084"/>
                    </a:cubicBezTo>
                    <a:cubicBezTo>
                      <a:pt x="42327" y="101489"/>
                      <a:pt x="44530" y="100441"/>
                      <a:pt x="46816" y="98858"/>
                    </a:cubicBezTo>
                    <a:cubicBezTo>
                      <a:pt x="48161" y="97929"/>
                      <a:pt x="49423" y="96881"/>
                      <a:pt x="50590" y="95726"/>
                    </a:cubicBezTo>
                    <a:cubicBezTo>
                      <a:pt x="53745" y="92595"/>
                      <a:pt x="55793" y="88952"/>
                      <a:pt x="57222" y="85213"/>
                    </a:cubicBezTo>
                    <a:cubicBezTo>
                      <a:pt x="58293" y="82403"/>
                      <a:pt x="59043" y="79546"/>
                      <a:pt x="59698" y="76700"/>
                    </a:cubicBezTo>
                    <a:cubicBezTo>
                      <a:pt x="60686" y="72450"/>
                      <a:pt x="61484" y="68259"/>
                      <a:pt x="62806" y="64437"/>
                    </a:cubicBezTo>
                    <a:cubicBezTo>
                      <a:pt x="63437" y="62556"/>
                      <a:pt x="64246" y="60734"/>
                      <a:pt x="65235" y="58996"/>
                    </a:cubicBezTo>
                    <a:cubicBezTo>
                      <a:pt x="66235" y="57246"/>
                      <a:pt x="67473" y="55638"/>
                      <a:pt x="68914" y="54209"/>
                    </a:cubicBezTo>
                    <a:cubicBezTo>
                      <a:pt x="69902" y="53221"/>
                      <a:pt x="70985" y="52316"/>
                      <a:pt x="72152" y="51519"/>
                    </a:cubicBezTo>
                    <a:cubicBezTo>
                      <a:pt x="74188" y="50114"/>
                      <a:pt x="76069" y="49245"/>
                      <a:pt x="77867" y="48744"/>
                    </a:cubicBezTo>
                    <a:cubicBezTo>
                      <a:pt x="80998" y="47887"/>
                      <a:pt x="83904" y="48149"/>
                      <a:pt x="86833" y="48947"/>
                    </a:cubicBezTo>
                    <a:cubicBezTo>
                      <a:pt x="89011" y="49554"/>
                      <a:pt x="91190" y="50459"/>
                      <a:pt x="93417" y="51364"/>
                    </a:cubicBezTo>
                    <a:cubicBezTo>
                      <a:pt x="96750" y="52733"/>
                      <a:pt x="100191" y="54126"/>
                      <a:pt x="104025" y="54400"/>
                    </a:cubicBezTo>
                    <a:cubicBezTo>
                      <a:pt x="106061" y="54543"/>
                      <a:pt x="108109" y="54329"/>
                      <a:pt x="110074" y="53769"/>
                    </a:cubicBezTo>
                    <a:cubicBezTo>
                      <a:pt x="112181" y="53174"/>
                      <a:pt x="114384" y="52126"/>
                      <a:pt x="116670" y="50542"/>
                    </a:cubicBezTo>
                    <a:cubicBezTo>
                      <a:pt x="118015" y="49626"/>
                      <a:pt x="119277" y="48578"/>
                      <a:pt x="120432" y="47423"/>
                    </a:cubicBezTo>
                    <a:cubicBezTo>
                      <a:pt x="123599" y="44292"/>
                      <a:pt x="125647" y="40636"/>
                      <a:pt x="127076" y="36910"/>
                    </a:cubicBezTo>
                    <a:cubicBezTo>
                      <a:pt x="128147" y="34100"/>
                      <a:pt x="128897" y="31230"/>
                      <a:pt x="129552" y="28409"/>
                    </a:cubicBezTo>
                    <a:cubicBezTo>
                      <a:pt x="130540" y="24146"/>
                      <a:pt x="131338" y="19955"/>
                      <a:pt x="132660" y="16133"/>
                    </a:cubicBezTo>
                    <a:cubicBezTo>
                      <a:pt x="133291" y="14252"/>
                      <a:pt x="134100" y="12431"/>
                      <a:pt x="135089" y="10692"/>
                    </a:cubicBezTo>
                    <a:cubicBezTo>
                      <a:pt x="136089" y="8942"/>
                      <a:pt x="137315" y="7335"/>
                      <a:pt x="138756" y="5918"/>
                    </a:cubicBezTo>
                    <a:cubicBezTo>
                      <a:pt x="139839" y="4846"/>
                      <a:pt x="141006" y="3870"/>
                      <a:pt x="142256" y="3001"/>
                    </a:cubicBezTo>
                    <a:cubicBezTo>
                      <a:pt x="142840" y="2429"/>
                      <a:pt x="143066" y="1501"/>
                      <a:pt x="142768" y="798"/>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 name="Google Shape;747;p28"/>
              <p:cNvSpPr/>
              <p:nvPr/>
            </p:nvSpPr>
            <p:spPr>
              <a:xfrm>
                <a:off x="759000" y="3571400"/>
                <a:ext cx="1013250" cy="517050"/>
              </a:xfrm>
              <a:custGeom>
                <a:rect b="b" l="l" r="r" t="t"/>
                <a:pathLst>
                  <a:path extrusionOk="0" h="20682" w="40530">
                    <a:moveTo>
                      <a:pt x="40125" y="20372"/>
                    </a:moveTo>
                    <a:cubicBezTo>
                      <a:pt x="40030" y="20253"/>
                      <a:pt x="39946" y="20122"/>
                      <a:pt x="39887" y="19991"/>
                    </a:cubicBezTo>
                    <a:cubicBezTo>
                      <a:pt x="39589" y="19277"/>
                      <a:pt x="39827" y="18348"/>
                      <a:pt x="40411" y="17777"/>
                    </a:cubicBezTo>
                    <a:lnTo>
                      <a:pt x="822" y="1"/>
                    </a:lnTo>
                    <a:cubicBezTo>
                      <a:pt x="239" y="572"/>
                      <a:pt x="1" y="1501"/>
                      <a:pt x="299" y="2215"/>
                    </a:cubicBezTo>
                    <a:cubicBezTo>
                      <a:pt x="418" y="2513"/>
                      <a:pt x="644" y="2763"/>
                      <a:pt x="942" y="2906"/>
                    </a:cubicBezTo>
                    <a:lnTo>
                      <a:pt x="40530" y="20682"/>
                    </a:lnTo>
                    <a:cubicBezTo>
                      <a:pt x="40530" y="20682"/>
                      <a:pt x="40518" y="20670"/>
                      <a:pt x="40506" y="20658"/>
                    </a:cubicBezTo>
                    <a:cubicBezTo>
                      <a:pt x="40387" y="20598"/>
                      <a:pt x="40280" y="20527"/>
                      <a:pt x="40185" y="20432"/>
                    </a:cubicBezTo>
                    <a:cubicBezTo>
                      <a:pt x="40161" y="20408"/>
                      <a:pt x="40149" y="20384"/>
                      <a:pt x="40125" y="20372"/>
                    </a:cubicBez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cxnSp>
          <p:nvCxnSpPr>
            <p:cNvPr id="748" name="Google Shape;748;p28"/>
            <p:cNvCxnSpPr>
              <a:stCxn id="743" idx="0"/>
            </p:cNvCxnSpPr>
            <p:nvPr/>
          </p:nvCxnSpPr>
          <p:spPr>
            <a:xfrm flipH="1" rot="-1972576">
              <a:off x="1531949" y="-195184"/>
              <a:ext cx="908025" cy="1170815"/>
            </a:xfrm>
            <a:prstGeom prst="straightConnector1">
              <a:avLst/>
            </a:prstGeom>
            <a:noFill/>
            <a:ln cap="flat" cmpd="sng" w="28575">
              <a:solidFill>
                <a:schemeClr val="accent4"/>
              </a:solidFill>
              <a:prstDash val="solid"/>
              <a:round/>
              <a:headEnd len="med" w="med" type="none"/>
              <a:tailEnd len="med" w="med" type="none"/>
            </a:ln>
          </p:spPr>
        </p:cxnSp>
      </p:grpSp>
      <p:sp>
        <p:nvSpPr>
          <p:cNvPr id="749" name="Google Shape;749;p28"/>
          <p:cNvSpPr txBox="1"/>
          <p:nvPr>
            <p:ph type="title"/>
          </p:nvPr>
        </p:nvSpPr>
        <p:spPr>
          <a:xfrm>
            <a:off x="1517550" y="781573"/>
            <a:ext cx="15252600" cy="1145400"/>
          </a:xfrm>
          <a:prstGeom prst="rect">
            <a:avLst/>
          </a:prstGeom>
        </p:spPr>
        <p:txBody>
          <a:bodyPr anchorCtr="0" anchor="ctr" bIns="182850" lIns="182850" spcFirstLastPara="1" rIns="182850" wrap="square" tIns="182850">
            <a:noAutofit/>
          </a:bodyPr>
          <a:lstStyle>
            <a:lvl1pPr lvl="0" rtl="0">
              <a:spcBef>
                <a:spcPts val="0"/>
              </a:spcBef>
              <a:spcAft>
                <a:spcPts val="0"/>
              </a:spcAft>
              <a:buSzPts val="4600"/>
              <a:buNone/>
              <a:defRPr>
                <a:solidFill>
                  <a:schemeClr val="dk2"/>
                </a:solidFill>
              </a:defRPr>
            </a:lvl1pPr>
            <a:lvl2pPr lvl="1" rtl="0">
              <a:spcBef>
                <a:spcPts val="0"/>
              </a:spcBef>
              <a:spcAft>
                <a:spcPts val="0"/>
              </a:spcAft>
              <a:buSzPts val="4600"/>
              <a:buNone/>
              <a:defRPr/>
            </a:lvl2pPr>
            <a:lvl3pPr lvl="2" rtl="0">
              <a:spcBef>
                <a:spcPts val="0"/>
              </a:spcBef>
              <a:spcAft>
                <a:spcPts val="0"/>
              </a:spcAft>
              <a:buSzPts val="4600"/>
              <a:buNone/>
              <a:defRPr/>
            </a:lvl3pPr>
            <a:lvl4pPr lvl="3" rtl="0">
              <a:spcBef>
                <a:spcPts val="0"/>
              </a:spcBef>
              <a:spcAft>
                <a:spcPts val="0"/>
              </a:spcAft>
              <a:buSzPts val="4600"/>
              <a:buNone/>
              <a:defRPr/>
            </a:lvl4pPr>
            <a:lvl5pPr lvl="4" rtl="0">
              <a:spcBef>
                <a:spcPts val="0"/>
              </a:spcBef>
              <a:spcAft>
                <a:spcPts val="0"/>
              </a:spcAft>
              <a:buSzPts val="4600"/>
              <a:buNone/>
              <a:defRPr/>
            </a:lvl5pPr>
            <a:lvl6pPr lvl="5" rtl="0">
              <a:spcBef>
                <a:spcPts val="0"/>
              </a:spcBef>
              <a:spcAft>
                <a:spcPts val="0"/>
              </a:spcAft>
              <a:buSzPts val="4600"/>
              <a:buNone/>
              <a:defRPr/>
            </a:lvl6pPr>
            <a:lvl7pPr lvl="6" rtl="0">
              <a:spcBef>
                <a:spcPts val="0"/>
              </a:spcBef>
              <a:spcAft>
                <a:spcPts val="0"/>
              </a:spcAft>
              <a:buSzPts val="4600"/>
              <a:buNone/>
              <a:defRPr/>
            </a:lvl7pPr>
            <a:lvl8pPr lvl="7" rtl="0">
              <a:spcBef>
                <a:spcPts val="0"/>
              </a:spcBef>
              <a:spcAft>
                <a:spcPts val="0"/>
              </a:spcAft>
              <a:buSzPts val="4600"/>
              <a:buNone/>
              <a:defRPr/>
            </a:lvl8pPr>
            <a:lvl9pPr lvl="8" rtl="0">
              <a:spcBef>
                <a:spcPts val="0"/>
              </a:spcBef>
              <a:spcAft>
                <a:spcPts val="0"/>
              </a:spcAft>
              <a:buSzPts val="4600"/>
              <a:buNone/>
              <a:defRPr/>
            </a:lvl9pPr>
          </a:lstStyle>
          <a:p/>
        </p:txBody>
      </p:sp>
      <p:sp>
        <p:nvSpPr>
          <p:cNvPr id="750" name="Google Shape;750;p28"/>
          <p:cNvSpPr txBox="1"/>
          <p:nvPr>
            <p:ph idx="2" type="title"/>
          </p:nvPr>
        </p:nvSpPr>
        <p:spPr>
          <a:xfrm>
            <a:off x="9448121" y="3084200"/>
            <a:ext cx="6714600" cy="1063200"/>
          </a:xfrm>
          <a:prstGeom prst="rect">
            <a:avLst/>
          </a:prstGeom>
        </p:spPr>
        <p:txBody>
          <a:bodyPr anchorCtr="0" anchor="b" bIns="182850" lIns="182850" spcFirstLastPara="1" rIns="182850" wrap="square" tIns="182850">
            <a:noAutofit/>
          </a:bodyPr>
          <a:lstStyle>
            <a:lvl1pPr lvl="0" rtl="0">
              <a:spcBef>
                <a:spcPts val="0"/>
              </a:spcBef>
              <a:spcAft>
                <a:spcPts val="0"/>
              </a:spcAft>
              <a:buSzPts val="4000"/>
              <a:buNone/>
              <a:defRPr sz="3600">
                <a:solidFill>
                  <a:schemeClr val="dk2"/>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751" name="Google Shape;751;p28"/>
          <p:cNvSpPr txBox="1"/>
          <p:nvPr>
            <p:ph idx="3" type="title"/>
          </p:nvPr>
        </p:nvSpPr>
        <p:spPr>
          <a:xfrm>
            <a:off x="9448108" y="3995000"/>
            <a:ext cx="6714600" cy="1506600"/>
          </a:xfrm>
          <a:prstGeom prst="rect">
            <a:avLst/>
          </a:prstGeom>
        </p:spPr>
        <p:txBody>
          <a:bodyPr anchorCtr="0" anchor="t" bIns="182850" lIns="182850" spcFirstLastPara="1" rIns="182850" wrap="square" tIns="182850">
            <a:noAutofit/>
          </a:bodyPr>
          <a:lstStyle>
            <a:lvl1pPr lvl="0" rtl="0">
              <a:spcBef>
                <a:spcPts val="0"/>
              </a:spcBef>
              <a:spcAft>
                <a:spcPts val="0"/>
              </a:spcAft>
              <a:buSzPts val="2800"/>
              <a:buFont typeface="Nunito"/>
              <a:buNone/>
              <a:defRPr b="0" sz="2800">
                <a:latin typeface="Alef"/>
                <a:ea typeface="Alef"/>
                <a:cs typeface="Alef"/>
                <a:sym typeface="Alef"/>
              </a:defRPr>
            </a:lvl1pPr>
            <a:lvl2pPr lvl="1" rtl="0">
              <a:spcBef>
                <a:spcPts val="0"/>
              </a:spcBef>
              <a:spcAft>
                <a:spcPts val="0"/>
              </a:spcAft>
              <a:buSzPts val="2800"/>
              <a:buFont typeface="Nunito"/>
              <a:buNone/>
              <a:defRPr sz="2800">
                <a:latin typeface="Nunito"/>
                <a:ea typeface="Nunito"/>
                <a:cs typeface="Nunito"/>
                <a:sym typeface="Nunito"/>
              </a:defRPr>
            </a:lvl2pPr>
            <a:lvl3pPr lvl="2" rtl="0">
              <a:spcBef>
                <a:spcPts val="0"/>
              </a:spcBef>
              <a:spcAft>
                <a:spcPts val="0"/>
              </a:spcAft>
              <a:buSzPts val="2800"/>
              <a:buFont typeface="Nunito"/>
              <a:buNone/>
              <a:defRPr sz="2800">
                <a:latin typeface="Nunito"/>
                <a:ea typeface="Nunito"/>
                <a:cs typeface="Nunito"/>
                <a:sym typeface="Nunito"/>
              </a:defRPr>
            </a:lvl3pPr>
            <a:lvl4pPr lvl="3" rtl="0">
              <a:spcBef>
                <a:spcPts val="0"/>
              </a:spcBef>
              <a:spcAft>
                <a:spcPts val="0"/>
              </a:spcAft>
              <a:buSzPts val="2800"/>
              <a:buFont typeface="Nunito"/>
              <a:buNone/>
              <a:defRPr sz="2800">
                <a:latin typeface="Nunito"/>
                <a:ea typeface="Nunito"/>
                <a:cs typeface="Nunito"/>
                <a:sym typeface="Nunito"/>
              </a:defRPr>
            </a:lvl4pPr>
            <a:lvl5pPr lvl="4" rtl="0">
              <a:spcBef>
                <a:spcPts val="0"/>
              </a:spcBef>
              <a:spcAft>
                <a:spcPts val="0"/>
              </a:spcAft>
              <a:buSzPts val="2800"/>
              <a:buFont typeface="Nunito"/>
              <a:buNone/>
              <a:defRPr sz="2800">
                <a:latin typeface="Nunito"/>
                <a:ea typeface="Nunito"/>
                <a:cs typeface="Nunito"/>
                <a:sym typeface="Nunito"/>
              </a:defRPr>
            </a:lvl5pPr>
            <a:lvl6pPr lvl="5" rtl="0">
              <a:spcBef>
                <a:spcPts val="0"/>
              </a:spcBef>
              <a:spcAft>
                <a:spcPts val="0"/>
              </a:spcAft>
              <a:buSzPts val="2800"/>
              <a:buFont typeface="Nunito"/>
              <a:buNone/>
              <a:defRPr sz="2800">
                <a:latin typeface="Nunito"/>
                <a:ea typeface="Nunito"/>
                <a:cs typeface="Nunito"/>
                <a:sym typeface="Nunito"/>
              </a:defRPr>
            </a:lvl6pPr>
            <a:lvl7pPr lvl="6" rtl="0">
              <a:spcBef>
                <a:spcPts val="0"/>
              </a:spcBef>
              <a:spcAft>
                <a:spcPts val="0"/>
              </a:spcAft>
              <a:buSzPts val="2800"/>
              <a:buFont typeface="Nunito"/>
              <a:buNone/>
              <a:defRPr sz="2800">
                <a:latin typeface="Nunito"/>
                <a:ea typeface="Nunito"/>
                <a:cs typeface="Nunito"/>
                <a:sym typeface="Nunito"/>
              </a:defRPr>
            </a:lvl7pPr>
            <a:lvl8pPr lvl="7" rtl="0">
              <a:spcBef>
                <a:spcPts val="0"/>
              </a:spcBef>
              <a:spcAft>
                <a:spcPts val="0"/>
              </a:spcAft>
              <a:buSzPts val="2800"/>
              <a:buFont typeface="Nunito"/>
              <a:buNone/>
              <a:defRPr sz="2800">
                <a:latin typeface="Nunito"/>
                <a:ea typeface="Nunito"/>
                <a:cs typeface="Nunito"/>
                <a:sym typeface="Nunito"/>
              </a:defRPr>
            </a:lvl8pPr>
            <a:lvl9pPr lvl="8" rtl="0">
              <a:spcBef>
                <a:spcPts val="0"/>
              </a:spcBef>
              <a:spcAft>
                <a:spcPts val="0"/>
              </a:spcAft>
              <a:buSzPts val="2800"/>
              <a:buFont typeface="Nunito"/>
              <a:buNone/>
              <a:defRPr sz="2800">
                <a:latin typeface="Nunito"/>
                <a:ea typeface="Nunito"/>
                <a:cs typeface="Nunito"/>
                <a:sym typeface="Nunito"/>
              </a:defRPr>
            </a:lvl9pPr>
          </a:lstStyle>
          <a:p/>
        </p:txBody>
      </p:sp>
      <p:sp>
        <p:nvSpPr>
          <p:cNvPr id="752" name="Google Shape;752;p28"/>
          <p:cNvSpPr txBox="1"/>
          <p:nvPr>
            <p:ph idx="4" type="title"/>
          </p:nvPr>
        </p:nvSpPr>
        <p:spPr>
          <a:xfrm>
            <a:off x="2125287" y="3084200"/>
            <a:ext cx="6714600" cy="1063200"/>
          </a:xfrm>
          <a:prstGeom prst="rect">
            <a:avLst/>
          </a:prstGeom>
        </p:spPr>
        <p:txBody>
          <a:bodyPr anchorCtr="0" anchor="b" bIns="182850" lIns="182850" spcFirstLastPara="1" rIns="182850" wrap="square" tIns="182850">
            <a:noAutofit/>
          </a:bodyPr>
          <a:lstStyle>
            <a:lvl1pPr lvl="0" rtl="0">
              <a:spcBef>
                <a:spcPts val="0"/>
              </a:spcBef>
              <a:spcAft>
                <a:spcPts val="0"/>
              </a:spcAft>
              <a:buSzPts val="4000"/>
              <a:buNone/>
              <a:defRPr sz="3600">
                <a:solidFill>
                  <a:schemeClr val="dk2"/>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753" name="Google Shape;753;p28"/>
          <p:cNvSpPr txBox="1"/>
          <p:nvPr>
            <p:ph idx="5" type="title"/>
          </p:nvPr>
        </p:nvSpPr>
        <p:spPr>
          <a:xfrm>
            <a:off x="2125275" y="3995000"/>
            <a:ext cx="6714600" cy="1506600"/>
          </a:xfrm>
          <a:prstGeom prst="rect">
            <a:avLst/>
          </a:prstGeom>
        </p:spPr>
        <p:txBody>
          <a:bodyPr anchorCtr="0" anchor="t" bIns="182850" lIns="182850" spcFirstLastPara="1" rIns="182850" wrap="square" tIns="182850">
            <a:noAutofit/>
          </a:bodyPr>
          <a:lstStyle>
            <a:lvl1pPr lvl="0" rtl="0">
              <a:spcBef>
                <a:spcPts val="0"/>
              </a:spcBef>
              <a:spcAft>
                <a:spcPts val="0"/>
              </a:spcAft>
              <a:buSzPts val="2800"/>
              <a:buFont typeface="Nunito"/>
              <a:buNone/>
              <a:defRPr b="0" sz="2800">
                <a:latin typeface="Alef"/>
                <a:ea typeface="Alef"/>
                <a:cs typeface="Alef"/>
                <a:sym typeface="Alef"/>
              </a:defRPr>
            </a:lvl1pPr>
            <a:lvl2pPr lvl="1" rtl="0">
              <a:spcBef>
                <a:spcPts val="0"/>
              </a:spcBef>
              <a:spcAft>
                <a:spcPts val="0"/>
              </a:spcAft>
              <a:buSzPts val="2800"/>
              <a:buFont typeface="Nunito"/>
              <a:buNone/>
              <a:defRPr sz="2800">
                <a:latin typeface="Nunito"/>
                <a:ea typeface="Nunito"/>
                <a:cs typeface="Nunito"/>
                <a:sym typeface="Nunito"/>
              </a:defRPr>
            </a:lvl2pPr>
            <a:lvl3pPr lvl="2" rtl="0">
              <a:spcBef>
                <a:spcPts val="0"/>
              </a:spcBef>
              <a:spcAft>
                <a:spcPts val="0"/>
              </a:spcAft>
              <a:buSzPts val="2800"/>
              <a:buFont typeface="Nunito"/>
              <a:buNone/>
              <a:defRPr sz="2800">
                <a:latin typeface="Nunito"/>
                <a:ea typeface="Nunito"/>
                <a:cs typeface="Nunito"/>
                <a:sym typeface="Nunito"/>
              </a:defRPr>
            </a:lvl3pPr>
            <a:lvl4pPr lvl="3" rtl="0">
              <a:spcBef>
                <a:spcPts val="0"/>
              </a:spcBef>
              <a:spcAft>
                <a:spcPts val="0"/>
              </a:spcAft>
              <a:buSzPts val="2800"/>
              <a:buFont typeface="Nunito"/>
              <a:buNone/>
              <a:defRPr sz="2800">
                <a:latin typeface="Nunito"/>
                <a:ea typeface="Nunito"/>
                <a:cs typeface="Nunito"/>
                <a:sym typeface="Nunito"/>
              </a:defRPr>
            </a:lvl4pPr>
            <a:lvl5pPr lvl="4" rtl="0">
              <a:spcBef>
                <a:spcPts val="0"/>
              </a:spcBef>
              <a:spcAft>
                <a:spcPts val="0"/>
              </a:spcAft>
              <a:buSzPts val="2800"/>
              <a:buFont typeface="Nunito"/>
              <a:buNone/>
              <a:defRPr sz="2800">
                <a:latin typeface="Nunito"/>
                <a:ea typeface="Nunito"/>
                <a:cs typeface="Nunito"/>
                <a:sym typeface="Nunito"/>
              </a:defRPr>
            </a:lvl5pPr>
            <a:lvl6pPr lvl="5" rtl="0">
              <a:spcBef>
                <a:spcPts val="0"/>
              </a:spcBef>
              <a:spcAft>
                <a:spcPts val="0"/>
              </a:spcAft>
              <a:buSzPts val="2800"/>
              <a:buFont typeface="Nunito"/>
              <a:buNone/>
              <a:defRPr sz="2800">
                <a:latin typeface="Nunito"/>
                <a:ea typeface="Nunito"/>
                <a:cs typeface="Nunito"/>
                <a:sym typeface="Nunito"/>
              </a:defRPr>
            </a:lvl6pPr>
            <a:lvl7pPr lvl="6" rtl="0">
              <a:spcBef>
                <a:spcPts val="0"/>
              </a:spcBef>
              <a:spcAft>
                <a:spcPts val="0"/>
              </a:spcAft>
              <a:buSzPts val="2800"/>
              <a:buFont typeface="Nunito"/>
              <a:buNone/>
              <a:defRPr sz="2800">
                <a:latin typeface="Nunito"/>
                <a:ea typeface="Nunito"/>
                <a:cs typeface="Nunito"/>
                <a:sym typeface="Nunito"/>
              </a:defRPr>
            </a:lvl7pPr>
            <a:lvl8pPr lvl="7" rtl="0">
              <a:spcBef>
                <a:spcPts val="0"/>
              </a:spcBef>
              <a:spcAft>
                <a:spcPts val="0"/>
              </a:spcAft>
              <a:buSzPts val="2800"/>
              <a:buFont typeface="Nunito"/>
              <a:buNone/>
              <a:defRPr sz="2800">
                <a:latin typeface="Nunito"/>
                <a:ea typeface="Nunito"/>
                <a:cs typeface="Nunito"/>
                <a:sym typeface="Nunito"/>
              </a:defRPr>
            </a:lvl8pPr>
            <a:lvl9pPr lvl="8" rtl="0">
              <a:spcBef>
                <a:spcPts val="0"/>
              </a:spcBef>
              <a:spcAft>
                <a:spcPts val="0"/>
              </a:spcAft>
              <a:buSzPts val="2800"/>
              <a:buFont typeface="Nunito"/>
              <a:buNone/>
              <a:defRPr sz="2800">
                <a:latin typeface="Nunito"/>
                <a:ea typeface="Nunito"/>
                <a:cs typeface="Nunito"/>
                <a:sym typeface="Nunito"/>
              </a:defRPr>
            </a:lvl9pPr>
          </a:lstStyle>
          <a:p/>
        </p:txBody>
      </p:sp>
      <p:sp>
        <p:nvSpPr>
          <p:cNvPr id="754" name="Google Shape;754;p28"/>
          <p:cNvSpPr txBox="1"/>
          <p:nvPr>
            <p:ph idx="6" type="title"/>
          </p:nvPr>
        </p:nvSpPr>
        <p:spPr>
          <a:xfrm>
            <a:off x="9448121" y="6083000"/>
            <a:ext cx="6714600" cy="1063200"/>
          </a:xfrm>
          <a:prstGeom prst="rect">
            <a:avLst/>
          </a:prstGeom>
        </p:spPr>
        <p:txBody>
          <a:bodyPr anchorCtr="0" anchor="b" bIns="182850" lIns="182850" spcFirstLastPara="1" rIns="182850" wrap="square" tIns="182850">
            <a:noAutofit/>
          </a:bodyPr>
          <a:lstStyle>
            <a:lvl1pPr lvl="0" rtl="0">
              <a:spcBef>
                <a:spcPts val="0"/>
              </a:spcBef>
              <a:spcAft>
                <a:spcPts val="0"/>
              </a:spcAft>
              <a:buSzPts val="4000"/>
              <a:buNone/>
              <a:defRPr sz="3600">
                <a:solidFill>
                  <a:schemeClr val="dk2"/>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755" name="Google Shape;755;p28"/>
          <p:cNvSpPr txBox="1"/>
          <p:nvPr>
            <p:ph idx="7" type="title"/>
          </p:nvPr>
        </p:nvSpPr>
        <p:spPr>
          <a:xfrm>
            <a:off x="9448108" y="6993800"/>
            <a:ext cx="6714600" cy="1506600"/>
          </a:xfrm>
          <a:prstGeom prst="rect">
            <a:avLst/>
          </a:prstGeom>
        </p:spPr>
        <p:txBody>
          <a:bodyPr anchorCtr="0" anchor="t" bIns="182850" lIns="182850" spcFirstLastPara="1" rIns="182850" wrap="square" tIns="182850">
            <a:noAutofit/>
          </a:bodyPr>
          <a:lstStyle>
            <a:lvl1pPr lvl="0" rtl="0">
              <a:spcBef>
                <a:spcPts val="0"/>
              </a:spcBef>
              <a:spcAft>
                <a:spcPts val="0"/>
              </a:spcAft>
              <a:buSzPts val="2800"/>
              <a:buFont typeface="Nunito"/>
              <a:buNone/>
              <a:defRPr b="0" sz="2800">
                <a:latin typeface="Alef"/>
                <a:ea typeface="Alef"/>
                <a:cs typeface="Alef"/>
                <a:sym typeface="Alef"/>
              </a:defRPr>
            </a:lvl1pPr>
            <a:lvl2pPr lvl="1" rtl="0">
              <a:spcBef>
                <a:spcPts val="0"/>
              </a:spcBef>
              <a:spcAft>
                <a:spcPts val="0"/>
              </a:spcAft>
              <a:buSzPts val="2800"/>
              <a:buFont typeface="Nunito"/>
              <a:buNone/>
              <a:defRPr sz="2800">
                <a:latin typeface="Nunito"/>
                <a:ea typeface="Nunito"/>
                <a:cs typeface="Nunito"/>
                <a:sym typeface="Nunito"/>
              </a:defRPr>
            </a:lvl2pPr>
            <a:lvl3pPr lvl="2" rtl="0">
              <a:spcBef>
                <a:spcPts val="0"/>
              </a:spcBef>
              <a:spcAft>
                <a:spcPts val="0"/>
              </a:spcAft>
              <a:buSzPts val="2800"/>
              <a:buFont typeface="Nunito"/>
              <a:buNone/>
              <a:defRPr sz="2800">
                <a:latin typeface="Nunito"/>
                <a:ea typeface="Nunito"/>
                <a:cs typeface="Nunito"/>
                <a:sym typeface="Nunito"/>
              </a:defRPr>
            </a:lvl3pPr>
            <a:lvl4pPr lvl="3" rtl="0">
              <a:spcBef>
                <a:spcPts val="0"/>
              </a:spcBef>
              <a:spcAft>
                <a:spcPts val="0"/>
              </a:spcAft>
              <a:buSzPts val="2800"/>
              <a:buFont typeface="Nunito"/>
              <a:buNone/>
              <a:defRPr sz="2800">
                <a:latin typeface="Nunito"/>
                <a:ea typeface="Nunito"/>
                <a:cs typeface="Nunito"/>
                <a:sym typeface="Nunito"/>
              </a:defRPr>
            </a:lvl4pPr>
            <a:lvl5pPr lvl="4" rtl="0">
              <a:spcBef>
                <a:spcPts val="0"/>
              </a:spcBef>
              <a:spcAft>
                <a:spcPts val="0"/>
              </a:spcAft>
              <a:buSzPts val="2800"/>
              <a:buFont typeface="Nunito"/>
              <a:buNone/>
              <a:defRPr sz="2800">
                <a:latin typeface="Nunito"/>
                <a:ea typeface="Nunito"/>
                <a:cs typeface="Nunito"/>
                <a:sym typeface="Nunito"/>
              </a:defRPr>
            </a:lvl5pPr>
            <a:lvl6pPr lvl="5" rtl="0">
              <a:spcBef>
                <a:spcPts val="0"/>
              </a:spcBef>
              <a:spcAft>
                <a:spcPts val="0"/>
              </a:spcAft>
              <a:buSzPts val="2800"/>
              <a:buFont typeface="Nunito"/>
              <a:buNone/>
              <a:defRPr sz="2800">
                <a:latin typeface="Nunito"/>
                <a:ea typeface="Nunito"/>
                <a:cs typeface="Nunito"/>
                <a:sym typeface="Nunito"/>
              </a:defRPr>
            </a:lvl6pPr>
            <a:lvl7pPr lvl="6" rtl="0">
              <a:spcBef>
                <a:spcPts val="0"/>
              </a:spcBef>
              <a:spcAft>
                <a:spcPts val="0"/>
              </a:spcAft>
              <a:buSzPts val="2800"/>
              <a:buFont typeface="Nunito"/>
              <a:buNone/>
              <a:defRPr sz="2800">
                <a:latin typeface="Nunito"/>
                <a:ea typeface="Nunito"/>
                <a:cs typeface="Nunito"/>
                <a:sym typeface="Nunito"/>
              </a:defRPr>
            </a:lvl7pPr>
            <a:lvl8pPr lvl="7" rtl="0">
              <a:spcBef>
                <a:spcPts val="0"/>
              </a:spcBef>
              <a:spcAft>
                <a:spcPts val="0"/>
              </a:spcAft>
              <a:buSzPts val="2800"/>
              <a:buFont typeface="Nunito"/>
              <a:buNone/>
              <a:defRPr sz="2800">
                <a:latin typeface="Nunito"/>
                <a:ea typeface="Nunito"/>
                <a:cs typeface="Nunito"/>
                <a:sym typeface="Nunito"/>
              </a:defRPr>
            </a:lvl8pPr>
            <a:lvl9pPr lvl="8" rtl="0">
              <a:spcBef>
                <a:spcPts val="0"/>
              </a:spcBef>
              <a:spcAft>
                <a:spcPts val="0"/>
              </a:spcAft>
              <a:buSzPts val="2800"/>
              <a:buFont typeface="Nunito"/>
              <a:buNone/>
              <a:defRPr sz="2800">
                <a:latin typeface="Nunito"/>
                <a:ea typeface="Nunito"/>
                <a:cs typeface="Nunito"/>
                <a:sym typeface="Nunito"/>
              </a:defRPr>
            </a:lvl9pPr>
          </a:lstStyle>
          <a:p/>
        </p:txBody>
      </p:sp>
      <p:sp>
        <p:nvSpPr>
          <p:cNvPr id="756" name="Google Shape;756;p28"/>
          <p:cNvSpPr txBox="1"/>
          <p:nvPr>
            <p:ph idx="8" type="title"/>
          </p:nvPr>
        </p:nvSpPr>
        <p:spPr>
          <a:xfrm>
            <a:off x="2125287" y="6083000"/>
            <a:ext cx="6714600" cy="1063200"/>
          </a:xfrm>
          <a:prstGeom prst="rect">
            <a:avLst/>
          </a:prstGeom>
        </p:spPr>
        <p:txBody>
          <a:bodyPr anchorCtr="0" anchor="b" bIns="182850" lIns="182850" spcFirstLastPara="1" rIns="182850" wrap="square" tIns="182850">
            <a:noAutofit/>
          </a:bodyPr>
          <a:lstStyle>
            <a:lvl1pPr lvl="0" rtl="0">
              <a:spcBef>
                <a:spcPts val="0"/>
              </a:spcBef>
              <a:spcAft>
                <a:spcPts val="0"/>
              </a:spcAft>
              <a:buSzPts val="4000"/>
              <a:buNone/>
              <a:defRPr sz="3600">
                <a:solidFill>
                  <a:schemeClr val="dk2"/>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757" name="Google Shape;757;p28"/>
          <p:cNvSpPr txBox="1"/>
          <p:nvPr>
            <p:ph idx="9" type="title"/>
          </p:nvPr>
        </p:nvSpPr>
        <p:spPr>
          <a:xfrm>
            <a:off x="2125275" y="6993800"/>
            <a:ext cx="6714600" cy="1506600"/>
          </a:xfrm>
          <a:prstGeom prst="rect">
            <a:avLst/>
          </a:prstGeom>
        </p:spPr>
        <p:txBody>
          <a:bodyPr anchorCtr="0" anchor="t" bIns="182850" lIns="182850" spcFirstLastPara="1" rIns="182850" wrap="square" tIns="182850">
            <a:noAutofit/>
          </a:bodyPr>
          <a:lstStyle>
            <a:lvl1pPr lvl="0" rtl="0">
              <a:spcBef>
                <a:spcPts val="0"/>
              </a:spcBef>
              <a:spcAft>
                <a:spcPts val="0"/>
              </a:spcAft>
              <a:buSzPts val="2800"/>
              <a:buFont typeface="Nunito"/>
              <a:buNone/>
              <a:defRPr b="0" sz="2800">
                <a:latin typeface="Alef"/>
                <a:ea typeface="Alef"/>
                <a:cs typeface="Alef"/>
                <a:sym typeface="Alef"/>
              </a:defRPr>
            </a:lvl1pPr>
            <a:lvl2pPr lvl="1" rtl="0">
              <a:spcBef>
                <a:spcPts val="0"/>
              </a:spcBef>
              <a:spcAft>
                <a:spcPts val="0"/>
              </a:spcAft>
              <a:buSzPts val="2800"/>
              <a:buFont typeface="Nunito"/>
              <a:buNone/>
              <a:defRPr sz="2800">
                <a:latin typeface="Nunito"/>
                <a:ea typeface="Nunito"/>
                <a:cs typeface="Nunito"/>
                <a:sym typeface="Nunito"/>
              </a:defRPr>
            </a:lvl2pPr>
            <a:lvl3pPr lvl="2" rtl="0">
              <a:spcBef>
                <a:spcPts val="0"/>
              </a:spcBef>
              <a:spcAft>
                <a:spcPts val="0"/>
              </a:spcAft>
              <a:buSzPts val="2800"/>
              <a:buFont typeface="Nunito"/>
              <a:buNone/>
              <a:defRPr sz="2800">
                <a:latin typeface="Nunito"/>
                <a:ea typeface="Nunito"/>
                <a:cs typeface="Nunito"/>
                <a:sym typeface="Nunito"/>
              </a:defRPr>
            </a:lvl3pPr>
            <a:lvl4pPr lvl="3" rtl="0">
              <a:spcBef>
                <a:spcPts val="0"/>
              </a:spcBef>
              <a:spcAft>
                <a:spcPts val="0"/>
              </a:spcAft>
              <a:buSzPts val="2800"/>
              <a:buFont typeface="Nunito"/>
              <a:buNone/>
              <a:defRPr sz="2800">
                <a:latin typeface="Nunito"/>
                <a:ea typeface="Nunito"/>
                <a:cs typeface="Nunito"/>
                <a:sym typeface="Nunito"/>
              </a:defRPr>
            </a:lvl4pPr>
            <a:lvl5pPr lvl="4" rtl="0">
              <a:spcBef>
                <a:spcPts val="0"/>
              </a:spcBef>
              <a:spcAft>
                <a:spcPts val="0"/>
              </a:spcAft>
              <a:buSzPts val="2800"/>
              <a:buFont typeface="Nunito"/>
              <a:buNone/>
              <a:defRPr sz="2800">
                <a:latin typeface="Nunito"/>
                <a:ea typeface="Nunito"/>
                <a:cs typeface="Nunito"/>
                <a:sym typeface="Nunito"/>
              </a:defRPr>
            </a:lvl5pPr>
            <a:lvl6pPr lvl="5" rtl="0">
              <a:spcBef>
                <a:spcPts val="0"/>
              </a:spcBef>
              <a:spcAft>
                <a:spcPts val="0"/>
              </a:spcAft>
              <a:buSzPts val="2800"/>
              <a:buFont typeface="Nunito"/>
              <a:buNone/>
              <a:defRPr sz="2800">
                <a:latin typeface="Nunito"/>
                <a:ea typeface="Nunito"/>
                <a:cs typeface="Nunito"/>
                <a:sym typeface="Nunito"/>
              </a:defRPr>
            </a:lvl6pPr>
            <a:lvl7pPr lvl="6" rtl="0">
              <a:spcBef>
                <a:spcPts val="0"/>
              </a:spcBef>
              <a:spcAft>
                <a:spcPts val="0"/>
              </a:spcAft>
              <a:buSzPts val="2800"/>
              <a:buFont typeface="Nunito"/>
              <a:buNone/>
              <a:defRPr sz="2800">
                <a:latin typeface="Nunito"/>
                <a:ea typeface="Nunito"/>
                <a:cs typeface="Nunito"/>
                <a:sym typeface="Nunito"/>
              </a:defRPr>
            </a:lvl7pPr>
            <a:lvl8pPr lvl="7" rtl="0">
              <a:spcBef>
                <a:spcPts val="0"/>
              </a:spcBef>
              <a:spcAft>
                <a:spcPts val="0"/>
              </a:spcAft>
              <a:buSzPts val="2800"/>
              <a:buFont typeface="Nunito"/>
              <a:buNone/>
              <a:defRPr sz="2800">
                <a:latin typeface="Nunito"/>
                <a:ea typeface="Nunito"/>
                <a:cs typeface="Nunito"/>
                <a:sym typeface="Nunito"/>
              </a:defRPr>
            </a:lvl8pPr>
            <a:lvl9pPr lvl="8" rtl="0">
              <a:spcBef>
                <a:spcPts val="0"/>
              </a:spcBef>
              <a:spcAft>
                <a:spcPts val="0"/>
              </a:spcAft>
              <a:buSzPts val="2800"/>
              <a:buFont typeface="Nunito"/>
              <a:buNone/>
              <a:defRPr sz="2800">
                <a:latin typeface="Nunito"/>
                <a:ea typeface="Nunito"/>
                <a:cs typeface="Nunito"/>
                <a:sym typeface="Nunit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_1_1">
    <p:spTree>
      <p:nvGrpSpPr>
        <p:cNvPr id="758" name="Shape 758"/>
        <p:cNvGrpSpPr/>
        <p:nvPr/>
      </p:nvGrpSpPr>
      <p:grpSpPr>
        <a:xfrm>
          <a:off x="0" y="0"/>
          <a:ext cx="0" cy="0"/>
          <a:chOff x="0" y="0"/>
          <a:chExt cx="0" cy="0"/>
        </a:xfrm>
      </p:grpSpPr>
      <p:grpSp>
        <p:nvGrpSpPr>
          <p:cNvPr id="759" name="Google Shape;759;p29"/>
          <p:cNvGrpSpPr/>
          <p:nvPr/>
        </p:nvGrpSpPr>
        <p:grpSpPr>
          <a:xfrm flipH="1" rot="10800000">
            <a:off x="-745000" y="-622550"/>
            <a:ext cx="21518200" cy="15148350"/>
            <a:chOff x="-372500" y="-1622775"/>
            <a:chExt cx="10759100" cy="7574175"/>
          </a:xfrm>
        </p:grpSpPr>
        <p:sp>
          <p:nvSpPr>
            <p:cNvPr id="760" name="Google Shape;760;p29"/>
            <p:cNvSpPr/>
            <p:nvPr/>
          </p:nvSpPr>
          <p:spPr>
            <a:xfrm>
              <a:off x="6901500" y="24663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 name="Google Shape;761;p29"/>
            <p:cNvSpPr/>
            <p:nvPr/>
          </p:nvSpPr>
          <p:spPr>
            <a:xfrm>
              <a:off x="-228325" y="-120850"/>
              <a:ext cx="2822100" cy="2822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 name="Google Shape;762;p29"/>
            <p:cNvSpPr/>
            <p:nvPr/>
          </p:nvSpPr>
          <p:spPr>
            <a:xfrm>
              <a:off x="537325" y="-1622775"/>
              <a:ext cx="4692900" cy="46929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 name="Google Shape;763;p29"/>
            <p:cNvSpPr/>
            <p:nvPr/>
          </p:nvSpPr>
          <p:spPr>
            <a:xfrm>
              <a:off x="-372500" y="13386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4" name="Google Shape;764;p29"/>
          <p:cNvGrpSpPr/>
          <p:nvPr/>
        </p:nvGrpSpPr>
        <p:grpSpPr>
          <a:xfrm rot="922772">
            <a:off x="-2186488" y="8060312"/>
            <a:ext cx="3590626" cy="2295213"/>
            <a:chOff x="3627825" y="3249050"/>
            <a:chExt cx="1702925" cy="1088550"/>
          </a:xfrm>
        </p:grpSpPr>
        <p:sp>
          <p:nvSpPr>
            <p:cNvPr id="765" name="Google Shape;765;p29"/>
            <p:cNvSpPr/>
            <p:nvPr/>
          </p:nvSpPr>
          <p:spPr>
            <a:xfrm>
              <a:off x="3627825" y="3249050"/>
              <a:ext cx="1642200" cy="966200"/>
            </a:xfrm>
            <a:custGeom>
              <a:rect b="b" l="l" r="r" t="t"/>
              <a:pathLst>
                <a:path extrusionOk="0" h="38648" w="65688">
                  <a:moveTo>
                    <a:pt x="65687" y="4691"/>
                  </a:moveTo>
                  <a:cubicBezTo>
                    <a:pt x="65687" y="4858"/>
                    <a:pt x="65675" y="5025"/>
                    <a:pt x="65663" y="5191"/>
                  </a:cubicBezTo>
                  <a:cubicBezTo>
                    <a:pt x="65651" y="5227"/>
                    <a:pt x="65651" y="5251"/>
                    <a:pt x="65651" y="5287"/>
                  </a:cubicBezTo>
                  <a:cubicBezTo>
                    <a:pt x="65628" y="5453"/>
                    <a:pt x="65604" y="5620"/>
                    <a:pt x="65568" y="5798"/>
                  </a:cubicBezTo>
                  <a:cubicBezTo>
                    <a:pt x="65568" y="5810"/>
                    <a:pt x="65556" y="5834"/>
                    <a:pt x="65544" y="5870"/>
                  </a:cubicBezTo>
                  <a:cubicBezTo>
                    <a:pt x="65509" y="6060"/>
                    <a:pt x="65449" y="6251"/>
                    <a:pt x="65390" y="6441"/>
                  </a:cubicBezTo>
                  <a:cubicBezTo>
                    <a:pt x="65366" y="6489"/>
                    <a:pt x="65366" y="6525"/>
                    <a:pt x="65342" y="6572"/>
                  </a:cubicBezTo>
                  <a:cubicBezTo>
                    <a:pt x="65270" y="6763"/>
                    <a:pt x="65199" y="6977"/>
                    <a:pt x="65104" y="7180"/>
                  </a:cubicBezTo>
                  <a:cubicBezTo>
                    <a:pt x="65104" y="7203"/>
                    <a:pt x="65080" y="7227"/>
                    <a:pt x="65068" y="7251"/>
                  </a:cubicBezTo>
                  <a:cubicBezTo>
                    <a:pt x="64997" y="7453"/>
                    <a:pt x="64889" y="7656"/>
                    <a:pt x="64782" y="7858"/>
                  </a:cubicBezTo>
                  <a:cubicBezTo>
                    <a:pt x="64770" y="7906"/>
                    <a:pt x="64747" y="7942"/>
                    <a:pt x="64723" y="7977"/>
                  </a:cubicBezTo>
                  <a:cubicBezTo>
                    <a:pt x="64616" y="8204"/>
                    <a:pt x="64485" y="8430"/>
                    <a:pt x="64342" y="8656"/>
                  </a:cubicBezTo>
                  <a:cubicBezTo>
                    <a:pt x="64318" y="8692"/>
                    <a:pt x="64294" y="8751"/>
                    <a:pt x="64258" y="8799"/>
                  </a:cubicBezTo>
                  <a:cubicBezTo>
                    <a:pt x="64104" y="9037"/>
                    <a:pt x="63961" y="9275"/>
                    <a:pt x="63794" y="9525"/>
                  </a:cubicBezTo>
                  <a:cubicBezTo>
                    <a:pt x="59817" y="15335"/>
                    <a:pt x="50411" y="22372"/>
                    <a:pt x="39601" y="28123"/>
                  </a:cubicBezTo>
                  <a:cubicBezTo>
                    <a:pt x="36803" y="29611"/>
                    <a:pt x="33909" y="31004"/>
                    <a:pt x="30992" y="32266"/>
                  </a:cubicBezTo>
                  <a:cubicBezTo>
                    <a:pt x="29206" y="33052"/>
                    <a:pt x="27397" y="33790"/>
                    <a:pt x="25611" y="34457"/>
                  </a:cubicBezTo>
                  <a:cubicBezTo>
                    <a:pt x="24432" y="34897"/>
                    <a:pt x="23265" y="35302"/>
                    <a:pt x="22110" y="35695"/>
                  </a:cubicBezTo>
                  <a:cubicBezTo>
                    <a:pt x="21634" y="35850"/>
                    <a:pt x="21170" y="35993"/>
                    <a:pt x="20717" y="36136"/>
                  </a:cubicBezTo>
                  <a:cubicBezTo>
                    <a:pt x="20586" y="36183"/>
                    <a:pt x="20467" y="36219"/>
                    <a:pt x="20348" y="36255"/>
                  </a:cubicBezTo>
                  <a:lnTo>
                    <a:pt x="19181" y="36600"/>
                  </a:lnTo>
                  <a:cubicBezTo>
                    <a:pt x="19110" y="36624"/>
                    <a:pt x="19050" y="36648"/>
                    <a:pt x="18967" y="36659"/>
                  </a:cubicBezTo>
                  <a:cubicBezTo>
                    <a:pt x="18562" y="36778"/>
                    <a:pt x="18169" y="36898"/>
                    <a:pt x="17776" y="36993"/>
                  </a:cubicBezTo>
                  <a:cubicBezTo>
                    <a:pt x="17741" y="37005"/>
                    <a:pt x="17717" y="37005"/>
                    <a:pt x="17681" y="37017"/>
                  </a:cubicBezTo>
                  <a:cubicBezTo>
                    <a:pt x="17562" y="37052"/>
                    <a:pt x="17467" y="37088"/>
                    <a:pt x="17360" y="37112"/>
                  </a:cubicBezTo>
                  <a:cubicBezTo>
                    <a:pt x="17003" y="37195"/>
                    <a:pt x="16669" y="37290"/>
                    <a:pt x="16336" y="37374"/>
                  </a:cubicBezTo>
                  <a:lnTo>
                    <a:pt x="16050" y="37433"/>
                  </a:lnTo>
                  <a:cubicBezTo>
                    <a:pt x="15645" y="37540"/>
                    <a:pt x="15240" y="37624"/>
                    <a:pt x="14847" y="37719"/>
                  </a:cubicBezTo>
                  <a:cubicBezTo>
                    <a:pt x="14764" y="37731"/>
                    <a:pt x="14681" y="37755"/>
                    <a:pt x="14597" y="37767"/>
                  </a:cubicBezTo>
                  <a:cubicBezTo>
                    <a:pt x="14276" y="37838"/>
                    <a:pt x="13955" y="37898"/>
                    <a:pt x="13633" y="37969"/>
                  </a:cubicBezTo>
                  <a:cubicBezTo>
                    <a:pt x="13538" y="37981"/>
                    <a:pt x="13443" y="38005"/>
                    <a:pt x="13347" y="38017"/>
                  </a:cubicBezTo>
                  <a:cubicBezTo>
                    <a:pt x="13204" y="38052"/>
                    <a:pt x="13050" y="38076"/>
                    <a:pt x="12907" y="38100"/>
                  </a:cubicBezTo>
                  <a:cubicBezTo>
                    <a:pt x="12681" y="38136"/>
                    <a:pt x="12454" y="38183"/>
                    <a:pt x="12240" y="38219"/>
                  </a:cubicBezTo>
                  <a:cubicBezTo>
                    <a:pt x="12192" y="38219"/>
                    <a:pt x="12145" y="38231"/>
                    <a:pt x="12097" y="38231"/>
                  </a:cubicBezTo>
                  <a:cubicBezTo>
                    <a:pt x="11776" y="38291"/>
                    <a:pt x="11466" y="38338"/>
                    <a:pt x="11157" y="38374"/>
                  </a:cubicBezTo>
                  <a:cubicBezTo>
                    <a:pt x="11073" y="38386"/>
                    <a:pt x="10978" y="38398"/>
                    <a:pt x="10883" y="38410"/>
                  </a:cubicBezTo>
                  <a:cubicBezTo>
                    <a:pt x="10549" y="38457"/>
                    <a:pt x="10216" y="38493"/>
                    <a:pt x="9883" y="38529"/>
                  </a:cubicBezTo>
                  <a:lnTo>
                    <a:pt x="9859" y="38529"/>
                  </a:lnTo>
                  <a:cubicBezTo>
                    <a:pt x="9537" y="38564"/>
                    <a:pt x="9216" y="38576"/>
                    <a:pt x="8894" y="38600"/>
                  </a:cubicBezTo>
                  <a:lnTo>
                    <a:pt x="8656" y="38612"/>
                  </a:lnTo>
                  <a:cubicBezTo>
                    <a:pt x="8382" y="38636"/>
                    <a:pt x="8120" y="38648"/>
                    <a:pt x="7870" y="38648"/>
                  </a:cubicBezTo>
                  <a:lnTo>
                    <a:pt x="7728" y="38648"/>
                  </a:lnTo>
                  <a:lnTo>
                    <a:pt x="6870" y="38648"/>
                  </a:lnTo>
                  <a:lnTo>
                    <a:pt x="6668" y="38648"/>
                  </a:lnTo>
                  <a:cubicBezTo>
                    <a:pt x="6454" y="38636"/>
                    <a:pt x="6239" y="38624"/>
                    <a:pt x="6037" y="38612"/>
                  </a:cubicBezTo>
                  <a:lnTo>
                    <a:pt x="6013" y="38612"/>
                  </a:lnTo>
                  <a:cubicBezTo>
                    <a:pt x="5954" y="38612"/>
                    <a:pt x="5894" y="38612"/>
                    <a:pt x="5834" y="38600"/>
                  </a:cubicBezTo>
                  <a:cubicBezTo>
                    <a:pt x="5584" y="38576"/>
                    <a:pt x="5334" y="38553"/>
                    <a:pt x="5096" y="38517"/>
                  </a:cubicBezTo>
                  <a:cubicBezTo>
                    <a:pt x="5049" y="38517"/>
                    <a:pt x="5001" y="38505"/>
                    <a:pt x="4941" y="38505"/>
                  </a:cubicBezTo>
                  <a:cubicBezTo>
                    <a:pt x="4751" y="38469"/>
                    <a:pt x="4572" y="38433"/>
                    <a:pt x="4382" y="38398"/>
                  </a:cubicBezTo>
                  <a:cubicBezTo>
                    <a:pt x="4322" y="38386"/>
                    <a:pt x="4275" y="38374"/>
                    <a:pt x="4215" y="38362"/>
                  </a:cubicBezTo>
                  <a:cubicBezTo>
                    <a:pt x="4001" y="38314"/>
                    <a:pt x="3787" y="38267"/>
                    <a:pt x="3596" y="38219"/>
                  </a:cubicBezTo>
                  <a:cubicBezTo>
                    <a:pt x="3572" y="38207"/>
                    <a:pt x="3537" y="38195"/>
                    <a:pt x="3513" y="38195"/>
                  </a:cubicBezTo>
                  <a:cubicBezTo>
                    <a:pt x="3346" y="38136"/>
                    <a:pt x="3179" y="38076"/>
                    <a:pt x="3013" y="38017"/>
                  </a:cubicBezTo>
                  <a:cubicBezTo>
                    <a:pt x="2965" y="38005"/>
                    <a:pt x="2917" y="37981"/>
                    <a:pt x="2870" y="37957"/>
                  </a:cubicBezTo>
                  <a:cubicBezTo>
                    <a:pt x="2703" y="37898"/>
                    <a:pt x="2536" y="37814"/>
                    <a:pt x="2382" y="37743"/>
                  </a:cubicBezTo>
                  <a:cubicBezTo>
                    <a:pt x="2382" y="37743"/>
                    <a:pt x="2370" y="37743"/>
                    <a:pt x="2370" y="37731"/>
                  </a:cubicBezTo>
                  <a:cubicBezTo>
                    <a:pt x="2215" y="37648"/>
                    <a:pt x="2060" y="37552"/>
                    <a:pt x="1917" y="37457"/>
                  </a:cubicBezTo>
                  <a:lnTo>
                    <a:pt x="1810" y="37386"/>
                  </a:lnTo>
                  <a:cubicBezTo>
                    <a:pt x="1703" y="37302"/>
                    <a:pt x="1596" y="37219"/>
                    <a:pt x="1489" y="37124"/>
                  </a:cubicBezTo>
                  <a:lnTo>
                    <a:pt x="1429" y="37064"/>
                  </a:lnTo>
                  <a:cubicBezTo>
                    <a:pt x="1310" y="36957"/>
                    <a:pt x="1215" y="36850"/>
                    <a:pt x="1120" y="36731"/>
                  </a:cubicBezTo>
                  <a:cubicBezTo>
                    <a:pt x="1084" y="36695"/>
                    <a:pt x="1072" y="36671"/>
                    <a:pt x="1048" y="36636"/>
                  </a:cubicBezTo>
                  <a:cubicBezTo>
                    <a:pt x="977" y="36540"/>
                    <a:pt x="905" y="36433"/>
                    <a:pt x="846" y="36338"/>
                  </a:cubicBezTo>
                  <a:cubicBezTo>
                    <a:pt x="822" y="36302"/>
                    <a:pt x="810" y="36267"/>
                    <a:pt x="786" y="36243"/>
                  </a:cubicBezTo>
                  <a:cubicBezTo>
                    <a:pt x="0" y="34754"/>
                    <a:pt x="441" y="32623"/>
                    <a:pt x="2310" y="29873"/>
                  </a:cubicBezTo>
                  <a:cubicBezTo>
                    <a:pt x="4941" y="26039"/>
                    <a:pt x="9954" y="21646"/>
                    <a:pt x="16181" y="17455"/>
                  </a:cubicBezTo>
                  <a:cubicBezTo>
                    <a:pt x="19062" y="15514"/>
                    <a:pt x="22206" y="13609"/>
                    <a:pt x="25492" y="11835"/>
                  </a:cubicBezTo>
                  <a:cubicBezTo>
                    <a:pt x="27373" y="10799"/>
                    <a:pt x="29290" y="9823"/>
                    <a:pt x="31242" y="8882"/>
                  </a:cubicBezTo>
                  <a:cubicBezTo>
                    <a:pt x="33993" y="7573"/>
                    <a:pt x="36791" y="6358"/>
                    <a:pt x="39577" y="5287"/>
                  </a:cubicBezTo>
                  <a:cubicBezTo>
                    <a:pt x="41053" y="4715"/>
                    <a:pt x="42530" y="4191"/>
                    <a:pt x="43982" y="3703"/>
                  </a:cubicBezTo>
                  <a:cubicBezTo>
                    <a:pt x="44268" y="3608"/>
                    <a:pt x="44542" y="3524"/>
                    <a:pt x="44816" y="3441"/>
                  </a:cubicBezTo>
                  <a:cubicBezTo>
                    <a:pt x="47292" y="2631"/>
                    <a:pt x="49816" y="1965"/>
                    <a:pt x="52376" y="1453"/>
                  </a:cubicBezTo>
                  <a:cubicBezTo>
                    <a:pt x="59770" y="0"/>
                    <a:pt x="64485" y="822"/>
                    <a:pt x="65473" y="3572"/>
                  </a:cubicBezTo>
                  <a:cubicBezTo>
                    <a:pt x="65485" y="3596"/>
                    <a:pt x="65497" y="3632"/>
                    <a:pt x="65497" y="3655"/>
                  </a:cubicBezTo>
                  <a:cubicBezTo>
                    <a:pt x="65544" y="3798"/>
                    <a:pt x="65592" y="3953"/>
                    <a:pt x="65616" y="4096"/>
                  </a:cubicBezTo>
                  <a:cubicBezTo>
                    <a:pt x="65616" y="4108"/>
                    <a:pt x="65616" y="4108"/>
                    <a:pt x="65616" y="4120"/>
                  </a:cubicBezTo>
                  <a:cubicBezTo>
                    <a:pt x="65640" y="4274"/>
                    <a:pt x="65651" y="4441"/>
                    <a:pt x="65663" y="4608"/>
                  </a:cubicBezTo>
                  <a:cubicBezTo>
                    <a:pt x="65675" y="4632"/>
                    <a:pt x="65675" y="4655"/>
                    <a:pt x="65687" y="4691"/>
                  </a:cubicBezTo>
                  <a:close/>
                </a:path>
              </a:pathLst>
            </a:custGeom>
            <a:gradFill>
              <a:gsLst>
                <a:gs pos="0">
                  <a:srgbClr val="CF65B0"/>
                </a:gs>
                <a:gs pos="100000">
                  <a:srgbClr val="FEFFB7"/>
                </a:gs>
              </a:gsLst>
              <a:lin ang="5400700"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 name="Google Shape;766;p29"/>
            <p:cNvSpPr/>
            <p:nvPr/>
          </p:nvSpPr>
          <p:spPr>
            <a:xfrm>
              <a:off x="3647175" y="3329100"/>
              <a:ext cx="1683575" cy="1008500"/>
            </a:xfrm>
            <a:custGeom>
              <a:rect b="b" l="l" r="r" t="t"/>
              <a:pathLst>
                <a:path extrusionOk="0" h="40340" w="67343">
                  <a:moveTo>
                    <a:pt x="66592" y="3966"/>
                  </a:moveTo>
                  <a:lnTo>
                    <a:pt x="64568" y="1"/>
                  </a:lnTo>
                  <a:cubicBezTo>
                    <a:pt x="64616" y="108"/>
                    <a:pt x="64675" y="227"/>
                    <a:pt x="64711" y="358"/>
                  </a:cubicBezTo>
                  <a:cubicBezTo>
                    <a:pt x="64723" y="382"/>
                    <a:pt x="64735" y="406"/>
                    <a:pt x="64746" y="441"/>
                  </a:cubicBezTo>
                  <a:cubicBezTo>
                    <a:pt x="64794" y="584"/>
                    <a:pt x="64830" y="727"/>
                    <a:pt x="64854" y="882"/>
                  </a:cubicBezTo>
                  <a:lnTo>
                    <a:pt x="64854" y="894"/>
                  </a:lnTo>
                  <a:cubicBezTo>
                    <a:pt x="64877" y="1049"/>
                    <a:pt x="64901" y="1215"/>
                    <a:pt x="64901" y="1382"/>
                  </a:cubicBezTo>
                  <a:lnTo>
                    <a:pt x="64901" y="1477"/>
                  </a:lnTo>
                  <a:cubicBezTo>
                    <a:pt x="64901" y="1656"/>
                    <a:pt x="64901" y="1823"/>
                    <a:pt x="64877" y="1989"/>
                  </a:cubicBezTo>
                  <a:cubicBezTo>
                    <a:pt x="64877" y="2025"/>
                    <a:pt x="64877" y="2049"/>
                    <a:pt x="64866" y="2085"/>
                  </a:cubicBezTo>
                  <a:cubicBezTo>
                    <a:pt x="64854" y="2251"/>
                    <a:pt x="64818" y="2418"/>
                    <a:pt x="64782" y="2585"/>
                  </a:cubicBezTo>
                  <a:cubicBezTo>
                    <a:pt x="64782" y="2608"/>
                    <a:pt x="64770" y="2632"/>
                    <a:pt x="64770" y="2656"/>
                  </a:cubicBezTo>
                  <a:cubicBezTo>
                    <a:pt x="64723" y="2847"/>
                    <a:pt x="64675" y="3037"/>
                    <a:pt x="64604" y="3239"/>
                  </a:cubicBezTo>
                  <a:cubicBezTo>
                    <a:pt x="64592" y="3287"/>
                    <a:pt x="64580" y="3323"/>
                    <a:pt x="64568" y="3370"/>
                  </a:cubicBezTo>
                  <a:cubicBezTo>
                    <a:pt x="64496" y="3573"/>
                    <a:pt x="64413" y="3775"/>
                    <a:pt x="64330" y="3978"/>
                  </a:cubicBezTo>
                  <a:lnTo>
                    <a:pt x="64294" y="4049"/>
                  </a:lnTo>
                  <a:cubicBezTo>
                    <a:pt x="64211" y="4251"/>
                    <a:pt x="64104" y="4454"/>
                    <a:pt x="63996" y="4656"/>
                  </a:cubicBezTo>
                  <a:cubicBezTo>
                    <a:pt x="63973" y="4704"/>
                    <a:pt x="63961" y="4740"/>
                    <a:pt x="63937" y="4775"/>
                  </a:cubicBezTo>
                  <a:cubicBezTo>
                    <a:pt x="63818" y="5002"/>
                    <a:pt x="63699" y="5228"/>
                    <a:pt x="63556" y="5454"/>
                  </a:cubicBezTo>
                  <a:cubicBezTo>
                    <a:pt x="63532" y="5502"/>
                    <a:pt x="63496" y="5549"/>
                    <a:pt x="63473" y="5597"/>
                  </a:cubicBezTo>
                  <a:cubicBezTo>
                    <a:pt x="63318" y="5835"/>
                    <a:pt x="63175" y="6073"/>
                    <a:pt x="62996" y="6323"/>
                  </a:cubicBezTo>
                  <a:cubicBezTo>
                    <a:pt x="56960" y="15158"/>
                    <a:pt x="38291" y="26873"/>
                    <a:pt x="21324" y="32493"/>
                  </a:cubicBezTo>
                  <a:cubicBezTo>
                    <a:pt x="20848" y="32636"/>
                    <a:pt x="20384" y="32791"/>
                    <a:pt x="19919" y="32934"/>
                  </a:cubicBezTo>
                  <a:lnTo>
                    <a:pt x="19550" y="33053"/>
                  </a:lnTo>
                  <a:cubicBezTo>
                    <a:pt x="19157" y="33172"/>
                    <a:pt x="18776" y="33291"/>
                    <a:pt x="18395" y="33398"/>
                  </a:cubicBezTo>
                  <a:lnTo>
                    <a:pt x="18181" y="33457"/>
                  </a:lnTo>
                  <a:cubicBezTo>
                    <a:pt x="17753" y="33588"/>
                    <a:pt x="17312" y="33707"/>
                    <a:pt x="16895" y="33827"/>
                  </a:cubicBezTo>
                  <a:lnTo>
                    <a:pt x="16562" y="33910"/>
                  </a:lnTo>
                  <a:cubicBezTo>
                    <a:pt x="16217" y="33993"/>
                    <a:pt x="15883" y="34088"/>
                    <a:pt x="15538" y="34172"/>
                  </a:cubicBezTo>
                  <a:lnTo>
                    <a:pt x="15264" y="34231"/>
                  </a:lnTo>
                  <a:cubicBezTo>
                    <a:pt x="14859" y="34338"/>
                    <a:pt x="14454" y="34422"/>
                    <a:pt x="14062" y="34517"/>
                  </a:cubicBezTo>
                  <a:lnTo>
                    <a:pt x="13812" y="34565"/>
                  </a:lnTo>
                  <a:cubicBezTo>
                    <a:pt x="13490" y="34636"/>
                    <a:pt x="13169" y="34696"/>
                    <a:pt x="12847" y="34755"/>
                  </a:cubicBezTo>
                  <a:lnTo>
                    <a:pt x="12549" y="34815"/>
                  </a:lnTo>
                  <a:cubicBezTo>
                    <a:pt x="12180" y="34886"/>
                    <a:pt x="11811" y="34958"/>
                    <a:pt x="11442" y="35017"/>
                  </a:cubicBezTo>
                  <a:lnTo>
                    <a:pt x="11299" y="35029"/>
                  </a:lnTo>
                  <a:cubicBezTo>
                    <a:pt x="10978" y="35089"/>
                    <a:pt x="10668" y="35124"/>
                    <a:pt x="10359" y="35172"/>
                  </a:cubicBezTo>
                  <a:lnTo>
                    <a:pt x="10085" y="35208"/>
                  </a:lnTo>
                  <a:cubicBezTo>
                    <a:pt x="9752" y="35255"/>
                    <a:pt x="9418" y="35291"/>
                    <a:pt x="9097" y="35327"/>
                  </a:cubicBezTo>
                  <a:lnTo>
                    <a:pt x="9061" y="35327"/>
                  </a:lnTo>
                  <a:cubicBezTo>
                    <a:pt x="8739" y="35351"/>
                    <a:pt x="8418" y="35374"/>
                    <a:pt x="8097" y="35398"/>
                  </a:cubicBezTo>
                  <a:lnTo>
                    <a:pt x="7858" y="35410"/>
                  </a:lnTo>
                  <a:cubicBezTo>
                    <a:pt x="7585" y="35422"/>
                    <a:pt x="7323" y="35434"/>
                    <a:pt x="7073" y="35446"/>
                  </a:cubicBezTo>
                  <a:lnTo>
                    <a:pt x="6930" y="35446"/>
                  </a:lnTo>
                  <a:lnTo>
                    <a:pt x="6072" y="35446"/>
                  </a:lnTo>
                  <a:lnTo>
                    <a:pt x="5870" y="35434"/>
                  </a:lnTo>
                  <a:cubicBezTo>
                    <a:pt x="5644" y="35434"/>
                    <a:pt x="5430" y="35422"/>
                    <a:pt x="5215" y="35398"/>
                  </a:cubicBezTo>
                  <a:lnTo>
                    <a:pt x="5037" y="35386"/>
                  </a:lnTo>
                  <a:cubicBezTo>
                    <a:pt x="4787" y="35362"/>
                    <a:pt x="4537" y="35339"/>
                    <a:pt x="4310" y="35315"/>
                  </a:cubicBezTo>
                  <a:lnTo>
                    <a:pt x="4156" y="35291"/>
                  </a:lnTo>
                  <a:cubicBezTo>
                    <a:pt x="3965" y="35255"/>
                    <a:pt x="3775" y="35231"/>
                    <a:pt x="3596" y="35184"/>
                  </a:cubicBezTo>
                  <a:lnTo>
                    <a:pt x="3429" y="35160"/>
                  </a:lnTo>
                  <a:cubicBezTo>
                    <a:pt x="3203" y="35112"/>
                    <a:pt x="3001" y="35053"/>
                    <a:pt x="2798" y="35005"/>
                  </a:cubicBezTo>
                  <a:lnTo>
                    <a:pt x="2727" y="34981"/>
                  </a:lnTo>
                  <a:cubicBezTo>
                    <a:pt x="2548" y="34934"/>
                    <a:pt x="2382" y="34874"/>
                    <a:pt x="2227" y="34815"/>
                  </a:cubicBezTo>
                  <a:lnTo>
                    <a:pt x="2072" y="34755"/>
                  </a:lnTo>
                  <a:cubicBezTo>
                    <a:pt x="1905" y="34684"/>
                    <a:pt x="1751" y="34600"/>
                    <a:pt x="1596" y="34529"/>
                  </a:cubicBezTo>
                  <a:lnTo>
                    <a:pt x="1572" y="34517"/>
                  </a:lnTo>
                  <a:cubicBezTo>
                    <a:pt x="1417" y="34434"/>
                    <a:pt x="1262" y="34350"/>
                    <a:pt x="1119" y="34255"/>
                  </a:cubicBezTo>
                  <a:lnTo>
                    <a:pt x="1012" y="34172"/>
                  </a:lnTo>
                  <a:cubicBezTo>
                    <a:pt x="917" y="34088"/>
                    <a:pt x="822" y="33993"/>
                    <a:pt x="727" y="33910"/>
                  </a:cubicBezTo>
                  <a:lnTo>
                    <a:pt x="655" y="33850"/>
                  </a:lnTo>
                  <a:cubicBezTo>
                    <a:pt x="548" y="33743"/>
                    <a:pt x="441" y="33624"/>
                    <a:pt x="346" y="33505"/>
                  </a:cubicBezTo>
                  <a:cubicBezTo>
                    <a:pt x="322" y="33481"/>
                    <a:pt x="298" y="33446"/>
                    <a:pt x="274" y="33422"/>
                  </a:cubicBezTo>
                  <a:cubicBezTo>
                    <a:pt x="203" y="33326"/>
                    <a:pt x="143" y="33219"/>
                    <a:pt x="72" y="33112"/>
                  </a:cubicBezTo>
                  <a:cubicBezTo>
                    <a:pt x="60" y="33088"/>
                    <a:pt x="36" y="33053"/>
                    <a:pt x="24" y="33017"/>
                  </a:cubicBezTo>
                  <a:lnTo>
                    <a:pt x="0" y="32969"/>
                  </a:lnTo>
                  <a:lnTo>
                    <a:pt x="2024" y="36934"/>
                  </a:lnTo>
                  <a:cubicBezTo>
                    <a:pt x="3727" y="40280"/>
                    <a:pt x="11597" y="40339"/>
                    <a:pt x="23360" y="36446"/>
                  </a:cubicBezTo>
                  <a:cubicBezTo>
                    <a:pt x="40327" y="30826"/>
                    <a:pt x="58996" y="19110"/>
                    <a:pt x="65032" y="10276"/>
                  </a:cubicBezTo>
                  <a:cubicBezTo>
                    <a:pt x="66890" y="7561"/>
                    <a:pt x="67342" y="5442"/>
                    <a:pt x="66592" y="3966"/>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7" name="Google Shape;767;p29"/>
          <p:cNvGrpSpPr/>
          <p:nvPr/>
        </p:nvGrpSpPr>
        <p:grpSpPr>
          <a:xfrm rot="-8554242">
            <a:off x="-1383541" y="6251542"/>
            <a:ext cx="1984688" cy="2863516"/>
            <a:chOff x="625650" y="1152050"/>
            <a:chExt cx="1096000" cy="1581175"/>
          </a:xfrm>
        </p:grpSpPr>
        <p:sp>
          <p:nvSpPr>
            <p:cNvPr id="768" name="Google Shape;768;p29"/>
            <p:cNvSpPr/>
            <p:nvPr/>
          </p:nvSpPr>
          <p:spPr>
            <a:xfrm>
              <a:off x="625950" y="1152050"/>
              <a:ext cx="1077850" cy="1461825"/>
            </a:xfrm>
            <a:custGeom>
              <a:rect b="b" l="l" r="r" t="t"/>
              <a:pathLst>
                <a:path extrusionOk="0" h="58473" w="43114">
                  <a:moveTo>
                    <a:pt x="43113" y="45221"/>
                  </a:moveTo>
                  <a:cubicBezTo>
                    <a:pt x="43090" y="45197"/>
                    <a:pt x="43054" y="45161"/>
                    <a:pt x="43030" y="45137"/>
                  </a:cubicBezTo>
                  <a:cubicBezTo>
                    <a:pt x="42971" y="45066"/>
                    <a:pt x="42899" y="44994"/>
                    <a:pt x="42828" y="44923"/>
                  </a:cubicBezTo>
                  <a:cubicBezTo>
                    <a:pt x="42792" y="44887"/>
                    <a:pt x="42744" y="44840"/>
                    <a:pt x="42697" y="44792"/>
                  </a:cubicBezTo>
                  <a:cubicBezTo>
                    <a:pt x="42613" y="44732"/>
                    <a:pt x="42542" y="44661"/>
                    <a:pt x="42447" y="44602"/>
                  </a:cubicBezTo>
                  <a:cubicBezTo>
                    <a:pt x="42399" y="44566"/>
                    <a:pt x="42351" y="44518"/>
                    <a:pt x="42304" y="44482"/>
                  </a:cubicBezTo>
                  <a:cubicBezTo>
                    <a:pt x="42209" y="44411"/>
                    <a:pt x="42101" y="44340"/>
                    <a:pt x="41994" y="44280"/>
                  </a:cubicBezTo>
                  <a:lnTo>
                    <a:pt x="41851" y="44197"/>
                  </a:lnTo>
                  <a:cubicBezTo>
                    <a:pt x="41697" y="44101"/>
                    <a:pt x="41530" y="44006"/>
                    <a:pt x="41351" y="43923"/>
                  </a:cubicBezTo>
                  <a:cubicBezTo>
                    <a:pt x="41327" y="43923"/>
                    <a:pt x="41316" y="43911"/>
                    <a:pt x="41292" y="43899"/>
                  </a:cubicBezTo>
                  <a:cubicBezTo>
                    <a:pt x="41137" y="43828"/>
                    <a:pt x="40970" y="43744"/>
                    <a:pt x="40804" y="43685"/>
                  </a:cubicBezTo>
                  <a:cubicBezTo>
                    <a:pt x="40732" y="43661"/>
                    <a:pt x="40661" y="43637"/>
                    <a:pt x="40601" y="43613"/>
                  </a:cubicBezTo>
                  <a:cubicBezTo>
                    <a:pt x="40458" y="43566"/>
                    <a:pt x="40327" y="43518"/>
                    <a:pt x="40184" y="43470"/>
                  </a:cubicBezTo>
                  <a:cubicBezTo>
                    <a:pt x="40101" y="43447"/>
                    <a:pt x="40018" y="43411"/>
                    <a:pt x="39946" y="43399"/>
                  </a:cubicBezTo>
                  <a:cubicBezTo>
                    <a:pt x="39803" y="43351"/>
                    <a:pt x="39661" y="43316"/>
                    <a:pt x="39518" y="43280"/>
                  </a:cubicBezTo>
                  <a:cubicBezTo>
                    <a:pt x="39434" y="43256"/>
                    <a:pt x="39339" y="43232"/>
                    <a:pt x="39256" y="43208"/>
                  </a:cubicBezTo>
                  <a:lnTo>
                    <a:pt x="38791" y="43113"/>
                  </a:lnTo>
                  <a:cubicBezTo>
                    <a:pt x="38696" y="43089"/>
                    <a:pt x="38613" y="43078"/>
                    <a:pt x="38518" y="43054"/>
                  </a:cubicBezTo>
                  <a:cubicBezTo>
                    <a:pt x="38339" y="43018"/>
                    <a:pt x="38160" y="42994"/>
                    <a:pt x="37982" y="42970"/>
                  </a:cubicBezTo>
                  <a:lnTo>
                    <a:pt x="37732" y="42923"/>
                  </a:lnTo>
                  <a:cubicBezTo>
                    <a:pt x="37470" y="42887"/>
                    <a:pt x="37196" y="42863"/>
                    <a:pt x="36910" y="42827"/>
                  </a:cubicBezTo>
                  <a:lnTo>
                    <a:pt x="36851" y="42827"/>
                  </a:lnTo>
                  <a:cubicBezTo>
                    <a:pt x="36589" y="42804"/>
                    <a:pt x="36315" y="42792"/>
                    <a:pt x="36029" y="42768"/>
                  </a:cubicBezTo>
                  <a:cubicBezTo>
                    <a:pt x="35934" y="42768"/>
                    <a:pt x="35827" y="42756"/>
                    <a:pt x="35732" y="42756"/>
                  </a:cubicBezTo>
                  <a:cubicBezTo>
                    <a:pt x="35529" y="42744"/>
                    <a:pt x="35327" y="42732"/>
                    <a:pt x="35112" y="42732"/>
                  </a:cubicBezTo>
                  <a:lnTo>
                    <a:pt x="34743" y="42732"/>
                  </a:lnTo>
                  <a:lnTo>
                    <a:pt x="34136" y="42732"/>
                  </a:lnTo>
                  <a:lnTo>
                    <a:pt x="33743" y="42732"/>
                  </a:lnTo>
                  <a:cubicBezTo>
                    <a:pt x="33529" y="42732"/>
                    <a:pt x="33315" y="42744"/>
                    <a:pt x="33100" y="42744"/>
                  </a:cubicBezTo>
                  <a:cubicBezTo>
                    <a:pt x="32969" y="42744"/>
                    <a:pt x="32838" y="42756"/>
                    <a:pt x="32707" y="42768"/>
                  </a:cubicBezTo>
                  <a:cubicBezTo>
                    <a:pt x="32469" y="42780"/>
                    <a:pt x="32219" y="42792"/>
                    <a:pt x="31981" y="42804"/>
                  </a:cubicBezTo>
                  <a:lnTo>
                    <a:pt x="31624" y="42827"/>
                  </a:lnTo>
                  <a:cubicBezTo>
                    <a:pt x="31267" y="42851"/>
                    <a:pt x="30898" y="42887"/>
                    <a:pt x="30517" y="42923"/>
                  </a:cubicBezTo>
                  <a:cubicBezTo>
                    <a:pt x="19372" y="44042"/>
                    <a:pt x="6502" y="49459"/>
                    <a:pt x="1751" y="55008"/>
                  </a:cubicBezTo>
                  <a:cubicBezTo>
                    <a:pt x="1608" y="55174"/>
                    <a:pt x="1477" y="55341"/>
                    <a:pt x="1346" y="55508"/>
                  </a:cubicBezTo>
                  <a:cubicBezTo>
                    <a:pt x="1311" y="55555"/>
                    <a:pt x="1275" y="55615"/>
                    <a:pt x="1239" y="55662"/>
                  </a:cubicBezTo>
                  <a:cubicBezTo>
                    <a:pt x="1156" y="55770"/>
                    <a:pt x="1072" y="55877"/>
                    <a:pt x="1001" y="55984"/>
                  </a:cubicBezTo>
                  <a:cubicBezTo>
                    <a:pt x="965" y="56055"/>
                    <a:pt x="930" y="56115"/>
                    <a:pt x="882" y="56174"/>
                  </a:cubicBezTo>
                  <a:cubicBezTo>
                    <a:pt x="822" y="56270"/>
                    <a:pt x="763" y="56365"/>
                    <a:pt x="715" y="56460"/>
                  </a:cubicBezTo>
                  <a:cubicBezTo>
                    <a:pt x="680" y="56520"/>
                    <a:pt x="632" y="56591"/>
                    <a:pt x="608" y="56651"/>
                  </a:cubicBezTo>
                  <a:cubicBezTo>
                    <a:pt x="560" y="56746"/>
                    <a:pt x="501" y="56829"/>
                    <a:pt x="465" y="56913"/>
                  </a:cubicBezTo>
                  <a:cubicBezTo>
                    <a:pt x="429" y="56984"/>
                    <a:pt x="406" y="57044"/>
                    <a:pt x="382" y="57115"/>
                  </a:cubicBezTo>
                  <a:cubicBezTo>
                    <a:pt x="346" y="57174"/>
                    <a:pt x="310" y="57282"/>
                    <a:pt x="275" y="57365"/>
                  </a:cubicBezTo>
                  <a:cubicBezTo>
                    <a:pt x="239" y="57448"/>
                    <a:pt x="227" y="57496"/>
                    <a:pt x="203" y="57555"/>
                  </a:cubicBezTo>
                  <a:cubicBezTo>
                    <a:pt x="179" y="57627"/>
                    <a:pt x="156" y="57722"/>
                    <a:pt x="132" y="57806"/>
                  </a:cubicBezTo>
                  <a:cubicBezTo>
                    <a:pt x="108" y="57877"/>
                    <a:pt x="96" y="57925"/>
                    <a:pt x="84" y="57984"/>
                  </a:cubicBezTo>
                  <a:cubicBezTo>
                    <a:pt x="60" y="58067"/>
                    <a:pt x="48" y="58151"/>
                    <a:pt x="37" y="58222"/>
                  </a:cubicBezTo>
                  <a:cubicBezTo>
                    <a:pt x="25" y="58306"/>
                    <a:pt x="13" y="58341"/>
                    <a:pt x="13" y="58401"/>
                  </a:cubicBezTo>
                  <a:cubicBezTo>
                    <a:pt x="13" y="58425"/>
                    <a:pt x="13" y="58448"/>
                    <a:pt x="1" y="58472"/>
                  </a:cubicBezTo>
                  <a:cubicBezTo>
                    <a:pt x="1382" y="44078"/>
                    <a:pt x="2763" y="29695"/>
                    <a:pt x="4132" y="15312"/>
                  </a:cubicBezTo>
                  <a:cubicBezTo>
                    <a:pt x="4632" y="10204"/>
                    <a:pt x="5121" y="5109"/>
                    <a:pt x="5609" y="1"/>
                  </a:cubicBezTo>
                  <a:cubicBezTo>
                    <a:pt x="8752" y="3787"/>
                    <a:pt x="11895" y="7573"/>
                    <a:pt x="15038" y="11359"/>
                  </a:cubicBezTo>
                  <a:cubicBezTo>
                    <a:pt x="24385" y="22646"/>
                    <a:pt x="33743" y="33934"/>
                    <a:pt x="43113" y="45221"/>
                  </a:cubicBezTo>
                  <a:close/>
                </a:path>
              </a:pathLst>
            </a:custGeom>
            <a:gradFill>
              <a:gsLst>
                <a:gs pos="0">
                  <a:srgbClr val="FF62FF"/>
                </a:gs>
                <a:gs pos="100000">
                  <a:srgbClr val="A2B5FA"/>
                </a:gs>
              </a:gsLst>
              <a:lin ang="18900044"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 name="Google Shape;769;p29"/>
            <p:cNvSpPr/>
            <p:nvPr/>
          </p:nvSpPr>
          <p:spPr>
            <a:xfrm>
              <a:off x="625650" y="2220350"/>
              <a:ext cx="1096000" cy="512875"/>
            </a:xfrm>
            <a:custGeom>
              <a:rect b="b" l="l" r="r" t="t"/>
              <a:pathLst>
                <a:path extrusionOk="0" h="20515" w="43840">
                  <a:moveTo>
                    <a:pt x="43816" y="4156"/>
                  </a:moveTo>
                  <a:cubicBezTo>
                    <a:pt x="43816" y="4108"/>
                    <a:pt x="43816" y="4072"/>
                    <a:pt x="43804" y="4025"/>
                  </a:cubicBezTo>
                  <a:cubicBezTo>
                    <a:pt x="43792" y="3917"/>
                    <a:pt x="43768" y="3810"/>
                    <a:pt x="43745" y="3715"/>
                  </a:cubicBezTo>
                  <a:cubicBezTo>
                    <a:pt x="43745" y="3691"/>
                    <a:pt x="43745" y="3679"/>
                    <a:pt x="43745" y="3667"/>
                  </a:cubicBezTo>
                  <a:cubicBezTo>
                    <a:pt x="43709" y="3548"/>
                    <a:pt x="43673" y="3429"/>
                    <a:pt x="43625" y="3322"/>
                  </a:cubicBezTo>
                  <a:cubicBezTo>
                    <a:pt x="43614" y="3286"/>
                    <a:pt x="43590" y="3251"/>
                    <a:pt x="43578" y="3227"/>
                  </a:cubicBezTo>
                  <a:cubicBezTo>
                    <a:pt x="43542" y="3143"/>
                    <a:pt x="43506" y="3072"/>
                    <a:pt x="43459" y="2989"/>
                  </a:cubicBezTo>
                  <a:cubicBezTo>
                    <a:pt x="43447" y="2953"/>
                    <a:pt x="43423" y="2917"/>
                    <a:pt x="43399" y="2870"/>
                  </a:cubicBezTo>
                  <a:cubicBezTo>
                    <a:pt x="43352" y="2810"/>
                    <a:pt x="43304" y="2739"/>
                    <a:pt x="43256" y="2667"/>
                  </a:cubicBezTo>
                  <a:cubicBezTo>
                    <a:pt x="43233" y="2632"/>
                    <a:pt x="43197" y="2596"/>
                    <a:pt x="43173" y="2560"/>
                  </a:cubicBezTo>
                  <a:cubicBezTo>
                    <a:pt x="43149" y="2512"/>
                    <a:pt x="43090" y="2453"/>
                    <a:pt x="43042" y="2405"/>
                  </a:cubicBezTo>
                  <a:cubicBezTo>
                    <a:pt x="42994" y="2358"/>
                    <a:pt x="42911" y="2262"/>
                    <a:pt x="42840" y="2191"/>
                  </a:cubicBezTo>
                  <a:lnTo>
                    <a:pt x="42709" y="2060"/>
                  </a:lnTo>
                  <a:cubicBezTo>
                    <a:pt x="42625" y="2000"/>
                    <a:pt x="42554" y="1929"/>
                    <a:pt x="42459" y="1870"/>
                  </a:cubicBezTo>
                  <a:cubicBezTo>
                    <a:pt x="42411" y="1822"/>
                    <a:pt x="42363" y="1786"/>
                    <a:pt x="42316" y="1750"/>
                  </a:cubicBezTo>
                  <a:cubicBezTo>
                    <a:pt x="42221" y="1679"/>
                    <a:pt x="42113" y="1619"/>
                    <a:pt x="42006" y="1548"/>
                  </a:cubicBezTo>
                  <a:cubicBezTo>
                    <a:pt x="41959" y="1524"/>
                    <a:pt x="41923" y="1489"/>
                    <a:pt x="41863" y="1465"/>
                  </a:cubicBezTo>
                  <a:cubicBezTo>
                    <a:pt x="41709" y="1369"/>
                    <a:pt x="41542" y="1274"/>
                    <a:pt x="41375" y="1203"/>
                  </a:cubicBezTo>
                  <a:lnTo>
                    <a:pt x="41304" y="1167"/>
                  </a:lnTo>
                  <a:cubicBezTo>
                    <a:pt x="41149" y="1096"/>
                    <a:pt x="40982" y="1024"/>
                    <a:pt x="40816" y="953"/>
                  </a:cubicBezTo>
                  <a:cubicBezTo>
                    <a:pt x="40744" y="929"/>
                    <a:pt x="40673" y="905"/>
                    <a:pt x="40613" y="881"/>
                  </a:cubicBezTo>
                  <a:cubicBezTo>
                    <a:pt x="40482" y="834"/>
                    <a:pt x="40339" y="786"/>
                    <a:pt x="40208" y="738"/>
                  </a:cubicBezTo>
                  <a:lnTo>
                    <a:pt x="39958" y="667"/>
                  </a:lnTo>
                  <a:cubicBezTo>
                    <a:pt x="39815" y="631"/>
                    <a:pt x="39684" y="584"/>
                    <a:pt x="39542" y="548"/>
                  </a:cubicBezTo>
                  <a:cubicBezTo>
                    <a:pt x="39446" y="524"/>
                    <a:pt x="39351" y="500"/>
                    <a:pt x="39268" y="488"/>
                  </a:cubicBezTo>
                  <a:cubicBezTo>
                    <a:pt x="39113" y="453"/>
                    <a:pt x="38970" y="417"/>
                    <a:pt x="38815" y="381"/>
                  </a:cubicBezTo>
                  <a:lnTo>
                    <a:pt x="38530" y="334"/>
                  </a:lnTo>
                  <a:cubicBezTo>
                    <a:pt x="38351" y="298"/>
                    <a:pt x="38172" y="274"/>
                    <a:pt x="37994" y="238"/>
                  </a:cubicBezTo>
                  <a:lnTo>
                    <a:pt x="37744" y="203"/>
                  </a:lnTo>
                  <a:cubicBezTo>
                    <a:pt x="37482" y="167"/>
                    <a:pt x="37208" y="131"/>
                    <a:pt x="36922" y="107"/>
                  </a:cubicBezTo>
                  <a:lnTo>
                    <a:pt x="36863" y="107"/>
                  </a:lnTo>
                  <a:cubicBezTo>
                    <a:pt x="36589" y="84"/>
                    <a:pt x="36327" y="60"/>
                    <a:pt x="36041" y="36"/>
                  </a:cubicBezTo>
                  <a:lnTo>
                    <a:pt x="35744" y="24"/>
                  </a:lnTo>
                  <a:cubicBezTo>
                    <a:pt x="35541" y="12"/>
                    <a:pt x="35339" y="12"/>
                    <a:pt x="35124" y="0"/>
                  </a:cubicBezTo>
                  <a:lnTo>
                    <a:pt x="34755" y="0"/>
                  </a:lnTo>
                  <a:lnTo>
                    <a:pt x="34148" y="0"/>
                  </a:lnTo>
                  <a:lnTo>
                    <a:pt x="33755" y="0"/>
                  </a:lnTo>
                  <a:cubicBezTo>
                    <a:pt x="33541" y="0"/>
                    <a:pt x="33327" y="12"/>
                    <a:pt x="33112" y="24"/>
                  </a:cubicBezTo>
                  <a:lnTo>
                    <a:pt x="32707" y="36"/>
                  </a:lnTo>
                  <a:cubicBezTo>
                    <a:pt x="32481" y="48"/>
                    <a:pt x="32231" y="60"/>
                    <a:pt x="31993" y="84"/>
                  </a:cubicBezTo>
                  <a:lnTo>
                    <a:pt x="31636" y="107"/>
                  </a:lnTo>
                  <a:cubicBezTo>
                    <a:pt x="31267" y="131"/>
                    <a:pt x="30898" y="167"/>
                    <a:pt x="30517" y="203"/>
                  </a:cubicBezTo>
                  <a:cubicBezTo>
                    <a:pt x="19384" y="1310"/>
                    <a:pt x="6514" y="6727"/>
                    <a:pt x="1763" y="12276"/>
                  </a:cubicBezTo>
                  <a:cubicBezTo>
                    <a:pt x="1620" y="12442"/>
                    <a:pt x="1489" y="12609"/>
                    <a:pt x="1370" y="12776"/>
                  </a:cubicBezTo>
                  <a:cubicBezTo>
                    <a:pt x="1323" y="12823"/>
                    <a:pt x="1287" y="12883"/>
                    <a:pt x="1251" y="12930"/>
                  </a:cubicBezTo>
                  <a:cubicBezTo>
                    <a:pt x="1168" y="13038"/>
                    <a:pt x="1084" y="13145"/>
                    <a:pt x="1013" y="13252"/>
                  </a:cubicBezTo>
                  <a:cubicBezTo>
                    <a:pt x="977" y="13311"/>
                    <a:pt x="942" y="13383"/>
                    <a:pt x="894" y="13442"/>
                  </a:cubicBezTo>
                  <a:cubicBezTo>
                    <a:pt x="834" y="13538"/>
                    <a:pt x="775" y="13633"/>
                    <a:pt x="727" y="13728"/>
                  </a:cubicBezTo>
                  <a:cubicBezTo>
                    <a:pt x="692" y="13788"/>
                    <a:pt x="656" y="13859"/>
                    <a:pt x="620" y="13919"/>
                  </a:cubicBezTo>
                  <a:cubicBezTo>
                    <a:pt x="572" y="14014"/>
                    <a:pt x="525" y="14097"/>
                    <a:pt x="477" y="14181"/>
                  </a:cubicBezTo>
                  <a:cubicBezTo>
                    <a:pt x="430" y="14276"/>
                    <a:pt x="418" y="14312"/>
                    <a:pt x="394" y="14383"/>
                  </a:cubicBezTo>
                  <a:cubicBezTo>
                    <a:pt x="358" y="14442"/>
                    <a:pt x="322" y="14550"/>
                    <a:pt x="287" y="14633"/>
                  </a:cubicBezTo>
                  <a:cubicBezTo>
                    <a:pt x="251" y="14716"/>
                    <a:pt x="239" y="14764"/>
                    <a:pt x="215" y="14823"/>
                  </a:cubicBezTo>
                  <a:cubicBezTo>
                    <a:pt x="191" y="14883"/>
                    <a:pt x="168" y="14990"/>
                    <a:pt x="144" y="15074"/>
                  </a:cubicBezTo>
                  <a:cubicBezTo>
                    <a:pt x="120" y="15157"/>
                    <a:pt x="108" y="15193"/>
                    <a:pt x="96" y="15252"/>
                  </a:cubicBezTo>
                  <a:cubicBezTo>
                    <a:pt x="84" y="15335"/>
                    <a:pt x="60" y="15419"/>
                    <a:pt x="49" y="15490"/>
                  </a:cubicBezTo>
                  <a:cubicBezTo>
                    <a:pt x="37" y="15574"/>
                    <a:pt x="37" y="15609"/>
                    <a:pt x="25" y="15669"/>
                  </a:cubicBezTo>
                  <a:cubicBezTo>
                    <a:pt x="13" y="15764"/>
                    <a:pt x="1" y="15871"/>
                    <a:pt x="1" y="15978"/>
                  </a:cubicBezTo>
                  <a:lnTo>
                    <a:pt x="1" y="16050"/>
                  </a:lnTo>
                  <a:cubicBezTo>
                    <a:pt x="1" y="16169"/>
                    <a:pt x="13" y="16288"/>
                    <a:pt x="25" y="16407"/>
                  </a:cubicBezTo>
                  <a:cubicBezTo>
                    <a:pt x="25" y="16443"/>
                    <a:pt x="37" y="16478"/>
                    <a:pt x="37" y="16502"/>
                  </a:cubicBezTo>
                  <a:cubicBezTo>
                    <a:pt x="49" y="16598"/>
                    <a:pt x="60" y="16681"/>
                    <a:pt x="84" y="16764"/>
                  </a:cubicBezTo>
                  <a:cubicBezTo>
                    <a:pt x="96" y="16812"/>
                    <a:pt x="108" y="16848"/>
                    <a:pt x="120" y="16883"/>
                  </a:cubicBezTo>
                  <a:cubicBezTo>
                    <a:pt x="144" y="16967"/>
                    <a:pt x="168" y="17050"/>
                    <a:pt x="203" y="17133"/>
                  </a:cubicBezTo>
                  <a:cubicBezTo>
                    <a:pt x="215" y="17157"/>
                    <a:pt x="227" y="17193"/>
                    <a:pt x="239" y="17217"/>
                  </a:cubicBezTo>
                  <a:cubicBezTo>
                    <a:pt x="287" y="17336"/>
                    <a:pt x="334" y="17443"/>
                    <a:pt x="394" y="17538"/>
                  </a:cubicBezTo>
                  <a:cubicBezTo>
                    <a:pt x="406" y="17562"/>
                    <a:pt x="418" y="17586"/>
                    <a:pt x="430" y="17598"/>
                  </a:cubicBezTo>
                  <a:cubicBezTo>
                    <a:pt x="477" y="17681"/>
                    <a:pt x="537" y="17764"/>
                    <a:pt x="596" y="17848"/>
                  </a:cubicBezTo>
                  <a:lnTo>
                    <a:pt x="668" y="17943"/>
                  </a:lnTo>
                  <a:cubicBezTo>
                    <a:pt x="727" y="18014"/>
                    <a:pt x="787" y="18086"/>
                    <a:pt x="846" y="18157"/>
                  </a:cubicBezTo>
                  <a:cubicBezTo>
                    <a:pt x="870" y="18181"/>
                    <a:pt x="906" y="18217"/>
                    <a:pt x="930" y="18241"/>
                  </a:cubicBezTo>
                  <a:cubicBezTo>
                    <a:pt x="1013" y="18336"/>
                    <a:pt x="1108" y="18419"/>
                    <a:pt x="1203" y="18503"/>
                  </a:cubicBezTo>
                  <a:cubicBezTo>
                    <a:pt x="1215" y="18503"/>
                    <a:pt x="1215" y="18514"/>
                    <a:pt x="1215" y="18514"/>
                  </a:cubicBezTo>
                  <a:cubicBezTo>
                    <a:pt x="1323" y="18598"/>
                    <a:pt x="1442" y="18681"/>
                    <a:pt x="1549" y="18764"/>
                  </a:cubicBezTo>
                  <a:cubicBezTo>
                    <a:pt x="1584" y="18800"/>
                    <a:pt x="1620" y="18824"/>
                    <a:pt x="1656" y="18848"/>
                  </a:cubicBezTo>
                  <a:cubicBezTo>
                    <a:pt x="1751" y="18895"/>
                    <a:pt x="1835" y="18955"/>
                    <a:pt x="1930" y="19014"/>
                  </a:cubicBezTo>
                  <a:lnTo>
                    <a:pt x="2061" y="19086"/>
                  </a:lnTo>
                  <a:cubicBezTo>
                    <a:pt x="2168" y="19145"/>
                    <a:pt x="2275" y="19205"/>
                    <a:pt x="2394" y="19265"/>
                  </a:cubicBezTo>
                  <a:lnTo>
                    <a:pt x="2489" y="19312"/>
                  </a:lnTo>
                  <a:cubicBezTo>
                    <a:pt x="2632" y="19384"/>
                    <a:pt x="2787" y="19443"/>
                    <a:pt x="2942" y="19515"/>
                  </a:cubicBezTo>
                  <a:lnTo>
                    <a:pt x="3061" y="19550"/>
                  </a:lnTo>
                  <a:cubicBezTo>
                    <a:pt x="3180" y="19598"/>
                    <a:pt x="3311" y="19646"/>
                    <a:pt x="3442" y="19693"/>
                  </a:cubicBezTo>
                  <a:lnTo>
                    <a:pt x="3609" y="19753"/>
                  </a:lnTo>
                  <a:cubicBezTo>
                    <a:pt x="3740" y="19788"/>
                    <a:pt x="3870" y="19836"/>
                    <a:pt x="4001" y="19872"/>
                  </a:cubicBezTo>
                  <a:lnTo>
                    <a:pt x="4168" y="19919"/>
                  </a:lnTo>
                  <a:cubicBezTo>
                    <a:pt x="4347" y="19967"/>
                    <a:pt x="4537" y="20015"/>
                    <a:pt x="4740" y="20062"/>
                  </a:cubicBezTo>
                  <a:lnTo>
                    <a:pt x="4811" y="20074"/>
                  </a:lnTo>
                  <a:cubicBezTo>
                    <a:pt x="4990" y="20110"/>
                    <a:pt x="5168" y="20146"/>
                    <a:pt x="5359" y="20181"/>
                  </a:cubicBezTo>
                  <a:lnTo>
                    <a:pt x="5561" y="20217"/>
                  </a:lnTo>
                  <a:lnTo>
                    <a:pt x="6026" y="20288"/>
                  </a:lnTo>
                  <a:lnTo>
                    <a:pt x="6240" y="20324"/>
                  </a:lnTo>
                  <a:cubicBezTo>
                    <a:pt x="6430" y="20348"/>
                    <a:pt x="6621" y="20372"/>
                    <a:pt x="6835" y="20384"/>
                  </a:cubicBezTo>
                  <a:lnTo>
                    <a:pt x="6930" y="20396"/>
                  </a:lnTo>
                  <a:cubicBezTo>
                    <a:pt x="7169" y="20419"/>
                    <a:pt x="7407" y="20443"/>
                    <a:pt x="7657" y="20455"/>
                  </a:cubicBezTo>
                  <a:lnTo>
                    <a:pt x="7871" y="20467"/>
                  </a:lnTo>
                  <a:cubicBezTo>
                    <a:pt x="8050" y="20479"/>
                    <a:pt x="8240" y="20491"/>
                    <a:pt x="8431" y="20491"/>
                  </a:cubicBezTo>
                  <a:lnTo>
                    <a:pt x="8681" y="20503"/>
                  </a:lnTo>
                  <a:cubicBezTo>
                    <a:pt x="8883" y="20503"/>
                    <a:pt x="9074" y="20515"/>
                    <a:pt x="9276" y="20515"/>
                  </a:cubicBezTo>
                  <a:lnTo>
                    <a:pt x="9490" y="20515"/>
                  </a:lnTo>
                  <a:cubicBezTo>
                    <a:pt x="9752" y="20515"/>
                    <a:pt x="10026" y="20515"/>
                    <a:pt x="10312" y="20503"/>
                  </a:cubicBezTo>
                  <a:lnTo>
                    <a:pt x="10490" y="20503"/>
                  </a:lnTo>
                  <a:lnTo>
                    <a:pt x="11181" y="20479"/>
                  </a:lnTo>
                  <a:lnTo>
                    <a:pt x="11467" y="20455"/>
                  </a:lnTo>
                  <a:cubicBezTo>
                    <a:pt x="11681" y="20443"/>
                    <a:pt x="11895" y="20431"/>
                    <a:pt x="12110" y="20419"/>
                  </a:cubicBezTo>
                  <a:lnTo>
                    <a:pt x="12383" y="20396"/>
                  </a:lnTo>
                  <a:cubicBezTo>
                    <a:pt x="12693" y="20372"/>
                    <a:pt x="13003" y="20348"/>
                    <a:pt x="13324" y="20312"/>
                  </a:cubicBezTo>
                  <a:cubicBezTo>
                    <a:pt x="24444" y="19193"/>
                    <a:pt x="37327" y="13788"/>
                    <a:pt x="42078" y="8227"/>
                  </a:cubicBezTo>
                  <a:cubicBezTo>
                    <a:pt x="42209" y="8073"/>
                    <a:pt x="42340" y="7906"/>
                    <a:pt x="42459" y="7751"/>
                  </a:cubicBezTo>
                  <a:cubicBezTo>
                    <a:pt x="42506" y="7704"/>
                    <a:pt x="42530" y="7656"/>
                    <a:pt x="42578" y="7608"/>
                  </a:cubicBezTo>
                  <a:cubicBezTo>
                    <a:pt x="42649" y="7501"/>
                    <a:pt x="42732" y="7394"/>
                    <a:pt x="42804" y="7287"/>
                  </a:cubicBezTo>
                  <a:cubicBezTo>
                    <a:pt x="42840" y="7227"/>
                    <a:pt x="42875" y="7168"/>
                    <a:pt x="42911" y="7120"/>
                  </a:cubicBezTo>
                  <a:cubicBezTo>
                    <a:pt x="42971" y="7013"/>
                    <a:pt x="43042" y="6918"/>
                    <a:pt x="43090" y="6822"/>
                  </a:cubicBezTo>
                  <a:cubicBezTo>
                    <a:pt x="43125" y="6763"/>
                    <a:pt x="43161" y="6703"/>
                    <a:pt x="43185" y="6656"/>
                  </a:cubicBezTo>
                  <a:cubicBezTo>
                    <a:pt x="43244" y="6549"/>
                    <a:pt x="43292" y="6453"/>
                    <a:pt x="43340" y="6358"/>
                  </a:cubicBezTo>
                  <a:cubicBezTo>
                    <a:pt x="43364" y="6311"/>
                    <a:pt x="43387" y="6263"/>
                    <a:pt x="43411" y="6203"/>
                  </a:cubicBezTo>
                  <a:cubicBezTo>
                    <a:pt x="43471" y="6072"/>
                    <a:pt x="43530" y="5930"/>
                    <a:pt x="43578" y="5799"/>
                  </a:cubicBezTo>
                  <a:cubicBezTo>
                    <a:pt x="43590" y="5799"/>
                    <a:pt x="43590" y="5787"/>
                    <a:pt x="43590" y="5775"/>
                  </a:cubicBezTo>
                  <a:cubicBezTo>
                    <a:pt x="43637" y="5632"/>
                    <a:pt x="43685" y="5489"/>
                    <a:pt x="43721" y="5358"/>
                  </a:cubicBezTo>
                  <a:cubicBezTo>
                    <a:pt x="43733" y="5310"/>
                    <a:pt x="43733" y="5275"/>
                    <a:pt x="43745" y="5227"/>
                  </a:cubicBezTo>
                  <a:cubicBezTo>
                    <a:pt x="43768" y="5132"/>
                    <a:pt x="43780" y="5048"/>
                    <a:pt x="43804" y="4953"/>
                  </a:cubicBezTo>
                  <a:cubicBezTo>
                    <a:pt x="43804" y="4906"/>
                    <a:pt x="43816" y="4858"/>
                    <a:pt x="43816" y="4798"/>
                  </a:cubicBezTo>
                  <a:cubicBezTo>
                    <a:pt x="43828" y="4715"/>
                    <a:pt x="43828" y="4632"/>
                    <a:pt x="43840" y="4548"/>
                  </a:cubicBezTo>
                  <a:lnTo>
                    <a:pt x="43840" y="4406"/>
                  </a:lnTo>
                  <a:cubicBezTo>
                    <a:pt x="43828" y="4322"/>
                    <a:pt x="43828" y="4239"/>
                    <a:pt x="43816" y="4156"/>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0" name="Google Shape;770;p29"/>
          <p:cNvGrpSpPr/>
          <p:nvPr/>
        </p:nvGrpSpPr>
        <p:grpSpPr>
          <a:xfrm>
            <a:off x="-2049318" y="-1493781"/>
            <a:ext cx="4071000" cy="4781399"/>
            <a:chOff x="-1024659" y="-746890"/>
            <a:chExt cx="2035500" cy="2390700"/>
          </a:xfrm>
        </p:grpSpPr>
        <p:sp>
          <p:nvSpPr>
            <p:cNvPr id="771" name="Google Shape;771;p29"/>
            <p:cNvSpPr/>
            <p:nvPr/>
          </p:nvSpPr>
          <p:spPr>
            <a:xfrm rot="3420529">
              <a:off x="-955101" y="-75285"/>
              <a:ext cx="1896384" cy="1195990"/>
            </a:xfrm>
            <a:prstGeom prst="triangle">
              <a:avLst>
                <a:gd fmla="val 50000" name="adj"/>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rPr lang="en" sz="2800"/>
                <a:t> </a:t>
              </a:r>
              <a:endParaRPr sz="2800"/>
            </a:p>
          </p:txBody>
        </p:sp>
        <p:grpSp>
          <p:nvGrpSpPr>
            <p:cNvPr id="772" name="Google Shape;772;p29"/>
            <p:cNvGrpSpPr/>
            <p:nvPr/>
          </p:nvGrpSpPr>
          <p:grpSpPr>
            <a:xfrm rot="-960545">
              <a:off x="-811664" y="-568320"/>
              <a:ext cx="1542637" cy="1761192"/>
              <a:chOff x="742950" y="1124975"/>
              <a:chExt cx="1327850" cy="1515975"/>
            </a:xfrm>
          </p:grpSpPr>
          <p:sp>
            <p:nvSpPr>
              <p:cNvPr id="773" name="Google Shape;773;p29"/>
              <p:cNvSpPr/>
              <p:nvPr/>
            </p:nvSpPr>
            <p:spPr>
              <a:xfrm>
                <a:off x="742950" y="1124975"/>
                <a:ext cx="304525" cy="1515975"/>
              </a:xfrm>
              <a:custGeom>
                <a:rect b="b" l="l" r="r" t="t"/>
                <a:pathLst>
                  <a:path extrusionOk="0" h="60639" w="12181">
                    <a:moveTo>
                      <a:pt x="0" y="60639"/>
                    </a:moveTo>
                    <a:lnTo>
                      <a:pt x="6263" y="0"/>
                    </a:lnTo>
                    <a:lnTo>
                      <a:pt x="12180" y="46911"/>
                    </a:lnTo>
                    <a:close/>
                  </a:path>
                </a:pathLst>
              </a:custGeom>
              <a:gradFill>
                <a:gsLst>
                  <a:gs pos="0">
                    <a:srgbClr val="FF62FF"/>
                  </a:gs>
                  <a:gs pos="100000">
                    <a:srgbClr val="A2B5F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 name="Google Shape;774;p29"/>
              <p:cNvSpPr/>
              <p:nvPr/>
            </p:nvSpPr>
            <p:spPr>
              <a:xfrm>
                <a:off x="899500" y="1124975"/>
                <a:ext cx="1171300" cy="1172775"/>
              </a:xfrm>
              <a:custGeom>
                <a:rect b="b" l="l" r="r" t="t"/>
                <a:pathLst>
                  <a:path extrusionOk="0" h="46911" w="46852">
                    <a:moveTo>
                      <a:pt x="46852" y="37576"/>
                    </a:moveTo>
                    <a:lnTo>
                      <a:pt x="5918" y="46911"/>
                    </a:lnTo>
                    <a:lnTo>
                      <a:pt x="1" y="0"/>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 name="Google Shape;775;p29"/>
              <p:cNvSpPr/>
              <p:nvPr/>
            </p:nvSpPr>
            <p:spPr>
              <a:xfrm>
                <a:off x="742950" y="2064375"/>
                <a:ext cx="1327850" cy="576575"/>
              </a:xfrm>
              <a:custGeom>
                <a:rect b="b" l="l" r="r" t="t"/>
                <a:pathLst>
                  <a:path extrusionOk="0" h="23063" w="53114">
                    <a:moveTo>
                      <a:pt x="53114" y="0"/>
                    </a:moveTo>
                    <a:lnTo>
                      <a:pt x="0" y="23063"/>
                    </a:lnTo>
                    <a:lnTo>
                      <a:pt x="12180" y="9335"/>
                    </a:lnTo>
                    <a:close/>
                  </a:path>
                </a:pathLst>
              </a:custGeom>
              <a:gradFill>
                <a:gsLst>
                  <a:gs pos="0">
                    <a:srgbClr val="F9F6EF"/>
                  </a:gs>
                  <a:gs pos="100000">
                    <a:srgbClr val="F148FF"/>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76" name="Google Shape;776;p29"/>
            <p:cNvSpPr/>
            <p:nvPr/>
          </p:nvSpPr>
          <p:spPr>
            <a:xfrm>
              <a:off x="-859592" y="68247"/>
              <a:ext cx="1344082" cy="748969"/>
            </a:xfrm>
            <a:custGeom>
              <a:rect b="b" l="l" r="r" t="t"/>
              <a:pathLst>
                <a:path extrusionOk="0" h="40452" w="72604">
                  <a:moveTo>
                    <a:pt x="61873" y="40452"/>
                  </a:moveTo>
                  <a:lnTo>
                    <a:pt x="72604" y="6871"/>
                  </a:lnTo>
                  <a:lnTo>
                    <a:pt x="0" y="0"/>
                  </a:lnTo>
                </a:path>
              </a:pathLst>
            </a:custGeom>
            <a:noFill/>
            <a:ln cap="flat" cmpd="sng" w="28575">
              <a:solidFill>
                <a:schemeClr val="lt1"/>
              </a:solidFill>
              <a:prstDash val="solid"/>
              <a:round/>
              <a:headEnd len="med" w="med" type="none"/>
              <a:tailEnd len="med" w="med" type="none"/>
            </a:ln>
          </p:spPr>
        </p:sp>
      </p:grpSp>
      <p:grpSp>
        <p:nvGrpSpPr>
          <p:cNvPr id="777" name="Google Shape;777;p29"/>
          <p:cNvGrpSpPr/>
          <p:nvPr/>
        </p:nvGrpSpPr>
        <p:grpSpPr>
          <a:xfrm>
            <a:off x="16097709" y="7264872"/>
            <a:ext cx="4177071" cy="4170354"/>
            <a:chOff x="7526426" y="3074700"/>
            <a:chExt cx="2326800" cy="2323058"/>
          </a:xfrm>
        </p:grpSpPr>
        <p:sp>
          <p:nvSpPr>
            <p:cNvPr id="778" name="Google Shape;778;p29"/>
            <p:cNvSpPr/>
            <p:nvPr/>
          </p:nvSpPr>
          <p:spPr>
            <a:xfrm rot="2097229">
              <a:off x="7805141" y="3443597"/>
              <a:ext cx="1769369" cy="1530506"/>
            </a:xfrm>
            <a:prstGeom prst="triangle">
              <a:avLst>
                <a:gd fmla="val 50000" name="adj"/>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79" name="Google Shape;779;p29"/>
            <p:cNvGrpSpPr/>
            <p:nvPr/>
          </p:nvGrpSpPr>
          <p:grpSpPr>
            <a:xfrm>
              <a:off x="7783373" y="3676410"/>
              <a:ext cx="1721348" cy="1721348"/>
              <a:chOff x="2276175" y="1183600"/>
              <a:chExt cx="1504675" cy="1504675"/>
            </a:xfrm>
          </p:grpSpPr>
          <p:sp>
            <p:nvSpPr>
              <p:cNvPr id="780" name="Google Shape;780;p29"/>
              <p:cNvSpPr/>
              <p:nvPr/>
            </p:nvSpPr>
            <p:spPr>
              <a:xfrm>
                <a:off x="2276175" y="1183600"/>
                <a:ext cx="1504675" cy="1504675"/>
              </a:xfrm>
              <a:custGeom>
                <a:rect b="b" l="l" r="r" t="t"/>
                <a:pathLst>
                  <a:path extrusionOk="0" h="60187" w="60187">
                    <a:moveTo>
                      <a:pt x="49482" y="10716"/>
                    </a:moveTo>
                    <a:cubicBezTo>
                      <a:pt x="60186" y="21420"/>
                      <a:pt x="60186" y="38768"/>
                      <a:pt x="49482" y="49483"/>
                    </a:cubicBezTo>
                    <a:cubicBezTo>
                      <a:pt x="38767" y="60187"/>
                      <a:pt x="21419" y="60187"/>
                      <a:pt x="10704" y="49483"/>
                    </a:cubicBezTo>
                    <a:cubicBezTo>
                      <a:pt x="0" y="38768"/>
                      <a:pt x="0" y="21420"/>
                      <a:pt x="10704" y="10716"/>
                    </a:cubicBezTo>
                    <a:cubicBezTo>
                      <a:pt x="21419" y="1"/>
                      <a:pt x="38767" y="1"/>
                      <a:pt x="49482" y="10716"/>
                    </a:cubicBezTo>
                    <a:close/>
                  </a:path>
                </a:pathLst>
              </a:custGeom>
              <a:gradFill>
                <a:gsLst>
                  <a:gs pos="0">
                    <a:srgbClr val="FEFFB7"/>
                  </a:gs>
                  <a:gs pos="58999">
                    <a:srgbClr val="F7B0B6"/>
                  </a:gs>
                  <a:gs pos="92000">
                    <a:srgbClr val="CF65B0"/>
                  </a:gs>
                  <a:gs pos="100000">
                    <a:srgbClr val="FEFFB7"/>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 name="Google Shape;781;p29"/>
              <p:cNvSpPr/>
              <p:nvPr/>
            </p:nvSpPr>
            <p:spPr>
              <a:xfrm>
                <a:off x="2541671" y="1370841"/>
                <a:ext cx="600399" cy="626921"/>
              </a:xfrm>
              <a:custGeom>
                <a:rect b="b" l="l" r="r" t="t"/>
                <a:pathLst>
                  <a:path extrusionOk="0" h="19147" w="18337">
                    <a:moveTo>
                      <a:pt x="17253" y="7073"/>
                    </a:moveTo>
                    <a:cubicBezTo>
                      <a:pt x="18336" y="10431"/>
                      <a:pt x="17312" y="14110"/>
                      <a:pt x="14633" y="16396"/>
                    </a:cubicBezTo>
                    <a:cubicBezTo>
                      <a:pt x="11954" y="18694"/>
                      <a:pt x="8156" y="19146"/>
                      <a:pt x="5013" y="17551"/>
                    </a:cubicBezTo>
                    <a:cubicBezTo>
                      <a:pt x="1870" y="15955"/>
                      <a:pt x="0" y="12621"/>
                      <a:pt x="274" y="9109"/>
                    </a:cubicBezTo>
                    <a:cubicBezTo>
                      <a:pt x="536" y="5597"/>
                      <a:pt x="2906" y="2585"/>
                      <a:pt x="6251" y="1489"/>
                    </a:cubicBezTo>
                    <a:cubicBezTo>
                      <a:pt x="10835" y="1"/>
                      <a:pt x="15752" y="2501"/>
                      <a:pt x="17253" y="7073"/>
                    </a:cubicBezTo>
                    <a:close/>
                  </a:path>
                </a:pathLst>
              </a:custGeom>
              <a:gradFill>
                <a:gsLst>
                  <a:gs pos="0">
                    <a:srgbClr val="FFFFFF">
                      <a:alpha val="5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cxnSp>
          <p:nvCxnSpPr>
            <p:cNvPr id="782" name="Google Shape;782;p29"/>
            <p:cNvCxnSpPr>
              <a:stCxn id="778" idx="0"/>
              <a:endCxn id="778" idx="4"/>
            </p:cNvCxnSpPr>
            <p:nvPr/>
          </p:nvCxnSpPr>
          <p:spPr>
            <a:xfrm flipH="1">
              <a:off x="8976626" y="3581550"/>
              <a:ext cx="151500" cy="1761300"/>
            </a:xfrm>
            <a:prstGeom prst="straightConnector1">
              <a:avLst/>
            </a:prstGeom>
            <a:noFill/>
            <a:ln cap="flat" cmpd="sng" w="28575">
              <a:solidFill>
                <a:schemeClr val="lt1"/>
              </a:solidFill>
              <a:prstDash val="solid"/>
              <a:round/>
              <a:headEnd len="med" w="med" type="none"/>
              <a:tailEnd len="med" w="med" type="none"/>
            </a:ln>
          </p:spPr>
        </p:cxnSp>
        <p:cxnSp>
          <p:nvCxnSpPr>
            <p:cNvPr id="783" name="Google Shape;783;p29"/>
            <p:cNvCxnSpPr>
              <a:stCxn id="778" idx="2"/>
              <a:endCxn id="778" idx="4"/>
            </p:cNvCxnSpPr>
            <p:nvPr/>
          </p:nvCxnSpPr>
          <p:spPr>
            <a:xfrm>
              <a:off x="7526426" y="4329300"/>
              <a:ext cx="1450200" cy="1013700"/>
            </a:xfrm>
            <a:prstGeom prst="straightConnector1">
              <a:avLst/>
            </a:prstGeom>
            <a:noFill/>
            <a:ln cap="flat" cmpd="sng" w="28575">
              <a:solidFill>
                <a:schemeClr val="lt1"/>
              </a:solidFill>
              <a:prstDash val="solid"/>
              <a:round/>
              <a:headEnd len="med" w="med" type="none"/>
              <a:tailEnd len="med" w="med" type="none"/>
            </a:ln>
          </p:spPr>
        </p:cxnSp>
      </p:grpSp>
      <p:grpSp>
        <p:nvGrpSpPr>
          <p:cNvPr id="784" name="Google Shape;784;p29"/>
          <p:cNvGrpSpPr/>
          <p:nvPr/>
        </p:nvGrpSpPr>
        <p:grpSpPr>
          <a:xfrm rot="1972279">
            <a:off x="16048252" y="-742156"/>
            <a:ext cx="4749736" cy="3643139"/>
            <a:chOff x="-1162707" y="-935923"/>
            <a:chExt cx="3847669" cy="2951237"/>
          </a:xfrm>
        </p:grpSpPr>
        <p:sp>
          <p:nvSpPr>
            <p:cNvPr id="785" name="Google Shape;785;p29"/>
            <p:cNvSpPr/>
            <p:nvPr/>
          </p:nvSpPr>
          <p:spPr>
            <a:xfrm rot="2097264">
              <a:off x="901933" y="-467612"/>
              <a:ext cx="1534758" cy="1327771"/>
            </a:xfrm>
            <a:prstGeom prst="triangle">
              <a:avLst>
                <a:gd fmla="val 50000" name="adj"/>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86" name="Google Shape;786;p29"/>
            <p:cNvGrpSpPr/>
            <p:nvPr/>
          </p:nvGrpSpPr>
          <p:grpSpPr>
            <a:xfrm rot="1441188">
              <a:off x="-896393" y="-425161"/>
              <a:ext cx="2920085" cy="1929713"/>
              <a:chOff x="759000" y="1141650"/>
              <a:chExt cx="4566375" cy="3017650"/>
            </a:xfrm>
          </p:grpSpPr>
          <p:sp>
            <p:nvSpPr>
              <p:cNvPr id="787" name="Google Shape;787;p29"/>
              <p:cNvSpPr/>
              <p:nvPr/>
            </p:nvSpPr>
            <p:spPr>
              <a:xfrm>
                <a:off x="779250" y="1141650"/>
                <a:ext cx="4522325" cy="2935500"/>
              </a:xfrm>
              <a:custGeom>
                <a:rect b="b" l="l" r="r" t="t"/>
                <a:pathLst>
                  <a:path extrusionOk="0" h="117420" w="180893">
                    <a:moveTo>
                      <a:pt x="46459" y="111526"/>
                    </a:moveTo>
                    <a:cubicBezTo>
                      <a:pt x="48423" y="110966"/>
                      <a:pt x="50459" y="110752"/>
                      <a:pt x="52495" y="110895"/>
                    </a:cubicBezTo>
                    <a:cubicBezTo>
                      <a:pt x="56341" y="111168"/>
                      <a:pt x="59782" y="112562"/>
                      <a:pt x="63116" y="113931"/>
                    </a:cubicBezTo>
                    <a:cubicBezTo>
                      <a:pt x="65354" y="114848"/>
                      <a:pt x="67521" y="115752"/>
                      <a:pt x="69712" y="116348"/>
                    </a:cubicBezTo>
                    <a:cubicBezTo>
                      <a:pt x="72629" y="117145"/>
                      <a:pt x="75534" y="117419"/>
                      <a:pt x="78665" y="116550"/>
                    </a:cubicBezTo>
                    <a:cubicBezTo>
                      <a:pt x="80463" y="116050"/>
                      <a:pt x="82344" y="115181"/>
                      <a:pt x="84380" y="113776"/>
                    </a:cubicBezTo>
                    <a:cubicBezTo>
                      <a:pt x="85535" y="112978"/>
                      <a:pt x="86619" y="112085"/>
                      <a:pt x="87619" y="111097"/>
                    </a:cubicBezTo>
                    <a:cubicBezTo>
                      <a:pt x="89047" y="109668"/>
                      <a:pt x="90286" y="108049"/>
                      <a:pt x="91286" y="106299"/>
                    </a:cubicBezTo>
                    <a:cubicBezTo>
                      <a:pt x="92274" y="104572"/>
                      <a:pt x="93084" y="102751"/>
                      <a:pt x="93715" y="100870"/>
                    </a:cubicBezTo>
                    <a:cubicBezTo>
                      <a:pt x="95036" y="97048"/>
                      <a:pt x="95846" y="92845"/>
                      <a:pt x="96822" y="88594"/>
                    </a:cubicBezTo>
                    <a:cubicBezTo>
                      <a:pt x="97477" y="85761"/>
                      <a:pt x="98227" y="82891"/>
                      <a:pt x="99299" y="80081"/>
                    </a:cubicBezTo>
                    <a:cubicBezTo>
                      <a:pt x="100727" y="76343"/>
                      <a:pt x="102775" y="72699"/>
                      <a:pt x="105930" y="69568"/>
                    </a:cubicBezTo>
                    <a:cubicBezTo>
                      <a:pt x="107097" y="68413"/>
                      <a:pt x="108359" y="67377"/>
                      <a:pt x="109705" y="66449"/>
                    </a:cubicBezTo>
                    <a:cubicBezTo>
                      <a:pt x="111991" y="64865"/>
                      <a:pt x="114193" y="63817"/>
                      <a:pt x="116313" y="63222"/>
                    </a:cubicBezTo>
                    <a:cubicBezTo>
                      <a:pt x="118265" y="62663"/>
                      <a:pt x="120313" y="62460"/>
                      <a:pt x="122349" y="62603"/>
                    </a:cubicBezTo>
                    <a:cubicBezTo>
                      <a:pt x="126183" y="62865"/>
                      <a:pt x="129624" y="64270"/>
                      <a:pt x="132970" y="65627"/>
                    </a:cubicBezTo>
                    <a:cubicBezTo>
                      <a:pt x="135184" y="66544"/>
                      <a:pt x="137363" y="67449"/>
                      <a:pt x="139554" y="68044"/>
                    </a:cubicBezTo>
                    <a:cubicBezTo>
                      <a:pt x="142471" y="68854"/>
                      <a:pt x="145376" y="69116"/>
                      <a:pt x="148519" y="68247"/>
                    </a:cubicBezTo>
                    <a:cubicBezTo>
                      <a:pt x="150305" y="67746"/>
                      <a:pt x="152186" y="66877"/>
                      <a:pt x="154222" y="65460"/>
                    </a:cubicBezTo>
                    <a:cubicBezTo>
                      <a:pt x="155389" y="64675"/>
                      <a:pt x="156473" y="63770"/>
                      <a:pt x="157461" y="62782"/>
                    </a:cubicBezTo>
                    <a:cubicBezTo>
                      <a:pt x="158901" y="61353"/>
                      <a:pt x="160140" y="59746"/>
                      <a:pt x="161140" y="57995"/>
                    </a:cubicBezTo>
                    <a:cubicBezTo>
                      <a:pt x="162116" y="56257"/>
                      <a:pt x="162926" y="54435"/>
                      <a:pt x="163557" y="52554"/>
                    </a:cubicBezTo>
                    <a:cubicBezTo>
                      <a:pt x="164878" y="48732"/>
                      <a:pt x="165688" y="44541"/>
                      <a:pt x="166676" y="40291"/>
                    </a:cubicBezTo>
                    <a:cubicBezTo>
                      <a:pt x="167331" y="37445"/>
                      <a:pt x="168081" y="34588"/>
                      <a:pt x="169153" y="31778"/>
                    </a:cubicBezTo>
                    <a:cubicBezTo>
                      <a:pt x="170581" y="28039"/>
                      <a:pt x="172629" y="24396"/>
                      <a:pt x="175784" y="21265"/>
                    </a:cubicBezTo>
                    <a:cubicBezTo>
                      <a:pt x="176939" y="20110"/>
                      <a:pt x="178201" y="19062"/>
                      <a:pt x="179547" y="18133"/>
                    </a:cubicBezTo>
                    <a:cubicBezTo>
                      <a:pt x="179654" y="18074"/>
                      <a:pt x="179761" y="18014"/>
                      <a:pt x="179868" y="17967"/>
                    </a:cubicBezTo>
                    <a:cubicBezTo>
                      <a:pt x="179904" y="17955"/>
                      <a:pt x="179940" y="17943"/>
                      <a:pt x="179975" y="17931"/>
                    </a:cubicBezTo>
                    <a:cubicBezTo>
                      <a:pt x="180047" y="17907"/>
                      <a:pt x="180118" y="17883"/>
                      <a:pt x="180190" y="17883"/>
                    </a:cubicBezTo>
                    <a:cubicBezTo>
                      <a:pt x="180237" y="17871"/>
                      <a:pt x="180273" y="17871"/>
                      <a:pt x="180321" y="17871"/>
                    </a:cubicBezTo>
                    <a:cubicBezTo>
                      <a:pt x="180380" y="17859"/>
                      <a:pt x="180452" y="17859"/>
                      <a:pt x="180511" y="17871"/>
                    </a:cubicBezTo>
                    <a:cubicBezTo>
                      <a:pt x="180559" y="17871"/>
                      <a:pt x="180595" y="17871"/>
                      <a:pt x="180630" y="17883"/>
                    </a:cubicBezTo>
                    <a:cubicBezTo>
                      <a:pt x="180702" y="17895"/>
                      <a:pt x="180761" y="17907"/>
                      <a:pt x="180821" y="17943"/>
                    </a:cubicBezTo>
                    <a:cubicBezTo>
                      <a:pt x="180845" y="17943"/>
                      <a:pt x="180868" y="17943"/>
                      <a:pt x="180892" y="17955"/>
                    </a:cubicBezTo>
                    <a:lnTo>
                      <a:pt x="141304" y="179"/>
                    </a:lnTo>
                    <a:cubicBezTo>
                      <a:pt x="140852" y="0"/>
                      <a:pt x="140340" y="72"/>
                      <a:pt x="139959" y="369"/>
                    </a:cubicBezTo>
                    <a:cubicBezTo>
                      <a:pt x="138613" y="1286"/>
                      <a:pt x="137351" y="2334"/>
                      <a:pt x="136184" y="3489"/>
                    </a:cubicBezTo>
                    <a:cubicBezTo>
                      <a:pt x="133029" y="6620"/>
                      <a:pt x="130981" y="10263"/>
                      <a:pt x="129552" y="14002"/>
                    </a:cubicBezTo>
                    <a:cubicBezTo>
                      <a:pt x="128481" y="16812"/>
                      <a:pt x="127743" y="19669"/>
                      <a:pt x="127076" y="22515"/>
                    </a:cubicBezTo>
                    <a:cubicBezTo>
                      <a:pt x="126088" y="26765"/>
                      <a:pt x="125290" y="30956"/>
                      <a:pt x="123968" y="34778"/>
                    </a:cubicBezTo>
                    <a:cubicBezTo>
                      <a:pt x="123337" y="36659"/>
                      <a:pt x="122528" y="38481"/>
                      <a:pt x="121551" y="40219"/>
                    </a:cubicBezTo>
                    <a:cubicBezTo>
                      <a:pt x="120539" y="41970"/>
                      <a:pt x="119301" y="43577"/>
                      <a:pt x="117872" y="45006"/>
                    </a:cubicBezTo>
                    <a:cubicBezTo>
                      <a:pt x="116872" y="45994"/>
                      <a:pt x="115789" y="46899"/>
                      <a:pt x="114634" y="47685"/>
                    </a:cubicBezTo>
                    <a:cubicBezTo>
                      <a:pt x="112598" y="49101"/>
                      <a:pt x="110717" y="49970"/>
                      <a:pt x="108919" y="50471"/>
                    </a:cubicBezTo>
                    <a:cubicBezTo>
                      <a:pt x="105788" y="51340"/>
                      <a:pt x="102882" y="51078"/>
                      <a:pt x="99954" y="50268"/>
                    </a:cubicBezTo>
                    <a:cubicBezTo>
                      <a:pt x="97763" y="49673"/>
                      <a:pt x="95584" y="48768"/>
                      <a:pt x="93369" y="47851"/>
                    </a:cubicBezTo>
                    <a:cubicBezTo>
                      <a:pt x="90036" y="46494"/>
                      <a:pt x="86583" y="45089"/>
                      <a:pt x="82749" y="44827"/>
                    </a:cubicBezTo>
                    <a:cubicBezTo>
                      <a:pt x="80713" y="44684"/>
                      <a:pt x="78677" y="44887"/>
                      <a:pt x="76713" y="45446"/>
                    </a:cubicBezTo>
                    <a:cubicBezTo>
                      <a:pt x="74605" y="46041"/>
                      <a:pt x="72391" y="47089"/>
                      <a:pt x="70105" y="48673"/>
                    </a:cubicBezTo>
                    <a:cubicBezTo>
                      <a:pt x="68759" y="49601"/>
                      <a:pt x="67497" y="50649"/>
                      <a:pt x="66342" y="51792"/>
                    </a:cubicBezTo>
                    <a:cubicBezTo>
                      <a:pt x="63187" y="54923"/>
                      <a:pt x="61127" y="58579"/>
                      <a:pt x="59710" y="62305"/>
                    </a:cubicBezTo>
                    <a:cubicBezTo>
                      <a:pt x="58639" y="65115"/>
                      <a:pt x="57889" y="67973"/>
                      <a:pt x="57234" y="70818"/>
                    </a:cubicBezTo>
                    <a:cubicBezTo>
                      <a:pt x="56258" y="75069"/>
                      <a:pt x="55448" y="79260"/>
                      <a:pt x="54126" y="83082"/>
                    </a:cubicBezTo>
                    <a:cubicBezTo>
                      <a:pt x="53495" y="84975"/>
                      <a:pt x="52686" y="86785"/>
                      <a:pt x="51709" y="88523"/>
                    </a:cubicBezTo>
                    <a:cubicBezTo>
                      <a:pt x="50697" y="90273"/>
                      <a:pt x="49459" y="91892"/>
                      <a:pt x="48030" y="93309"/>
                    </a:cubicBezTo>
                    <a:cubicBezTo>
                      <a:pt x="47030" y="94297"/>
                      <a:pt x="45947" y="95202"/>
                      <a:pt x="44792" y="95988"/>
                    </a:cubicBezTo>
                    <a:cubicBezTo>
                      <a:pt x="42756" y="97405"/>
                      <a:pt x="40863" y="98274"/>
                      <a:pt x="39077" y="98786"/>
                    </a:cubicBezTo>
                    <a:cubicBezTo>
                      <a:pt x="35946" y="99643"/>
                      <a:pt x="33040" y="99381"/>
                      <a:pt x="30123" y="98572"/>
                    </a:cubicBezTo>
                    <a:cubicBezTo>
                      <a:pt x="27933" y="97976"/>
                      <a:pt x="25754" y="97072"/>
                      <a:pt x="23527" y="96167"/>
                    </a:cubicBezTo>
                    <a:cubicBezTo>
                      <a:pt x="20194" y="94797"/>
                      <a:pt x="16753" y="93404"/>
                      <a:pt x="12907" y="93131"/>
                    </a:cubicBezTo>
                    <a:cubicBezTo>
                      <a:pt x="10871" y="92988"/>
                      <a:pt x="8835" y="93202"/>
                      <a:pt x="6870" y="93762"/>
                    </a:cubicBezTo>
                    <a:cubicBezTo>
                      <a:pt x="4763" y="94357"/>
                      <a:pt x="2549" y="95393"/>
                      <a:pt x="1" y="97202"/>
                    </a:cubicBezTo>
                    <a:lnTo>
                      <a:pt x="39589" y="114978"/>
                    </a:lnTo>
                    <a:cubicBezTo>
                      <a:pt x="42149" y="113157"/>
                      <a:pt x="44351" y="112121"/>
                      <a:pt x="46459" y="111526"/>
                    </a:cubicBezTo>
                    <a:close/>
                  </a:path>
                </a:pathLst>
              </a:custGeom>
              <a:gradFill>
                <a:gsLst>
                  <a:gs pos="0">
                    <a:srgbClr val="FFE2FF"/>
                  </a:gs>
                  <a:gs pos="8000">
                    <a:srgbClr val="D3A3EE"/>
                  </a:gs>
                  <a:gs pos="21000">
                    <a:srgbClr val="7B76D6"/>
                  </a:gs>
                  <a:gs pos="35000">
                    <a:srgbClr val="D3A3EE"/>
                  </a:gs>
                  <a:gs pos="46000">
                    <a:srgbClr val="FFE2FF"/>
                  </a:gs>
                  <a:gs pos="58000">
                    <a:srgbClr val="D3A3EE"/>
                  </a:gs>
                  <a:gs pos="69000">
                    <a:srgbClr val="7B76D6"/>
                  </a:gs>
                  <a:gs pos="85000">
                    <a:srgbClr val="D3A3EE"/>
                  </a:gs>
                  <a:gs pos="94000">
                    <a:srgbClr val="FFE2FF"/>
                  </a:gs>
                  <a:gs pos="100000">
                    <a:srgbClr val="D3A3EE"/>
                  </a:gs>
                </a:gsLst>
                <a:lin ang="8100019"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 name="Google Shape;788;p29"/>
              <p:cNvSpPr/>
              <p:nvPr/>
            </p:nvSpPr>
            <p:spPr>
              <a:xfrm>
                <a:off x="1748725" y="1588125"/>
                <a:ext cx="3576650" cy="2571175"/>
              </a:xfrm>
              <a:custGeom>
                <a:rect b="b" l="l" r="r" t="t"/>
                <a:pathLst>
                  <a:path extrusionOk="0" h="102847" w="143066">
                    <a:moveTo>
                      <a:pt x="142768" y="798"/>
                    </a:moveTo>
                    <a:cubicBezTo>
                      <a:pt x="142637" y="465"/>
                      <a:pt x="142375" y="203"/>
                      <a:pt x="142054" y="84"/>
                    </a:cubicBezTo>
                    <a:cubicBezTo>
                      <a:pt x="141982" y="60"/>
                      <a:pt x="141923" y="36"/>
                      <a:pt x="141863" y="24"/>
                    </a:cubicBezTo>
                    <a:cubicBezTo>
                      <a:pt x="141816" y="24"/>
                      <a:pt x="141780" y="12"/>
                      <a:pt x="141744" y="12"/>
                    </a:cubicBezTo>
                    <a:cubicBezTo>
                      <a:pt x="141673" y="0"/>
                      <a:pt x="141613" y="0"/>
                      <a:pt x="141542" y="12"/>
                    </a:cubicBezTo>
                    <a:cubicBezTo>
                      <a:pt x="141506" y="12"/>
                      <a:pt x="141458" y="12"/>
                      <a:pt x="141423" y="24"/>
                    </a:cubicBezTo>
                    <a:cubicBezTo>
                      <a:pt x="141339" y="36"/>
                      <a:pt x="141268" y="48"/>
                      <a:pt x="141196" y="84"/>
                    </a:cubicBezTo>
                    <a:cubicBezTo>
                      <a:pt x="141161" y="96"/>
                      <a:pt x="141125" y="96"/>
                      <a:pt x="141101" y="108"/>
                    </a:cubicBezTo>
                    <a:cubicBezTo>
                      <a:pt x="140982" y="155"/>
                      <a:pt x="140875" y="215"/>
                      <a:pt x="140768" y="286"/>
                    </a:cubicBezTo>
                    <a:cubicBezTo>
                      <a:pt x="139422" y="1215"/>
                      <a:pt x="138160" y="2263"/>
                      <a:pt x="137005" y="3406"/>
                    </a:cubicBezTo>
                    <a:cubicBezTo>
                      <a:pt x="133850" y="6537"/>
                      <a:pt x="131791" y="10192"/>
                      <a:pt x="130374" y="13919"/>
                    </a:cubicBezTo>
                    <a:cubicBezTo>
                      <a:pt x="129302" y="16729"/>
                      <a:pt x="128552" y="19598"/>
                      <a:pt x="127897" y="22432"/>
                    </a:cubicBezTo>
                    <a:cubicBezTo>
                      <a:pt x="126909" y="26682"/>
                      <a:pt x="126111" y="30873"/>
                      <a:pt x="124778" y="34707"/>
                    </a:cubicBezTo>
                    <a:cubicBezTo>
                      <a:pt x="124147" y="36588"/>
                      <a:pt x="123337" y="38410"/>
                      <a:pt x="122361" y="40136"/>
                    </a:cubicBezTo>
                    <a:cubicBezTo>
                      <a:pt x="121361" y="41898"/>
                      <a:pt x="120122" y="43506"/>
                      <a:pt x="118682" y="44935"/>
                    </a:cubicBezTo>
                    <a:cubicBezTo>
                      <a:pt x="117694" y="45923"/>
                      <a:pt x="116610" y="46816"/>
                      <a:pt x="115443" y="47613"/>
                    </a:cubicBezTo>
                    <a:cubicBezTo>
                      <a:pt x="113407" y="49018"/>
                      <a:pt x="111526" y="49899"/>
                      <a:pt x="109740" y="50388"/>
                    </a:cubicBezTo>
                    <a:cubicBezTo>
                      <a:pt x="106597" y="51269"/>
                      <a:pt x="103692" y="50983"/>
                      <a:pt x="100775" y="50197"/>
                    </a:cubicBezTo>
                    <a:cubicBezTo>
                      <a:pt x="98584" y="49602"/>
                      <a:pt x="96405" y="48685"/>
                      <a:pt x="94191" y="47780"/>
                    </a:cubicBezTo>
                    <a:cubicBezTo>
                      <a:pt x="90845" y="46411"/>
                      <a:pt x="87404" y="45018"/>
                      <a:pt x="83570" y="44744"/>
                    </a:cubicBezTo>
                    <a:cubicBezTo>
                      <a:pt x="81534" y="44601"/>
                      <a:pt x="79486" y="44815"/>
                      <a:pt x="77534" y="45363"/>
                    </a:cubicBezTo>
                    <a:cubicBezTo>
                      <a:pt x="75414" y="45958"/>
                      <a:pt x="73212" y="47006"/>
                      <a:pt x="70926" y="48590"/>
                    </a:cubicBezTo>
                    <a:cubicBezTo>
                      <a:pt x="69580" y="49518"/>
                      <a:pt x="68318" y="50566"/>
                      <a:pt x="67151" y="51721"/>
                    </a:cubicBezTo>
                    <a:cubicBezTo>
                      <a:pt x="63996" y="54840"/>
                      <a:pt x="61948" y="58496"/>
                      <a:pt x="60520" y="62234"/>
                    </a:cubicBezTo>
                    <a:cubicBezTo>
                      <a:pt x="59448" y="65032"/>
                      <a:pt x="58698" y="67902"/>
                      <a:pt x="58043" y="70735"/>
                    </a:cubicBezTo>
                    <a:cubicBezTo>
                      <a:pt x="57067" y="74998"/>
                      <a:pt x="56257" y="79189"/>
                      <a:pt x="54936" y="83011"/>
                    </a:cubicBezTo>
                    <a:cubicBezTo>
                      <a:pt x="54305" y="84892"/>
                      <a:pt x="53495" y="86713"/>
                      <a:pt x="52507" y="88440"/>
                    </a:cubicBezTo>
                    <a:cubicBezTo>
                      <a:pt x="51507" y="90202"/>
                      <a:pt x="50268" y="91809"/>
                      <a:pt x="48840" y="93238"/>
                    </a:cubicBezTo>
                    <a:cubicBezTo>
                      <a:pt x="47840" y="94226"/>
                      <a:pt x="46756" y="95119"/>
                      <a:pt x="45601" y="95917"/>
                    </a:cubicBezTo>
                    <a:cubicBezTo>
                      <a:pt x="43565" y="97322"/>
                      <a:pt x="41684" y="98203"/>
                      <a:pt x="39886" y="98691"/>
                    </a:cubicBezTo>
                    <a:cubicBezTo>
                      <a:pt x="36755" y="99560"/>
                      <a:pt x="33850" y="99286"/>
                      <a:pt x="30933" y="98489"/>
                    </a:cubicBezTo>
                    <a:cubicBezTo>
                      <a:pt x="28742" y="97893"/>
                      <a:pt x="26563" y="96989"/>
                      <a:pt x="24337" y="96072"/>
                    </a:cubicBezTo>
                    <a:cubicBezTo>
                      <a:pt x="21003" y="94714"/>
                      <a:pt x="17562" y="93321"/>
                      <a:pt x="13716" y="93048"/>
                    </a:cubicBezTo>
                    <a:cubicBezTo>
                      <a:pt x="11680" y="92905"/>
                      <a:pt x="9644" y="93107"/>
                      <a:pt x="7680" y="93679"/>
                    </a:cubicBezTo>
                    <a:cubicBezTo>
                      <a:pt x="5572" y="94274"/>
                      <a:pt x="3370" y="95310"/>
                      <a:pt x="822" y="97108"/>
                    </a:cubicBezTo>
                    <a:cubicBezTo>
                      <a:pt x="238" y="97691"/>
                      <a:pt x="0" y="98608"/>
                      <a:pt x="298" y="99322"/>
                    </a:cubicBezTo>
                    <a:cubicBezTo>
                      <a:pt x="357" y="99465"/>
                      <a:pt x="441" y="99596"/>
                      <a:pt x="536" y="99703"/>
                    </a:cubicBezTo>
                    <a:cubicBezTo>
                      <a:pt x="560" y="99727"/>
                      <a:pt x="572" y="99751"/>
                      <a:pt x="596" y="99763"/>
                    </a:cubicBezTo>
                    <a:cubicBezTo>
                      <a:pt x="691" y="99858"/>
                      <a:pt x="798" y="99941"/>
                      <a:pt x="917" y="100001"/>
                    </a:cubicBezTo>
                    <a:cubicBezTo>
                      <a:pt x="1381" y="100203"/>
                      <a:pt x="1905" y="100132"/>
                      <a:pt x="2298" y="99834"/>
                    </a:cubicBezTo>
                    <a:cubicBezTo>
                      <a:pt x="4334" y="98429"/>
                      <a:pt x="6215" y="97548"/>
                      <a:pt x="8013" y="97048"/>
                    </a:cubicBezTo>
                    <a:cubicBezTo>
                      <a:pt x="11144" y="96191"/>
                      <a:pt x="14050" y="96453"/>
                      <a:pt x="16967" y="97250"/>
                    </a:cubicBezTo>
                    <a:cubicBezTo>
                      <a:pt x="19157" y="97846"/>
                      <a:pt x="21336" y="98763"/>
                      <a:pt x="23563" y="99667"/>
                    </a:cubicBezTo>
                    <a:cubicBezTo>
                      <a:pt x="26896" y="101037"/>
                      <a:pt x="30349" y="102430"/>
                      <a:pt x="34183" y="102704"/>
                    </a:cubicBezTo>
                    <a:cubicBezTo>
                      <a:pt x="36207" y="102846"/>
                      <a:pt x="38255" y="102632"/>
                      <a:pt x="40220" y="102084"/>
                    </a:cubicBezTo>
                    <a:cubicBezTo>
                      <a:pt x="42327" y="101489"/>
                      <a:pt x="44530" y="100441"/>
                      <a:pt x="46816" y="98858"/>
                    </a:cubicBezTo>
                    <a:cubicBezTo>
                      <a:pt x="48161" y="97929"/>
                      <a:pt x="49423" y="96881"/>
                      <a:pt x="50590" y="95726"/>
                    </a:cubicBezTo>
                    <a:cubicBezTo>
                      <a:pt x="53745" y="92595"/>
                      <a:pt x="55793" y="88952"/>
                      <a:pt x="57222" y="85213"/>
                    </a:cubicBezTo>
                    <a:cubicBezTo>
                      <a:pt x="58293" y="82403"/>
                      <a:pt x="59043" y="79546"/>
                      <a:pt x="59698" y="76700"/>
                    </a:cubicBezTo>
                    <a:cubicBezTo>
                      <a:pt x="60686" y="72450"/>
                      <a:pt x="61484" y="68259"/>
                      <a:pt x="62806" y="64437"/>
                    </a:cubicBezTo>
                    <a:cubicBezTo>
                      <a:pt x="63437" y="62556"/>
                      <a:pt x="64246" y="60734"/>
                      <a:pt x="65235" y="58996"/>
                    </a:cubicBezTo>
                    <a:cubicBezTo>
                      <a:pt x="66235" y="57246"/>
                      <a:pt x="67473" y="55638"/>
                      <a:pt x="68914" y="54209"/>
                    </a:cubicBezTo>
                    <a:cubicBezTo>
                      <a:pt x="69902" y="53221"/>
                      <a:pt x="70985" y="52316"/>
                      <a:pt x="72152" y="51519"/>
                    </a:cubicBezTo>
                    <a:cubicBezTo>
                      <a:pt x="74188" y="50114"/>
                      <a:pt x="76069" y="49245"/>
                      <a:pt x="77867" y="48744"/>
                    </a:cubicBezTo>
                    <a:cubicBezTo>
                      <a:pt x="80998" y="47887"/>
                      <a:pt x="83904" y="48149"/>
                      <a:pt x="86833" y="48947"/>
                    </a:cubicBezTo>
                    <a:cubicBezTo>
                      <a:pt x="89011" y="49554"/>
                      <a:pt x="91190" y="50459"/>
                      <a:pt x="93417" y="51364"/>
                    </a:cubicBezTo>
                    <a:cubicBezTo>
                      <a:pt x="96750" y="52733"/>
                      <a:pt x="100191" y="54126"/>
                      <a:pt x="104025" y="54400"/>
                    </a:cubicBezTo>
                    <a:cubicBezTo>
                      <a:pt x="106061" y="54543"/>
                      <a:pt x="108109" y="54329"/>
                      <a:pt x="110074" y="53769"/>
                    </a:cubicBezTo>
                    <a:cubicBezTo>
                      <a:pt x="112181" y="53174"/>
                      <a:pt x="114384" y="52126"/>
                      <a:pt x="116670" y="50542"/>
                    </a:cubicBezTo>
                    <a:cubicBezTo>
                      <a:pt x="118015" y="49626"/>
                      <a:pt x="119277" y="48578"/>
                      <a:pt x="120432" y="47423"/>
                    </a:cubicBezTo>
                    <a:cubicBezTo>
                      <a:pt x="123599" y="44292"/>
                      <a:pt x="125647" y="40636"/>
                      <a:pt x="127076" y="36910"/>
                    </a:cubicBezTo>
                    <a:cubicBezTo>
                      <a:pt x="128147" y="34100"/>
                      <a:pt x="128897" y="31230"/>
                      <a:pt x="129552" y="28409"/>
                    </a:cubicBezTo>
                    <a:cubicBezTo>
                      <a:pt x="130540" y="24146"/>
                      <a:pt x="131338" y="19955"/>
                      <a:pt x="132660" y="16133"/>
                    </a:cubicBezTo>
                    <a:cubicBezTo>
                      <a:pt x="133291" y="14252"/>
                      <a:pt x="134100" y="12431"/>
                      <a:pt x="135089" y="10692"/>
                    </a:cubicBezTo>
                    <a:cubicBezTo>
                      <a:pt x="136089" y="8942"/>
                      <a:pt x="137315" y="7335"/>
                      <a:pt x="138756" y="5918"/>
                    </a:cubicBezTo>
                    <a:cubicBezTo>
                      <a:pt x="139839" y="4846"/>
                      <a:pt x="141006" y="3870"/>
                      <a:pt x="142256" y="3001"/>
                    </a:cubicBezTo>
                    <a:cubicBezTo>
                      <a:pt x="142840" y="2429"/>
                      <a:pt x="143066" y="1501"/>
                      <a:pt x="142768" y="798"/>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 name="Google Shape;789;p29"/>
              <p:cNvSpPr/>
              <p:nvPr/>
            </p:nvSpPr>
            <p:spPr>
              <a:xfrm>
                <a:off x="759000" y="3571400"/>
                <a:ext cx="1013250" cy="517050"/>
              </a:xfrm>
              <a:custGeom>
                <a:rect b="b" l="l" r="r" t="t"/>
                <a:pathLst>
                  <a:path extrusionOk="0" h="20682" w="40530">
                    <a:moveTo>
                      <a:pt x="40125" y="20372"/>
                    </a:moveTo>
                    <a:cubicBezTo>
                      <a:pt x="40030" y="20253"/>
                      <a:pt x="39946" y="20122"/>
                      <a:pt x="39887" y="19991"/>
                    </a:cubicBezTo>
                    <a:cubicBezTo>
                      <a:pt x="39589" y="19277"/>
                      <a:pt x="39827" y="18348"/>
                      <a:pt x="40411" y="17777"/>
                    </a:cubicBezTo>
                    <a:lnTo>
                      <a:pt x="822" y="1"/>
                    </a:lnTo>
                    <a:cubicBezTo>
                      <a:pt x="239" y="572"/>
                      <a:pt x="1" y="1501"/>
                      <a:pt x="299" y="2215"/>
                    </a:cubicBezTo>
                    <a:cubicBezTo>
                      <a:pt x="418" y="2513"/>
                      <a:pt x="644" y="2763"/>
                      <a:pt x="942" y="2906"/>
                    </a:cubicBezTo>
                    <a:lnTo>
                      <a:pt x="40530" y="20682"/>
                    </a:lnTo>
                    <a:cubicBezTo>
                      <a:pt x="40530" y="20682"/>
                      <a:pt x="40518" y="20670"/>
                      <a:pt x="40506" y="20658"/>
                    </a:cubicBezTo>
                    <a:cubicBezTo>
                      <a:pt x="40387" y="20598"/>
                      <a:pt x="40280" y="20527"/>
                      <a:pt x="40185" y="20432"/>
                    </a:cubicBezTo>
                    <a:cubicBezTo>
                      <a:pt x="40161" y="20408"/>
                      <a:pt x="40149" y="20384"/>
                      <a:pt x="40125" y="20372"/>
                    </a:cubicBez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cxnSp>
          <p:nvCxnSpPr>
            <p:cNvPr id="790" name="Google Shape;790;p29"/>
            <p:cNvCxnSpPr>
              <a:stCxn id="785" idx="0"/>
            </p:cNvCxnSpPr>
            <p:nvPr/>
          </p:nvCxnSpPr>
          <p:spPr>
            <a:xfrm flipH="1" rot="-1972576">
              <a:off x="1531949" y="-195184"/>
              <a:ext cx="908025" cy="1170815"/>
            </a:xfrm>
            <a:prstGeom prst="straightConnector1">
              <a:avLst/>
            </a:prstGeom>
            <a:noFill/>
            <a:ln cap="flat" cmpd="sng" w="28575">
              <a:solidFill>
                <a:schemeClr val="accent4"/>
              </a:solidFill>
              <a:prstDash val="solid"/>
              <a:round/>
              <a:headEnd len="med" w="med" type="none"/>
              <a:tailEnd len="med" w="med" type="none"/>
            </a:ln>
          </p:spPr>
        </p:cxnSp>
      </p:grpSp>
      <p:sp>
        <p:nvSpPr>
          <p:cNvPr id="791" name="Google Shape;791;p29"/>
          <p:cNvSpPr txBox="1"/>
          <p:nvPr>
            <p:ph type="title"/>
          </p:nvPr>
        </p:nvSpPr>
        <p:spPr>
          <a:xfrm>
            <a:off x="1517550" y="781573"/>
            <a:ext cx="15252600" cy="1145400"/>
          </a:xfrm>
          <a:prstGeom prst="rect">
            <a:avLst/>
          </a:prstGeom>
        </p:spPr>
        <p:txBody>
          <a:bodyPr anchorCtr="0" anchor="ctr" bIns="182850" lIns="182850" spcFirstLastPara="1" rIns="182850" wrap="square" tIns="182850">
            <a:noAutofit/>
          </a:bodyPr>
          <a:lstStyle>
            <a:lvl1pPr lvl="0" rtl="0">
              <a:spcBef>
                <a:spcPts val="0"/>
              </a:spcBef>
              <a:spcAft>
                <a:spcPts val="0"/>
              </a:spcAft>
              <a:buSzPts val="4600"/>
              <a:buNone/>
              <a:defRPr>
                <a:solidFill>
                  <a:schemeClr val="dk2"/>
                </a:solidFill>
              </a:defRPr>
            </a:lvl1pPr>
            <a:lvl2pPr lvl="1" rtl="0">
              <a:spcBef>
                <a:spcPts val="0"/>
              </a:spcBef>
              <a:spcAft>
                <a:spcPts val="0"/>
              </a:spcAft>
              <a:buSzPts val="4600"/>
              <a:buNone/>
              <a:defRPr/>
            </a:lvl2pPr>
            <a:lvl3pPr lvl="2" rtl="0">
              <a:spcBef>
                <a:spcPts val="0"/>
              </a:spcBef>
              <a:spcAft>
                <a:spcPts val="0"/>
              </a:spcAft>
              <a:buSzPts val="4600"/>
              <a:buNone/>
              <a:defRPr/>
            </a:lvl3pPr>
            <a:lvl4pPr lvl="3" rtl="0">
              <a:spcBef>
                <a:spcPts val="0"/>
              </a:spcBef>
              <a:spcAft>
                <a:spcPts val="0"/>
              </a:spcAft>
              <a:buSzPts val="4600"/>
              <a:buNone/>
              <a:defRPr/>
            </a:lvl4pPr>
            <a:lvl5pPr lvl="4" rtl="0">
              <a:spcBef>
                <a:spcPts val="0"/>
              </a:spcBef>
              <a:spcAft>
                <a:spcPts val="0"/>
              </a:spcAft>
              <a:buSzPts val="4600"/>
              <a:buNone/>
              <a:defRPr/>
            </a:lvl5pPr>
            <a:lvl6pPr lvl="5" rtl="0">
              <a:spcBef>
                <a:spcPts val="0"/>
              </a:spcBef>
              <a:spcAft>
                <a:spcPts val="0"/>
              </a:spcAft>
              <a:buSzPts val="4600"/>
              <a:buNone/>
              <a:defRPr/>
            </a:lvl6pPr>
            <a:lvl7pPr lvl="6" rtl="0">
              <a:spcBef>
                <a:spcPts val="0"/>
              </a:spcBef>
              <a:spcAft>
                <a:spcPts val="0"/>
              </a:spcAft>
              <a:buSzPts val="4600"/>
              <a:buNone/>
              <a:defRPr/>
            </a:lvl7pPr>
            <a:lvl8pPr lvl="7" rtl="0">
              <a:spcBef>
                <a:spcPts val="0"/>
              </a:spcBef>
              <a:spcAft>
                <a:spcPts val="0"/>
              </a:spcAft>
              <a:buSzPts val="4600"/>
              <a:buNone/>
              <a:defRPr/>
            </a:lvl8pPr>
            <a:lvl9pPr lvl="8" rtl="0">
              <a:spcBef>
                <a:spcPts val="0"/>
              </a:spcBef>
              <a:spcAft>
                <a:spcPts val="0"/>
              </a:spcAft>
              <a:buSzPts val="4600"/>
              <a:buNone/>
              <a:defRPr/>
            </a:lvl9pPr>
          </a:lstStyle>
          <a:p/>
        </p:txBody>
      </p:sp>
      <p:sp>
        <p:nvSpPr>
          <p:cNvPr id="792" name="Google Shape;792;p29"/>
          <p:cNvSpPr txBox="1"/>
          <p:nvPr>
            <p:ph idx="2" type="title"/>
          </p:nvPr>
        </p:nvSpPr>
        <p:spPr>
          <a:xfrm>
            <a:off x="5577308" y="4471915"/>
            <a:ext cx="3263400" cy="1558800"/>
          </a:xfrm>
          <a:prstGeom prst="rect">
            <a:avLst/>
          </a:prstGeom>
        </p:spPr>
        <p:txBody>
          <a:bodyPr anchorCtr="0" anchor="b" bIns="182850" lIns="182850" spcFirstLastPara="1" rIns="182850" wrap="square" tIns="182850">
            <a:noAutofit/>
          </a:bodyPr>
          <a:lstStyle>
            <a:lvl1pPr lvl="0" rtl="0">
              <a:spcBef>
                <a:spcPts val="0"/>
              </a:spcBef>
              <a:spcAft>
                <a:spcPts val="0"/>
              </a:spcAft>
              <a:buSzPts val="4000"/>
              <a:buNone/>
              <a:defRPr sz="3600">
                <a:solidFill>
                  <a:schemeClr val="dk2"/>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793" name="Google Shape;793;p29"/>
          <p:cNvSpPr txBox="1"/>
          <p:nvPr>
            <p:ph idx="3" type="title"/>
          </p:nvPr>
        </p:nvSpPr>
        <p:spPr>
          <a:xfrm>
            <a:off x="5577300" y="5847657"/>
            <a:ext cx="3263400" cy="1506600"/>
          </a:xfrm>
          <a:prstGeom prst="rect">
            <a:avLst/>
          </a:prstGeom>
        </p:spPr>
        <p:txBody>
          <a:bodyPr anchorCtr="0" anchor="t" bIns="182850" lIns="182850" spcFirstLastPara="1" rIns="182850" wrap="square" tIns="182850">
            <a:noAutofit/>
          </a:bodyPr>
          <a:lstStyle>
            <a:lvl1pPr lvl="0" rtl="0">
              <a:spcBef>
                <a:spcPts val="0"/>
              </a:spcBef>
              <a:spcAft>
                <a:spcPts val="0"/>
              </a:spcAft>
              <a:buSzPts val="2800"/>
              <a:buFont typeface="Nunito"/>
              <a:buNone/>
              <a:defRPr b="0" sz="2800">
                <a:latin typeface="Alef"/>
                <a:ea typeface="Alef"/>
                <a:cs typeface="Alef"/>
                <a:sym typeface="Alef"/>
              </a:defRPr>
            </a:lvl1pPr>
            <a:lvl2pPr lvl="1" rtl="0">
              <a:spcBef>
                <a:spcPts val="0"/>
              </a:spcBef>
              <a:spcAft>
                <a:spcPts val="0"/>
              </a:spcAft>
              <a:buSzPts val="2800"/>
              <a:buFont typeface="Nunito"/>
              <a:buNone/>
              <a:defRPr sz="2800">
                <a:latin typeface="Nunito"/>
                <a:ea typeface="Nunito"/>
                <a:cs typeface="Nunito"/>
                <a:sym typeface="Nunito"/>
              </a:defRPr>
            </a:lvl2pPr>
            <a:lvl3pPr lvl="2" rtl="0">
              <a:spcBef>
                <a:spcPts val="0"/>
              </a:spcBef>
              <a:spcAft>
                <a:spcPts val="0"/>
              </a:spcAft>
              <a:buSzPts val="2800"/>
              <a:buFont typeface="Nunito"/>
              <a:buNone/>
              <a:defRPr sz="2800">
                <a:latin typeface="Nunito"/>
                <a:ea typeface="Nunito"/>
                <a:cs typeface="Nunito"/>
                <a:sym typeface="Nunito"/>
              </a:defRPr>
            </a:lvl3pPr>
            <a:lvl4pPr lvl="3" rtl="0">
              <a:spcBef>
                <a:spcPts val="0"/>
              </a:spcBef>
              <a:spcAft>
                <a:spcPts val="0"/>
              </a:spcAft>
              <a:buSzPts val="2800"/>
              <a:buFont typeface="Nunito"/>
              <a:buNone/>
              <a:defRPr sz="2800">
                <a:latin typeface="Nunito"/>
                <a:ea typeface="Nunito"/>
                <a:cs typeface="Nunito"/>
                <a:sym typeface="Nunito"/>
              </a:defRPr>
            </a:lvl4pPr>
            <a:lvl5pPr lvl="4" rtl="0">
              <a:spcBef>
                <a:spcPts val="0"/>
              </a:spcBef>
              <a:spcAft>
                <a:spcPts val="0"/>
              </a:spcAft>
              <a:buSzPts val="2800"/>
              <a:buFont typeface="Nunito"/>
              <a:buNone/>
              <a:defRPr sz="2800">
                <a:latin typeface="Nunito"/>
                <a:ea typeface="Nunito"/>
                <a:cs typeface="Nunito"/>
                <a:sym typeface="Nunito"/>
              </a:defRPr>
            </a:lvl5pPr>
            <a:lvl6pPr lvl="5" rtl="0">
              <a:spcBef>
                <a:spcPts val="0"/>
              </a:spcBef>
              <a:spcAft>
                <a:spcPts val="0"/>
              </a:spcAft>
              <a:buSzPts val="2800"/>
              <a:buFont typeface="Nunito"/>
              <a:buNone/>
              <a:defRPr sz="2800">
                <a:latin typeface="Nunito"/>
                <a:ea typeface="Nunito"/>
                <a:cs typeface="Nunito"/>
                <a:sym typeface="Nunito"/>
              </a:defRPr>
            </a:lvl6pPr>
            <a:lvl7pPr lvl="6" rtl="0">
              <a:spcBef>
                <a:spcPts val="0"/>
              </a:spcBef>
              <a:spcAft>
                <a:spcPts val="0"/>
              </a:spcAft>
              <a:buSzPts val="2800"/>
              <a:buFont typeface="Nunito"/>
              <a:buNone/>
              <a:defRPr sz="2800">
                <a:latin typeface="Nunito"/>
                <a:ea typeface="Nunito"/>
                <a:cs typeface="Nunito"/>
                <a:sym typeface="Nunito"/>
              </a:defRPr>
            </a:lvl7pPr>
            <a:lvl8pPr lvl="7" rtl="0">
              <a:spcBef>
                <a:spcPts val="0"/>
              </a:spcBef>
              <a:spcAft>
                <a:spcPts val="0"/>
              </a:spcAft>
              <a:buSzPts val="2800"/>
              <a:buFont typeface="Nunito"/>
              <a:buNone/>
              <a:defRPr sz="2800">
                <a:latin typeface="Nunito"/>
                <a:ea typeface="Nunito"/>
                <a:cs typeface="Nunito"/>
                <a:sym typeface="Nunito"/>
              </a:defRPr>
            </a:lvl8pPr>
            <a:lvl9pPr lvl="8" rtl="0">
              <a:spcBef>
                <a:spcPts val="0"/>
              </a:spcBef>
              <a:spcAft>
                <a:spcPts val="0"/>
              </a:spcAft>
              <a:buSzPts val="2800"/>
              <a:buFont typeface="Nunito"/>
              <a:buNone/>
              <a:defRPr sz="2800">
                <a:latin typeface="Nunito"/>
                <a:ea typeface="Nunito"/>
                <a:cs typeface="Nunito"/>
                <a:sym typeface="Nunito"/>
              </a:defRPr>
            </a:lvl9pPr>
          </a:lstStyle>
          <a:p/>
        </p:txBody>
      </p:sp>
      <p:sp>
        <p:nvSpPr>
          <p:cNvPr id="794" name="Google Shape;794;p29"/>
          <p:cNvSpPr txBox="1"/>
          <p:nvPr>
            <p:ph idx="4" type="title"/>
          </p:nvPr>
        </p:nvSpPr>
        <p:spPr>
          <a:xfrm>
            <a:off x="1707650" y="4471915"/>
            <a:ext cx="3263400" cy="1558800"/>
          </a:xfrm>
          <a:prstGeom prst="rect">
            <a:avLst/>
          </a:prstGeom>
        </p:spPr>
        <p:txBody>
          <a:bodyPr anchorCtr="0" anchor="b" bIns="182850" lIns="182850" spcFirstLastPara="1" rIns="182850" wrap="square" tIns="182850">
            <a:noAutofit/>
          </a:bodyPr>
          <a:lstStyle>
            <a:lvl1pPr lvl="0" rtl="0">
              <a:spcBef>
                <a:spcPts val="0"/>
              </a:spcBef>
              <a:spcAft>
                <a:spcPts val="0"/>
              </a:spcAft>
              <a:buSzPts val="4000"/>
              <a:buNone/>
              <a:defRPr sz="3600">
                <a:solidFill>
                  <a:schemeClr val="dk2"/>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795" name="Google Shape;795;p29"/>
          <p:cNvSpPr txBox="1"/>
          <p:nvPr>
            <p:ph idx="5" type="title"/>
          </p:nvPr>
        </p:nvSpPr>
        <p:spPr>
          <a:xfrm>
            <a:off x="1707650" y="5847657"/>
            <a:ext cx="3263400" cy="1506600"/>
          </a:xfrm>
          <a:prstGeom prst="rect">
            <a:avLst/>
          </a:prstGeom>
        </p:spPr>
        <p:txBody>
          <a:bodyPr anchorCtr="0" anchor="t" bIns="182850" lIns="182850" spcFirstLastPara="1" rIns="182850" wrap="square" tIns="182850">
            <a:noAutofit/>
          </a:bodyPr>
          <a:lstStyle>
            <a:lvl1pPr lvl="0" rtl="0">
              <a:spcBef>
                <a:spcPts val="0"/>
              </a:spcBef>
              <a:spcAft>
                <a:spcPts val="0"/>
              </a:spcAft>
              <a:buSzPts val="2800"/>
              <a:buFont typeface="Nunito"/>
              <a:buNone/>
              <a:defRPr b="0" sz="2800">
                <a:latin typeface="Alef"/>
                <a:ea typeface="Alef"/>
                <a:cs typeface="Alef"/>
                <a:sym typeface="Alef"/>
              </a:defRPr>
            </a:lvl1pPr>
            <a:lvl2pPr lvl="1" rtl="0">
              <a:spcBef>
                <a:spcPts val="0"/>
              </a:spcBef>
              <a:spcAft>
                <a:spcPts val="0"/>
              </a:spcAft>
              <a:buSzPts val="2800"/>
              <a:buFont typeface="Nunito"/>
              <a:buNone/>
              <a:defRPr sz="2800">
                <a:latin typeface="Nunito"/>
                <a:ea typeface="Nunito"/>
                <a:cs typeface="Nunito"/>
                <a:sym typeface="Nunito"/>
              </a:defRPr>
            </a:lvl2pPr>
            <a:lvl3pPr lvl="2" rtl="0">
              <a:spcBef>
                <a:spcPts val="0"/>
              </a:spcBef>
              <a:spcAft>
                <a:spcPts val="0"/>
              </a:spcAft>
              <a:buSzPts val="2800"/>
              <a:buFont typeface="Nunito"/>
              <a:buNone/>
              <a:defRPr sz="2800">
                <a:latin typeface="Nunito"/>
                <a:ea typeface="Nunito"/>
                <a:cs typeface="Nunito"/>
                <a:sym typeface="Nunito"/>
              </a:defRPr>
            </a:lvl3pPr>
            <a:lvl4pPr lvl="3" rtl="0">
              <a:spcBef>
                <a:spcPts val="0"/>
              </a:spcBef>
              <a:spcAft>
                <a:spcPts val="0"/>
              </a:spcAft>
              <a:buSzPts val="2800"/>
              <a:buFont typeface="Nunito"/>
              <a:buNone/>
              <a:defRPr sz="2800">
                <a:latin typeface="Nunito"/>
                <a:ea typeface="Nunito"/>
                <a:cs typeface="Nunito"/>
                <a:sym typeface="Nunito"/>
              </a:defRPr>
            </a:lvl4pPr>
            <a:lvl5pPr lvl="4" rtl="0">
              <a:spcBef>
                <a:spcPts val="0"/>
              </a:spcBef>
              <a:spcAft>
                <a:spcPts val="0"/>
              </a:spcAft>
              <a:buSzPts val="2800"/>
              <a:buFont typeface="Nunito"/>
              <a:buNone/>
              <a:defRPr sz="2800">
                <a:latin typeface="Nunito"/>
                <a:ea typeface="Nunito"/>
                <a:cs typeface="Nunito"/>
                <a:sym typeface="Nunito"/>
              </a:defRPr>
            </a:lvl5pPr>
            <a:lvl6pPr lvl="5" rtl="0">
              <a:spcBef>
                <a:spcPts val="0"/>
              </a:spcBef>
              <a:spcAft>
                <a:spcPts val="0"/>
              </a:spcAft>
              <a:buSzPts val="2800"/>
              <a:buFont typeface="Nunito"/>
              <a:buNone/>
              <a:defRPr sz="2800">
                <a:latin typeface="Nunito"/>
                <a:ea typeface="Nunito"/>
                <a:cs typeface="Nunito"/>
                <a:sym typeface="Nunito"/>
              </a:defRPr>
            </a:lvl6pPr>
            <a:lvl7pPr lvl="6" rtl="0">
              <a:spcBef>
                <a:spcPts val="0"/>
              </a:spcBef>
              <a:spcAft>
                <a:spcPts val="0"/>
              </a:spcAft>
              <a:buSzPts val="2800"/>
              <a:buFont typeface="Nunito"/>
              <a:buNone/>
              <a:defRPr sz="2800">
                <a:latin typeface="Nunito"/>
                <a:ea typeface="Nunito"/>
                <a:cs typeface="Nunito"/>
                <a:sym typeface="Nunito"/>
              </a:defRPr>
            </a:lvl7pPr>
            <a:lvl8pPr lvl="7" rtl="0">
              <a:spcBef>
                <a:spcPts val="0"/>
              </a:spcBef>
              <a:spcAft>
                <a:spcPts val="0"/>
              </a:spcAft>
              <a:buSzPts val="2800"/>
              <a:buFont typeface="Nunito"/>
              <a:buNone/>
              <a:defRPr sz="2800">
                <a:latin typeface="Nunito"/>
                <a:ea typeface="Nunito"/>
                <a:cs typeface="Nunito"/>
                <a:sym typeface="Nunito"/>
              </a:defRPr>
            </a:lvl8pPr>
            <a:lvl9pPr lvl="8" rtl="0">
              <a:spcBef>
                <a:spcPts val="0"/>
              </a:spcBef>
              <a:spcAft>
                <a:spcPts val="0"/>
              </a:spcAft>
              <a:buSzPts val="2800"/>
              <a:buFont typeface="Nunito"/>
              <a:buNone/>
              <a:defRPr sz="2800">
                <a:latin typeface="Nunito"/>
                <a:ea typeface="Nunito"/>
                <a:cs typeface="Nunito"/>
                <a:sym typeface="Nunito"/>
              </a:defRPr>
            </a:lvl9pPr>
          </a:lstStyle>
          <a:p/>
        </p:txBody>
      </p:sp>
      <p:sp>
        <p:nvSpPr>
          <p:cNvPr id="796" name="Google Shape;796;p29"/>
          <p:cNvSpPr txBox="1"/>
          <p:nvPr>
            <p:ph idx="6" type="title"/>
          </p:nvPr>
        </p:nvSpPr>
        <p:spPr>
          <a:xfrm>
            <a:off x="13316620" y="4471915"/>
            <a:ext cx="3263400" cy="1558800"/>
          </a:xfrm>
          <a:prstGeom prst="rect">
            <a:avLst/>
          </a:prstGeom>
        </p:spPr>
        <p:txBody>
          <a:bodyPr anchorCtr="0" anchor="b" bIns="182850" lIns="182850" spcFirstLastPara="1" rIns="182850" wrap="square" tIns="182850">
            <a:noAutofit/>
          </a:bodyPr>
          <a:lstStyle>
            <a:lvl1pPr lvl="0" rtl="0">
              <a:spcBef>
                <a:spcPts val="0"/>
              </a:spcBef>
              <a:spcAft>
                <a:spcPts val="0"/>
              </a:spcAft>
              <a:buSzPts val="4000"/>
              <a:buNone/>
              <a:defRPr sz="3600">
                <a:solidFill>
                  <a:schemeClr val="dk2"/>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797" name="Google Shape;797;p29"/>
          <p:cNvSpPr txBox="1"/>
          <p:nvPr>
            <p:ph idx="7" type="title"/>
          </p:nvPr>
        </p:nvSpPr>
        <p:spPr>
          <a:xfrm>
            <a:off x="13316598" y="5847657"/>
            <a:ext cx="3263400" cy="1506600"/>
          </a:xfrm>
          <a:prstGeom prst="rect">
            <a:avLst/>
          </a:prstGeom>
        </p:spPr>
        <p:txBody>
          <a:bodyPr anchorCtr="0" anchor="t" bIns="182850" lIns="182850" spcFirstLastPara="1" rIns="182850" wrap="square" tIns="182850">
            <a:noAutofit/>
          </a:bodyPr>
          <a:lstStyle>
            <a:lvl1pPr lvl="0" rtl="0">
              <a:spcBef>
                <a:spcPts val="0"/>
              </a:spcBef>
              <a:spcAft>
                <a:spcPts val="0"/>
              </a:spcAft>
              <a:buSzPts val="2800"/>
              <a:buFont typeface="Nunito"/>
              <a:buNone/>
              <a:defRPr b="0" sz="2800">
                <a:latin typeface="Alef"/>
                <a:ea typeface="Alef"/>
                <a:cs typeface="Alef"/>
                <a:sym typeface="Alef"/>
              </a:defRPr>
            </a:lvl1pPr>
            <a:lvl2pPr lvl="1" rtl="0">
              <a:spcBef>
                <a:spcPts val="0"/>
              </a:spcBef>
              <a:spcAft>
                <a:spcPts val="0"/>
              </a:spcAft>
              <a:buSzPts val="2800"/>
              <a:buFont typeface="Nunito"/>
              <a:buNone/>
              <a:defRPr sz="2800">
                <a:latin typeface="Nunito"/>
                <a:ea typeface="Nunito"/>
                <a:cs typeface="Nunito"/>
                <a:sym typeface="Nunito"/>
              </a:defRPr>
            </a:lvl2pPr>
            <a:lvl3pPr lvl="2" rtl="0">
              <a:spcBef>
                <a:spcPts val="0"/>
              </a:spcBef>
              <a:spcAft>
                <a:spcPts val="0"/>
              </a:spcAft>
              <a:buSzPts val="2800"/>
              <a:buFont typeface="Nunito"/>
              <a:buNone/>
              <a:defRPr sz="2800">
                <a:latin typeface="Nunito"/>
                <a:ea typeface="Nunito"/>
                <a:cs typeface="Nunito"/>
                <a:sym typeface="Nunito"/>
              </a:defRPr>
            </a:lvl3pPr>
            <a:lvl4pPr lvl="3" rtl="0">
              <a:spcBef>
                <a:spcPts val="0"/>
              </a:spcBef>
              <a:spcAft>
                <a:spcPts val="0"/>
              </a:spcAft>
              <a:buSzPts val="2800"/>
              <a:buFont typeface="Nunito"/>
              <a:buNone/>
              <a:defRPr sz="2800">
                <a:latin typeface="Nunito"/>
                <a:ea typeface="Nunito"/>
                <a:cs typeface="Nunito"/>
                <a:sym typeface="Nunito"/>
              </a:defRPr>
            </a:lvl4pPr>
            <a:lvl5pPr lvl="4" rtl="0">
              <a:spcBef>
                <a:spcPts val="0"/>
              </a:spcBef>
              <a:spcAft>
                <a:spcPts val="0"/>
              </a:spcAft>
              <a:buSzPts val="2800"/>
              <a:buFont typeface="Nunito"/>
              <a:buNone/>
              <a:defRPr sz="2800">
                <a:latin typeface="Nunito"/>
                <a:ea typeface="Nunito"/>
                <a:cs typeface="Nunito"/>
                <a:sym typeface="Nunito"/>
              </a:defRPr>
            </a:lvl5pPr>
            <a:lvl6pPr lvl="5" rtl="0">
              <a:spcBef>
                <a:spcPts val="0"/>
              </a:spcBef>
              <a:spcAft>
                <a:spcPts val="0"/>
              </a:spcAft>
              <a:buSzPts val="2800"/>
              <a:buFont typeface="Nunito"/>
              <a:buNone/>
              <a:defRPr sz="2800">
                <a:latin typeface="Nunito"/>
                <a:ea typeface="Nunito"/>
                <a:cs typeface="Nunito"/>
                <a:sym typeface="Nunito"/>
              </a:defRPr>
            </a:lvl6pPr>
            <a:lvl7pPr lvl="6" rtl="0">
              <a:spcBef>
                <a:spcPts val="0"/>
              </a:spcBef>
              <a:spcAft>
                <a:spcPts val="0"/>
              </a:spcAft>
              <a:buSzPts val="2800"/>
              <a:buFont typeface="Nunito"/>
              <a:buNone/>
              <a:defRPr sz="2800">
                <a:latin typeface="Nunito"/>
                <a:ea typeface="Nunito"/>
                <a:cs typeface="Nunito"/>
                <a:sym typeface="Nunito"/>
              </a:defRPr>
            </a:lvl7pPr>
            <a:lvl8pPr lvl="7" rtl="0">
              <a:spcBef>
                <a:spcPts val="0"/>
              </a:spcBef>
              <a:spcAft>
                <a:spcPts val="0"/>
              </a:spcAft>
              <a:buSzPts val="2800"/>
              <a:buFont typeface="Nunito"/>
              <a:buNone/>
              <a:defRPr sz="2800">
                <a:latin typeface="Nunito"/>
                <a:ea typeface="Nunito"/>
                <a:cs typeface="Nunito"/>
                <a:sym typeface="Nunito"/>
              </a:defRPr>
            </a:lvl8pPr>
            <a:lvl9pPr lvl="8" rtl="0">
              <a:spcBef>
                <a:spcPts val="0"/>
              </a:spcBef>
              <a:spcAft>
                <a:spcPts val="0"/>
              </a:spcAft>
              <a:buSzPts val="2800"/>
              <a:buFont typeface="Nunito"/>
              <a:buNone/>
              <a:defRPr sz="2800">
                <a:latin typeface="Nunito"/>
                <a:ea typeface="Nunito"/>
                <a:cs typeface="Nunito"/>
                <a:sym typeface="Nunito"/>
              </a:defRPr>
            </a:lvl9pPr>
          </a:lstStyle>
          <a:p/>
        </p:txBody>
      </p:sp>
      <p:sp>
        <p:nvSpPr>
          <p:cNvPr id="798" name="Google Shape;798;p29"/>
          <p:cNvSpPr txBox="1"/>
          <p:nvPr>
            <p:ph idx="8" type="title"/>
          </p:nvPr>
        </p:nvSpPr>
        <p:spPr>
          <a:xfrm>
            <a:off x="9446972" y="4471915"/>
            <a:ext cx="3263400" cy="1558800"/>
          </a:xfrm>
          <a:prstGeom prst="rect">
            <a:avLst/>
          </a:prstGeom>
        </p:spPr>
        <p:txBody>
          <a:bodyPr anchorCtr="0" anchor="b" bIns="182850" lIns="182850" spcFirstLastPara="1" rIns="182850" wrap="square" tIns="182850">
            <a:noAutofit/>
          </a:bodyPr>
          <a:lstStyle>
            <a:lvl1pPr lvl="0" rtl="0">
              <a:spcBef>
                <a:spcPts val="0"/>
              </a:spcBef>
              <a:spcAft>
                <a:spcPts val="0"/>
              </a:spcAft>
              <a:buSzPts val="4000"/>
              <a:buNone/>
              <a:defRPr sz="3600">
                <a:solidFill>
                  <a:schemeClr val="dk2"/>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799" name="Google Shape;799;p29"/>
          <p:cNvSpPr txBox="1"/>
          <p:nvPr>
            <p:ph idx="9" type="title"/>
          </p:nvPr>
        </p:nvSpPr>
        <p:spPr>
          <a:xfrm>
            <a:off x="9446958" y="5847657"/>
            <a:ext cx="3263400" cy="1506600"/>
          </a:xfrm>
          <a:prstGeom prst="rect">
            <a:avLst/>
          </a:prstGeom>
        </p:spPr>
        <p:txBody>
          <a:bodyPr anchorCtr="0" anchor="t" bIns="182850" lIns="182850" spcFirstLastPara="1" rIns="182850" wrap="square" tIns="182850">
            <a:noAutofit/>
          </a:bodyPr>
          <a:lstStyle>
            <a:lvl1pPr lvl="0" rtl="0">
              <a:spcBef>
                <a:spcPts val="0"/>
              </a:spcBef>
              <a:spcAft>
                <a:spcPts val="0"/>
              </a:spcAft>
              <a:buSzPts val="2800"/>
              <a:buFont typeface="Nunito"/>
              <a:buNone/>
              <a:defRPr b="0" sz="2800">
                <a:latin typeface="Alef"/>
                <a:ea typeface="Alef"/>
                <a:cs typeface="Alef"/>
                <a:sym typeface="Alef"/>
              </a:defRPr>
            </a:lvl1pPr>
            <a:lvl2pPr lvl="1" rtl="0">
              <a:spcBef>
                <a:spcPts val="0"/>
              </a:spcBef>
              <a:spcAft>
                <a:spcPts val="0"/>
              </a:spcAft>
              <a:buSzPts val="2800"/>
              <a:buFont typeface="Nunito"/>
              <a:buNone/>
              <a:defRPr sz="2800">
                <a:latin typeface="Nunito"/>
                <a:ea typeface="Nunito"/>
                <a:cs typeface="Nunito"/>
                <a:sym typeface="Nunito"/>
              </a:defRPr>
            </a:lvl2pPr>
            <a:lvl3pPr lvl="2" rtl="0">
              <a:spcBef>
                <a:spcPts val="0"/>
              </a:spcBef>
              <a:spcAft>
                <a:spcPts val="0"/>
              </a:spcAft>
              <a:buSzPts val="2800"/>
              <a:buFont typeface="Nunito"/>
              <a:buNone/>
              <a:defRPr sz="2800">
                <a:latin typeface="Nunito"/>
                <a:ea typeface="Nunito"/>
                <a:cs typeface="Nunito"/>
                <a:sym typeface="Nunito"/>
              </a:defRPr>
            </a:lvl3pPr>
            <a:lvl4pPr lvl="3" rtl="0">
              <a:spcBef>
                <a:spcPts val="0"/>
              </a:spcBef>
              <a:spcAft>
                <a:spcPts val="0"/>
              </a:spcAft>
              <a:buSzPts val="2800"/>
              <a:buFont typeface="Nunito"/>
              <a:buNone/>
              <a:defRPr sz="2800">
                <a:latin typeface="Nunito"/>
                <a:ea typeface="Nunito"/>
                <a:cs typeface="Nunito"/>
                <a:sym typeface="Nunito"/>
              </a:defRPr>
            </a:lvl4pPr>
            <a:lvl5pPr lvl="4" rtl="0">
              <a:spcBef>
                <a:spcPts val="0"/>
              </a:spcBef>
              <a:spcAft>
                <a:spcPts val="0"/>
              </a:spcAft>
              <a:buSzPts val="2800"/>
              <a:buFont typeface="Nunito"/>
              <a:buNone/>
              <a:defRPr sz="2800">
                <a:latin typeface="Nunito"/>
                <a:ea typeface="Nunito"/>
                <a:cs typeface="Nunito"/>
                <a:sym typeface="Nunito"/>
              </a:defRPr>
            </a:lvl5pPr>
            <a:lvl6pPr lvl="5" rtl="0">
              <a:spcBef>
                <a:spcPts val="0"/>
              </a:spcBef>
              <a:spcAft>
                <a:spcPts val="0"/>
              </a:spcAft>
              <a:buSzPts val="2800"/>
              <a:buFont typeface="Nunito"/>
              <a:buNone/>
              <a:defRPr sz="2800">
                <a:latin typeface="Nunito"/>
                <a:ea typeface="Nunito"/>
                <a:cs typeface="Nunito"/>
                <a:sym typeface="Nunito"/>
              </a:defRPr>
            </a:lvl6pPr>
            <a:lvl7pPr lvl="6" rtl="0">
              <a:spcBef>
                <a:spcPts val="0"/>
              </a:spcBef>
              <a:spcAft>
                <a:spcPts val="0"/>
              </a:spcAft>
              <a:buSzPts val="2800"/>
              <a:buFont typeface="Nunito"/>
              <a:buNone/>
              <a:defRPr sz="2800">
                <a:latin typeface="Nunito"/>
                <a:ea typeface="Nunito"/>
                <a:cs typeface="Nunito"/>
                <a:sym typeface="Nunito"/>
              </a:defRPr>
            </a:lvl7pPr>
            <a:lvl8pPr lvl="7" rtl="0">
              <a:spcBef>
                <a:spcPts val="0"/>
              </a:spcBef>
              <a:spcAft>
                <a:spcPts val="0"/>
              </a:spcAft>
              <a:buSzPts val="2800"/>
              <a:buFont typeface="Nunito"/>
              <a:buNone/>
              <a:defRPr sz="2800">
                <a:latin typeface="Nunito"/>
                <a:ea typeface="Nunito"/>
                <a:cs typeface="Nunito"/>
                <a:sym typeface="Nunito"/>
              </a:defRPr>
            </a:lvl8pPr>
            <a:lvl9pPr lvl="8" rtl="0">
              <a:spcBef>
                <a:spcPts val="0"/>
              </a:spcBef>
              <a:spcAft>
                <a:spcPts val="0"/>
              </a:spcAft>
              <a:buSzPts val="2800"/>
              <a:buFont typeface="Nunito"/>
              <a:buNone/>
              <a:defRPr sz="2800">
                <a:latin typeface="Nunito"/>
                <a:ea typeface="Nunito"/>
                <a:cs typeface="Nunito"/>
                <a:sym typeface="Nunit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bg>
      <p:bgPr>
        <a:gradFill>
          <a:gsLst>
            <a:gs pos="0">
              <a:srgbClr val="6E2993"/>
            </a:gs>
            <a:gs pos="74000">
              <a:srgbClr val="1B0B87"/>
            </a:gs>
            <a:gs pos="100000">
              <a:srgbClr val="010159"/>
            </a:gs>
          </a:gsLst>
          <a:lin ang="2698631" scaled="0"/>
        </a:gradFill>
      </p:bgPr>
    </p:bg>
    <p:spTree>
      <p:nvGrpSpPr>
        <p:cNvPr id="800" name="Shape 800"/>
        <p:cNvGrpSpPr/>
        <p:nvPr/>
      </p:nvGrpSpPr>
      <p:grpSpPr>
        <a:xfrm>
          <a:off x="0" y="0"/>
          <a:ext cx="0" cy="0"/>
          <a:chOff x="0" y="0"/>
          <a:chExt cx="0" cy="0"/>
        </a:xfrm>
      </p:grpSpPr>
      <p:grpSp>
        <p:nvGrpSpPr>
          <p:cNvPr id="801" name="Google Shape;801;p30"/>
          <p:cNvGrpSpPr/>
          <p:nvPr/>
        </p:nvGrpSpPr>
        <p:grpSpPr>
          <a:xfrm rot="10800000">
            <a:off x="-745000" y="-622550"/>
            <a:ext cx="21518200" cy="15148350"/>
            <a:chOff x="-372500" y="-1622775"/>
            <a:chExt cx="10759100" cy="7574175"/>
          </a:xfrm>
        </p:grpSpPr>
        <p:sp>
          <p:nvSpPr>
            <p:cNvPr id="802" name="Google Shape;802;p30"/>
            <p:cNvSpPr/>
            <p:nvPr/>
          </p:nvSpPr>
          <p:spPr>
            <a:xfrm>
              <a:off x="6901500" y="24663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 name="Google Shape;803;p30"/>
            <p:cNvSpPr/>
            <p:nvPr/>
          </p:nvSpPr>
          <p:spPr>
            <a:xfrm>
              <a:off x="-228325" y="-120850"/>
              <a:ext cx="2822100" cy="2822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 name="Google Shape;804;p30"/>
            <p:cNvSpPr/>
            <p:nvPr/>
          </p:nvSpPr>
          <p:spPr>
            <a:xfrm>
              <a:off x="537325" y="-1622775"/>
              <a:ext cx="4692900" cy="46929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 name="Google Shape;805;p30"/>
            <p:cNvSpPr/>
            <p:nvPr/>
          </p:nvSpPr>
          <p:spPr>
            <a:xfrm>
              <a:off x="-372500" y="13386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6" name="Google Shape;806;p30"/>
          <p:cNvGrpSpPr/>
          <p:nvPr/>
        </p:nvGrpSpPr>
        <p:grpSpPr>
          <a:xfrm>
            <a:off x="-2204841" y="7264872"/>
            <a:ext cx="4177071" cy="4170354"/>
            <a:chOff x="7526426" y="3074700"/>
            <a:chExt cx="2326800" cy="2323058"/>
          </a:xfrm>
        </p:grpSpPr>
        <p:sp>
          <p:nvSpPr>
            <p:cNvPr id="807" name="Google Shape;807;p30"/>
            <p:cNvSpPr/>
            <p:nvPr/>
          </p:nvSpPr>
          <p:spPr>
            <a:xfrm rot="2097229">
              <a:off x="7805141" y="3443597"/>
              <a:ext cx="1769369" cy="1530506"/>
            </a:xfrm>
            <a:prstGeom prst="triangle">
              <a:avLst>
                <a:gd fmla="val 50000" name="adj"/>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08" name="Google Shape;808;p30"/>
            <p:cNvGrpSpPr/>
            <p:nvPr/>
          </p:nvGrpSpPr>
          <p:grpSpPr>
            <a:xfrm>
              <a:off x="7783373" y="3676410"/>
              <a:ext cx="1721348" cy="1721348"/>
              <a:chOff x="2276175" y="1183600"/>
              <a:chExt cx="1504675" cy="1504675"/>
            </a:xfrm>
          </p:grpSpPr>
          <p:sp>
            <p:nvSpPr>
              <p:cNvPr id="809" name="Google Shape;809;p30"/>
              <p:cNvSpPr/>
              <p:nvPr/>
            </p:nvSpPr>
            <p:spPr>
              <a:xfrm>
                <a:off x="2276175" y="1183600"/>
                <a:ext cx="1504675" cy="1504675"/>
              </a:xfrm>
              <a:custGeom>
                <a:rect b="b" l="l" r="r" t="t"/>
                <a:pathLst>
                  <a:path extrusionOk="0" h="60187" w="60187">
                    <a:moveTo>
                      <a:pt x="49482" y="10716"/>
                    </a:moveTo>
                    <a:cubicBezTo>
                      <a:pt x="60186" y="21420"/>
                      <a:pt x="60186" y="38768"/>
                      <a:pt x="49482" y="49483"/>
                    </a:cubicBezTo>
                    <a:cubicBezTo>
                      <a:pt x="38767" y="60187"/>
                      <a:pt x="21419" y="60187"/>
                      <a:pt x="10704" y="49483"/>
                    </a:cubicBezTo>
                    <a:cubicBezTo>
                      <a:pt x="0" y="38768"/>
                      <a:pt x="0" y="21420"/>
                      <a:pt x="10704" y="10716"/>
                    </a:cubicBezTo>
                    <a:cubicBezTo>
                      <a:pt x="21419" y="1"/>
                      <a:pt x="38767" y="1"/>
                      <a:pt x="49482" y="10716"/>
                    </a:cubicBezTo>
                    <a:close/>
                  </a:path>
                </a:pathLst>
              </a:custGeom>
              <a:gradFill>
                <a:gsLst>
                  <a:gs pos="0">
                    <a:srgbClr val="FEFFB7"/>
                  </a:gs>
                  <a:gs pos="58999">
                    <a:srgbClr val="F7B0B6"/>
                  </a:gs>
                  <a:gs pos="92000">
                    <a:srgbClr val="CF65B0"/>
                  </a:gs>
                  <a:gs pos="100000">
                    <a:srgbClr val="FEFFB7"/>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 name="Google Shape;810;p30"/>
              <p:cNvSpPr/>
              <p:nvPr/>
            </p:nvSpPr>
            <p:spPr>
              <a:xfrm>
                <a:off x="2541671" y="1370841"/>
                <a:ext cx="600399" cy="626921"/>
              </a:xfrm>
              <a:custGeom>
                <a:rect b="b" l="l" r="r" t="t"/>
                <a:pathLst>
                  <a:path extrusionOk="0" h="19147" w="18337">
                    <a:moveTo>
                      <a:pt x="17253" y="7073"/>
                    </a:moveTo>
                    <a:cubicBezTo>
                      <a:pt x="18336" y="10431"/>
                      <a:pt x="17312" y="14110"/>
                      <a:pt x="14633" y="16396"/>
                    </a:cubicBezTo>
                    <a:cubicBezTo>
                      <a:pt x="11954" y="18694"/>
                      <a:pt x="8156" y="19146"/>
                      <a:pt x="5013" y="17551"/>
                    </a:cubicBezTo>
                    <a:cubicBezTo>
                      <a:pt x="1870" y="15955"/>
                      <a:pt x="0" y="12621"/>
                      <a:pt x="274" y="9109"/>
                    </a:cubicBezTo>
                    <a:cubicBezTo>
                      <a:pt x="536" y="5597"/>
                      <a:pt x="2906" y="2585"/>
                      <a:pt x="6251" y="1489"/>
                    </a:cubicBezTo>
                    <a:cubicBezTo>
                      <a:pt x="10835" y="1"/>
                      <a:pt x="15752" y="2501"/>
                      <a:pt x="17253" y="7073"/>
                    </a:cubicBezTo>
                    <a:close/>
                  </a:path>
                </a:pathLst>
              </a:custGeom>
              <a:gradFill>
                <a:gsLst>
                  <a:gs pos="0">
                    <a:srgbClr val="FFFFFF">
                      <a:alpha val="5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cxnSp>
          <p:nvCxnSpPr>
            <p:cNvPr id="811" name="Google Shape;811;p30"/>
            <p:cNvCxnSpPr>
              <a:stCxn id="807" idx="0"/>
              <a:endCxn id="807" idx="4"/>
            </p:cNvCxnSpPr>
            <p:nvPr/>
          </p:nvCxnSpPr>
          <p:spPr>
            <a:xfrm flipH="1">
              <a:off x="8976626" y="3581550"/>
              <a:ext cx="151500" cy="1761300"/>
            </a:xfrm>
            <a:prstGeom prst="straightConnector1">
              <a:avLst/>
            </a:prstGeom>
            <a:noFill/>
            <a:ln cap="flat" cmpd="sng" w="28575">
              <a:solidFill>
                <a:schemeClr val="lt1"/>
              </a:solidFill>
              <a:prstDash val="solid"/>
              <a:round/>
              <a:headEnd len="med" w="med" type="none"/>
              <a:tailEnd len="med" w="med" type="none"/>
            </a:ln>
          </p:spPr>
        </p:cxnSp>
        <p:cxnSp>
          <p:nvCxnSpPr>
            <p:cNvPr id="812" name="Google Shape;812;p30"/>
            <p:cNvCxnSpPr>
              <a:stCxn id="807" idx="2"/>
              <a:endCxn id="807" idx="4"/>
            </p:cNvCxnSpPr>
            <p:nvPr/>
          </p:nvCxnSpPr>
          <p:spPr>
            <a:xfrm>
              <a:off x="7526426" y="4329300"/>
              <a:ext cx="1450200" cy="1013700"/>
            </a:xfrm>
            <a:prstGeom prst="straightConnector1">
              <a:avLst/>
            </a:prstGeom>
            <a:noFill/>
            <a:ln cap="flat" cmpd="sng" w="28575">
              <a:solidFill>
                <a:schemeClr val="lt1"/>
              </a:solidFill>
              <a:prstDash val="solid"/>
              <a:round/>
              <a:headEnd len="med" w="med" type="none"/>
              <a:tailEnd len="med" w="med" type="none"/>
            </a:ln>
          </p:spPr>
        </p:cxnSp>
      </p:grpSp>
      <p:grpSp>
        <p:nvGrpSpPr>
          <p:cNvPr id="813" name="Google Shape;813;p30"/>
          <p:cNvGrpSpPr/>
          <p:nvPr/>
        </p:nvGrpSpPr>
        <p:grpSpPr>
          <a:xfrm rot="1972279">
            <a:off x="-2254298" y="-742156"/>
            <a:ext cx="4749736" cy="3643139"/>
            <a:chOff x="-1162707" y="-935923"/>
            <a:chExt cx="3847669" cy="2951237"/>
          </a:xfrm>
        </p:grpSpPr>
        <p:sp>
          <p:nvSpPr>
            <p:cNvPr id="814" name="Google Shape;814;p30"/>
            <p:cNvSpPr/>
            <p:nvPr/>
          </p:nvSpPr>
          <p:spPr>
            <a:xfrm rot="2097264">
              <a:off x="901933" y="-467612"/>
              <a:ext cx="1534758" cy="1327771"/>
            </a:xfrm>
            <a:prstGeom prst="triangle">
              <a:avLst>
                <a:gd fmla="val 50000" name="adj"/>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15" name="Google Shape;815;p30"/>
            <p:cNvGrpSpPr/>
            <p:nvPr/>
          </p:nvGrpSpPr>
          <p:grpSpPr>
            <a:xfrm rot="1441188">
              <a:off x="-896393" y="-425161"/>
              <a:ext cx="2920085" cy="1929713"/>
              <a:chOff x="759000" y="1141650"/>
              <a:chExt cx="4566375" cy="3017650"/>
            </a:xfrm>
          </p:grpSpPr>
          <p:sp>
            <p:nvSpPr>
              <p:cNvPr id="816" name="Google Shape;816;p30"/>
              <p:cNvSpPr/>
              <p:nvPr/>
            </p:nvSpPr>
            <p:spPr>
              <a:xfrm>
                <a:off x="779250" y="1141650"/>
                <a:ext cx="4522325" cy="2935500"/>
              </a:xfrm>
              <a:custGeom>
                <a:rect b="b" l="l" r="r" t="t"/>
                <a:pathLst>
                  <a:path extrusionOk="0" h="117420" w="180893">
                    <a:moveTo>
                      <a:pt x="46459" y="111526"/>
                    </a:moveTo>
                    <a:cubicBezTo>
                      <a:pt x="48423" y="110966"/>
                      <a:pt x="50459" y="110752"/>
                      <a:pt x="52495" y="110895"/>
                    </a:cubicBezTo>
                    <a:cubicBezTo>
                      <a:pt x="56341" y="111168"/>
                      <a:pt x="59782" y="112562"/>
                      <a:pt x="63116" y="113931"/>
                    </a:cubicBezTo>
                    <a:cubicBezTo>
                      <a:pt x="65354" y="114848"/>
                      <a:pt x="67521" y="115752"/>
                      <a:pt x="69712" y="116348"/>
                    </a:cubicBezTo>
                    <a:cubicBezTo>
                      <a:pt x="72629" y="117145"/>
                      <a:pt x="75534" y="117419"/>
                      <a:pt x="78665" y="116550"/>
                    </a:cubicBezTo>
                    <a:cubicBezTo>
                      <a:pt x="80463" y="116050"/>
                      <a:pt x="82344" y="115181"/>
                      <a:pt x="84380" y="113776"/>
                    </a:cubicBezTo>
                    <a:cubicBezTo>
                      <a:pt x="85535" y="112978"/>
                      <a:pt x="86619" y="112085"/>
                      <a:pt x="87619" y="111097"/>
                    </a:cubicBezTo>
                    <a:cubicBezTo>
                      <a:pt x="89047" y="109668"/>
                      <a:pt x="90286" y="108049"/>
                      <a:pt x="91286" y="106299"/>
                    </a:cubicBezTo>
                    <a:cubicBezTo>
                      <a:pt x="92274" y="104572"/>
                      <a:pt x="93084" y="102751"/>
                      <a:pt x="93715" y="100870"/>
                    </a:cubicBezTo>
                    <a:cubicBezTo>
                      <a:pt x="95036" y="97048"/>
                      <a:pt x="95846" y="92845"/>
                      <a:pt x="96822" y="88594"/>
                    </a:cubicBezTo>
                    <a:cubicBezTo>
                      <a:pt x="97477" y="85761"/>
                      <a:pt x="98227" y="82891"/>
                      <a:pt x="99299" y="80081"/>
                    </a:cubicBezTo>
                    <a:cubicBezTo>
                      <a:pt x="100727" y="76343"/>
                      <a:pt x="102775" y="72699"/>
                      <a:pt x="105930" y="69568"/>
                    </a:cubicBezTo>
                    <a:cubicBezTo>
                      <a:pt x="107097" y="68413"/>
                      <a:pt x="108359" y="67377"/>
                      <a:pt x="109705" y="66449"/>
                    </a:cubicBezTo>
                    <a:cubicBezTo>
                      <a:pt x="111991" y="64865"/>
                      <a:pt x="114193" y="63817"/>
                      <a:pt x="116313" y="63222"/>
                    </a:cubicBezTo>
                    <a:cubicBezTo>
                      <a:pt x="118265" y="62663"/>
                      <a:pt x="120313" y="62460"/>
                      <a:pt x="122349" y="62603"/>
                    </a:cubicBezTo>
                    <a:cubicBezTo>
                      <a:pt x="126183" y="62865"/>
                      <a:pt x="129624" y="64270"/>
                      <a:pt x="132970" y="65627"/>
                    </a:cubicBezTo>
                    <a:cubicBezTo>
                      <a:pt x="135184" y="66544"/>
                      <a:pt x="137363" y="67449"/>
                      <a:pt x="139554" y="68044"/>
                    </a:cubicBezTo>
                    <a:cubicBezTo>
                      <a:pt x="142471" y="68854"/>
                      <a:pt x="145376" y="69116"/>
                      <a:pt x="148519" y="68247"/>
                    </a:cubicBezTo>
                    <a:cubicBezTo>
                      <a:pt x="150305" y="67746"/>
                      <a:pt x="152186" y="66877"/>
                      <a:pt x="154222" y="65460"/>
                    </a:cubicBezTo>
                    <a:cubicBezTo>
                      <a:pt x="155389" y="64675"/>
                      <a:pt x="156473" y="63770"/>
                      <a:pt x="157461" y="62782"/>
                    </a:cubicBezTo>
                    <a:cubicBezTo>
                      <a:pt x="158901" y="61353"/>
                      <a:pt x="160140" y="59746"/>
                      <a:pt x="161140" y="57995"/>
                    </a:cubicBezTo>
                    <a:cubicBezTo>
                      <a:pt x="162116" y="56257"/>
                      <a:pt x="162926" y="54435"/>
                      <a:pt x="163557" y="52554"/>
                    </a:cubicBezTo>
                    <a:cubicBezTo>
                      <a:pt x="164878" y="48732"/>
                      <a:pt x="165688" y="44541"/>
                      <a:pt x="166676" y="40291"/>
                    </a:cubicBezTo>
                    <a:cubicBezTo>
                      <a:pt x="167331" y="37445"/>
                      <a:pt x="168081" y="34588"/>
                      <a:pt x="169153" y="31778"/>
                    </a:cubicBezTo>
                    <a:cubicBezTo>
                      <a:pt x="170581" y="28039"/>
                      <a:pt x="172629" y="24396"/>
                      <a:pt x="175784" y="21265"/>
                    </a:cubicBezTo>
                    <a:cubicBezTo>
                      <a:pt x="176939" y="20110"/>
                      <a:pt x="178201" y="19062"/>
                      <a:pt x="179547" y="18133"/>
                    </a:cubicBezTo>
                    <a:cubicBezTo>
                      <a:pt x="179654" y="18074"/>
                      <a:pt x="179761" y="18014"/>
                      <a:pt x="179868" y="17967"/>
                    </a:cubicBezTo>
                    <a:cubicBezTo>
                      <a:pt x="179904" y="17955"/>
                      <a:pt x="179940" y="17943"/>
                      <a:pt x="179975" y="17931"/>
                    </a:cubicBezTo>
                    <a:cubicBezTo>
                      <a:pt x="180047" y="17907"/>
                      <a:pt x="180118" y="17883"/>
                      <a:pt x="180190" y="17883"/>
                    </a:cubicBezTo>
                    <a:cubicBezTo>
                      <a:pt x="180237" y="17871"/>
                      <a:pt x="180273" y="17871"/>
                      <a:pt x="180321" y="17871"/>
                    </a:cubicBezTo>
                    <a:cubicBezTo>
                      <a:pt x="180380" y="17859"/>
                      <a:pt x="180452" y="17859"/>
                      <a:pt x="180511" y="17871"/>
                    </a:cubicBezTo>
                    <a:cubicBezTo>
                      <a:pt x="180559" y="17871"/>
                      <a:pt x="180595" y="17871"/>
                      <a:pt x="180630" y="17883"/>
                    </a:cubicBezTo>
                    <a:cubicBezTo>
                      <a:pt x="180702" y="17895"/>
                      <a:pt x="180761" y="17907"/>
                      <a:pt x="180821" y="17943"/>
                    </a:cubicBezTo>
                    <a:cubicBezTo>
                      <a:pt x="180845" y="17943"/>
                      <a:pt x="180868" y="17943"/>
                      <a:pt x="180892" y="17955"/>
                    </a:cubicBezTo>
                    <a:lnTo>
                      <a:pt x="141304" y="179"/>
                    </a:lnTo>
                    <a:cubicBezTo>
                      <a:pt x="140852" y="0"/>
                      <a:pt x="140340" y="72"/>
                      <a:pt x="139959" y="369"/>
                    </a:cubicBezTo>
                    <a:cubicBezTo>
                      <a:pt x="138613" y="1286"/>
                      <a:pt x="137351" y="2334"/>
                      <a:pt x="136184" y="3489"/>
                    </a:cubicBezTo>
                    <a:cubicBezTo>
                      <a:pt x="133029" y="6620"/>
                      <a:pt x="130981" y="10263"/>
                      <a:pt x="129552" y="14002"/>
                    </a:cubicBezTo>
                    <a:cubicBezTo>
                      <a:pt x="128481" y="16812"/>
                      <a:pt x="127743" y="19669"/>
                      <a:pt x="127076" y="22515"/>
                    </a:cubicBezTo>
                    <a:cubicBezTo>
                      <a:pt x="126088" y="26765"/>
                      <a:pt x="125290" y="30956"/>
                      <a:pt x="123968" y="34778"/>
                    </a:cubicBezTo>
                    <a:cubicBezTo>
                      <a:pt x="123337" y="36659"/>
                      <a:pt x="122528" y="38481"/>
                      <a:pt x="121551" y="40219"/>
                    </a:cubicBezTo>
                    <a:cubicBezTo>
                      <a:pt x="120539" y="41970"/>
                      <a:pt x="119301" y="43577"/>
                      <a:pt x="117872" y="45006"/>
                    </a:cubicBezTo>
                    <a:cubicBezTo>
                      <a:pt x="116872" y="45994"/>
                      <a:pt x="115789" y="46899"/>
                      <a:pt x="114634" y="47685"/>
                    </a:cubicBezTo>
                    <a:cubicBezTo>
                      <a:pt x="112598" y="49101"/>
                      <a:pt x="110717" y="49970"/>
                      <a:pt x="108919" y="50471"/>
                    </a:cubicBezTo>
                    <a:cubicBezTo>
                      <a:pt x="105788" y="51340"/>
                      <a:pt x="102882" y="51078"/>
                      <a:pt x="99954" y="50268"/>
                    </a:cubicBezTo>
                    <a:cubicBezTo>
                      <a:pt x="97763" y="49673"/>
                      <a:pt x="95584" y="48768"/>
                      <a:pt x="93369" y="47851"/>
                    </a:cubicBezTo>
                    <a:cubicBezTo>
                      <a:pt x="90036" y="46494"/>
                      <a:pt x="86583" y="45089"/>
                      <a:pt x="82749" y="44827"/>
                    </a:cubicBezTo>
                    <a:cubicBezTo>
                      <a:pt x="80713" y="44684"/>
                      <a:pt x="78677" y="44887"/>
                      <a:pt x="76713" y="45446"/>
                    </a:cubicBezTo>
                    <a:cubicBezTo>
                      <a:pt x="74605" y="46041"/>
                      <a:pt x="72391" y="47089"/>
                      <a:pt x="70105" y="48673"/>
                    </a:cubicBezTo>
                    <a:cubicBezTo>
                      <a:pt x="68759" y="49601"/>
                      <a:pt x="67497" y="50649"/>
                      <a:pt x="66342" y="51792"/>
                    </a:cubicBezTo>
                    <a:cubicBezTo>
                      <a:pt x="63187" y="54923"/>
                      <a:pt x="61127" y="58579"/>
                      <a:pt x="59710" y="62305"/>
                    </a:cubicBezTo>
                    <a:cubicBezTo>
                      <a:pt x="58639" y="65115"/>
                      <a:pt x="57889" y="67973"/>
                      <a:pt x="57234" y="70818"/>
                    </a:cubicBezTo>
                    <a:cubicBezTo>
                      <a:pt x="56258" y="75069"/>
                      <a:pt x="55448" y="79260"/>
                      <a:pt x="54126" y="83082"/>
                    </a:cubicBezTo>
                    <a:cubicBezTo>
                      <a:pt x="53495" y="84975"/>
                      <a:pt x="52686" y="86785"/>
                      <a:pt x="51709" y="88523"/>
                    </a:cubicBezTo>
                    <a:cubicBezTo>
                      <a:pt x="50697" y="90273"/>
                      <a:pt x="49459" y="91892"/>
                      <a:pt x="48030" y="93309"/>
                    </a:cubicBezTo>
                    <a:cubicBezTo>
                      <a:pt x="47030" y="94297"/>
                      <a:pt x="45947" y="95202"/>
                      <a:pt x="44792" y="95988"/>
                    </a:cubicBezTo>
                    <a:cubicBezTo>
                      <a:pt x="42756" y="97405"/>
                      <a:pt x="40863" y="98274"/>
                      <a:pt x="39077" y="98786"/>
                    </a:cubicBezTo>
                    <a:cubicBezTo>
                      <a:pt x="35946" y="99643"/>
                      <a:pt x="33040" y="99381"/>
                      <a:pt x="30123" y="98572"/>
                    </a:cubicBezTo>
                    <a:cubicBezTo>
                      <a:pt x="27933" y="97976"/>
                      <a:pt x="25754" y="97072"/>
                      <a:pt x="23527" y="96167"/>
                    </a:cubicBezTo>
                    <a:cubicBezTo>
                      <a:pt x="20194" y="94797"/>
                      <a:pt x="16753" y="93404"/>
                      <a:pt x="12907" y="93131"/>
                    </a:cubicBezTo>
                    <a:cubicBezTo>
                      <a:pt x="10871" y="92988"/>
                      <a:pt x="8835" y="93202"/>
                      <a:pt x="6870" y="93762"/>
                    </a:cubicBezTo>
                    <a:cubicBezTo>
                      <a:pt x="4763" y="94357"/>
                      <a:pt x="2549" y="95393"/>
                      <a:pt x="1" y="97202"/>
                    </a:cubicBezTo>
                    <a:lnTo>
                      <a:pt x="39589" y="114978"/>
                    </a:lnTo>
                    <a:cubicBezTo>
                      <a:pt x="42149" y="113157"/>
                      <a:pt x="44351" y="112121"/>
                      <a:pt x="46459" y="111526"/>
                    </a:cubicBezTo>
                    <a:close/>
                  </a:path>
                </a:pathLst>
              </a:custGeom>
              <a:gradFill>
                <a:gsLst>
                  <a:gs pos="0">
                    <a:srgbClr val="FFE2FF"/>
                  </a:gs>
                  <a:gs pos="8000">
                    <a:srgbClr val="D3A3EE"/>
                  </a:gs>
                  <a:gs pos="21000">
                    <a:srgbClr val="7B76D6"/>
                  </a:gs>
                  <a:gs pos="35000">
                    <a:srgbClr val="D3A3EE"/>
                  </a:gs>
                  <a:gs pos="46000">
                    <a:srgbClr val="FFE2FF"/>
                  </a:gs>
                  <a:gs pos="58000">
                    <a:srgbClr val="D3A3EE"/>
                  </a:gs>
                  <a:gs pos="69000">
                    <a:srgbClr val="7B76D6"/>
                  </a:gs>
                  <a:gs pos="85000">
                    <a:srgbClr val="D3A3EE"/>
                  </a:gs>
                  <a:gs pos="94000">
                    <a:srgbClr val="FFE2FF"/>
                  </a:gs>
                  <a:gs pos="100000">
                    <a:srgbClr val="D3A3EE"/>
                  </a:gs>
                </a:gsLst>
                <a:lin ang="8100019"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 name="Google Shape;817;p30"/>
              <p:cNvSpPr/>
              <p:nvPr/>
            </p:nvSpPr>
            <p:spPr>
              <a:xfrm>
                <a:off x="1748725" y="1588125"/>
                <a:ext cx="3576650" cy="2571175"/>
              </a:xfrm>
              <a:custGeom>
                <a:rect b="b" l="l" r="r" t="t"/>
                <a:pathLst>
                  <a:path extrusionOk="0" h="102847" w="143066">
                    <a:moveTo>
                      <a:pt x="142768" y="798"/>
                    </a:moveTo>
                    <a:cubicBezTo>
                      <a:pt x="142637" y="465"/>
                      <a:pt x="142375" y="203"/>
                      <a:pt x="142054" y="84"/>
                    </a:cubicBezTo>
                    <a:cubicBezTo>
                      <a:pt x="141982" y="60"/>
                      <a:pt x="141923" y="36"/>
                      <a:pt x="141863" y="24"/>
                    </a:cubicBezTo>
                    <a:cubicBezTo>
                      <a:pt x="141816" y="24"/>
                      <a:pt x="141780" y="12"/>
                      <a:pt x="141744" y="12"/>
                    </a:cubicBezTo>
                    <a:cubicBezTo>
                      <a:pt x="141673" y="0"/>
                      <a:pt x="141613" y="0"/>
                      <a:pt x="141542" y="12"/>
                    </a:cubicBezTo>
                    <a:cubicBezTo>
                      <a:pt x="141506" y="12"/>
                      <a:pt x="141458" y="12"/>
                      <a:pt x="141423" y="24"/>
                    </a:cubicBezTo>
                    <a:cubicBezTo>
                      <a:pt x="141339" y="36"/>
                      <a:pt x="141268" y="48"/>
                      <a:pt x="141196" y="84"/>
                    </a:cubicBezTo>
                    <a:cubicBezTo>
                      <a:pt x="141161" y="96"/>
                      <a:pt x="141125" y="96"/>
                      <a:pt x="141101" y="108"/>
                    </a:cubicBezTo>
                    <a:cubicBezTo>
                      <a:pt x="140982" y="155"/>
                      <a:pt x="140875" y="215"/>
                      <a:pt x="140768" y="286"/>
                    </a:cubicBezTo>
                    <a:cubicBezTo>
                      <a:pt x="139422" y="1215"/>
                      <a:pt x="138160" y="2263"/>
                      <a:pt x="137005" y="3406"/>
                    </a:cubicBezTo>
                    <a:cubicBezTo>
                      <a:pt x="133850" y="6537"/>
                      <a:pt x="131791" y="10192"/>
                      <a:pt x="130374" y="13919"/>
                    </a:cubicBezTo>
                    <a:cubicBezTo>
                      <a:pt x="129302" y="16729"/>
                      <a:pt x="128552" y="19598"/>
                      <a:pt x="127897" y="22432"/>
                    </a:cubicBezTo>
                    <a:cubicBezTo>
                      <a:pt x="126909" y="26682"/>
                      <a:pt x="126111" y="30873"/>
                      <a:pt x="124778" y="34707"/>
                    </a:cubicBezTo>
                    <a:cubicBezTo>
                      <a:pt x="124147" y="36588"/>
                      <a:pt x="123337" y="38410"/>
                      <a:pt x="122361" y="40136"/>
                    </a:cubicBezTo>
                    <a:cubicBezTo>
                      <a:pt x="121361" y="41898"/>
                      <a:pt x="120122" y="43506"/>
                      <a:pt x="118682" y="44935"/>
                    </a:cubicBezTo>
                    <a:cubicBezTo>
                      <a:pt x="117694" y="45923"/>
                      <a:pt x="116610" y="46816"/>
                      <a:pt x="115443" y="47613"/>
                    </a:cubicBezTo>
                    <a:cubicBezTo>
                      <a:pt x="113407" y="49018"/>
                      <a:pt x="111526" y="49899"/>
                      <a:pt x="109740" y="50388"/>
                    </a:cubicBezTo>
                    <a:cubicBezTo>
                      <a:pt x="106597" y="51269"/>
                      <a:pt x="103692" y="50983"/>
                      <a:pt x="100775" y="50197"/>
                    </a:cubicBezTo>
                    <a:cubicBezTo>
                      <a:pt x="98584" y="49602"/>
                      <a:pt x="96405" y="48685"/>
                      <a:pt x="94191" y="47780"/>
                    </a:cubicBezTo>
                    <a:cubicBezTo>
                      <a:pt x="90845" y="46411"/>
                      <a:pt x="87404" y="45018"/>
                      <a:pt x="83570" y="44744"/>
                    </a:cubicBezTo>
                    <a:cubicBezTo>
                      <a:pt x="81534" y="44601"/>
                      <a:pt x="79486" y="44815"/>
                      <a:pt x="77534" y="45363"/>
                    </a:cubicBezTo>
                    <a:cubicBezTo>
                      <a:pt x="75414" y="45958"/>
                      <a:pt x="73212" y="47006"/>
                      <a:pt x="70926" y="48590"/>
                    </a:cubicBezTo>
                    <a:cubicBezTo>
                      <a:pt x="69580" y="49518"/>
                      <a:pt x="68318" y="50566"/>
                      <a:pt x="67151" y="51721"/>
                    </a:cubicBezTo>
                    <a:cubicBezTo>
                      <a:pt x="63996" y="54840"/>
                      <a:pt x="61948" y="58496"/>
                      <a:pt x="60520" y="62234"/>
                    </a:cubicBezTo>
                    <a:cubicBezTo>
                      <a:pt x="59448" y="65032"/>
                      <a:pt x="58698" y="67902"/>
                      <a:pt x="58043" y="70735"/>
                    </a:cubicBezTo>
                    <a:cubicBezTo>
                      <a:pt x="57067" y="74998"/>
                      <a:pt x="56257" y="79189"/>
                      <a:pt x="54936" y="83011"/>
                    </a:cubicBezTo>
                    <a:cubicBezTo>
                      <a:pt x="54305" y="84892"/>
                      <a:pt x="53495" y="86713"/>
                      <a:pt x="52507" y="88440"/>
                    </a:cubicBezTo>
                    <a:cubicBezTo>
                      <a:pt x="51507" y="90202"/>
                      <a:pt x="50268" y="91809"/>
                      <a:pt x="48840" y="93238"/>
                    </a:cubicBezTo>
                    <a:cubicBezTo>
                      <a:pt x="47840" y="94226"/>
                      <a:pt x="46756" y="95119"/>
                      <a:pt x="45601" y="95917"/>
                    </a:cubicBezTo>
                    <a:cubicBezTo>
                      <a:pt x="43565" y="97322"/>
                      <a:pt x="41684" y="98203"/>
                      <a:pt x="39886" y="98691"/>
                    </a:cubicBezTo>
                    <a:cubicBezTo>
                      <a:pt x="36755" y="99560"/>
                      <a:pt x="33850" y="99286"/>
                      <a:pt x="30933" y="98489"/>
                    </a:cubicBezTo>
                    <a:cubicBezTo>
                      <a:pt x="28742" y="97893"/>
                      <a:pt x="26563" y="96989"/>
                      <a:pt x="24337" y="96072"/>
                    </a:cubicBezTo>
                    <a:cubicBezTo>
                      <a:pt x="21003" y="94714"/>
                      <a:pt x="17562" y="93321"/>
                      <a:pt x="13716" y="93048"/>
                    </a:cubicBezTo>
                    <a:cubicBezTo>
                      <a:pt x="11680" y="92905"/>
                      <a:pt x="9644" y="93107"/>
                      <a:pt x="7680" y="93679"/>
                    </a:cubicBezTo>
                    <a:cubicBezTo>
                      <a:pt x="5572" y="94274"/>
                      <a:pt x="3370" y="95310"/>
                      <a:pt x="822" y="97108"/>
                    </a:cubicBezTo>
                    <a:cubicBezTo>
                      <a:pt x="238" y="97691"/>
                      <a:pt x="0" y="98608"/>
                      <a:pt x="298" y="99322"/>
                    </a:cubicBezTo>
                    <a:cubicBezTo>
                      <a:pt x="357" y="99465"/>
                      <a:pt x="441" y="99596"/>
                      <a:pt x="536" y="99703"/>
                    </a:cubicBezTo>
                    <a:cubicBezTo>
                      <a:pt x="560" y="99727"/>
                      <a:pt x="572" y="99751"/>
                      <a:pt x="596" y="99763"/>
                    </a:cubicBezTo>
                    <a:cubicBezTo>
                      <a:pt x="691" y="99858"/>
                      <a:pt x="798" y="99941"/>
                      <a:pt x="917" y="100001"/>
                    </a:cubicBezTo>
                    <a:cubicBezTo>
                      <a:pt x="1381" y="100203"/>
                      <a:pt x="1905" y="100132"/>
                      <a:pt x="2298" y="99834"/>
                    </a:cubicBezTo>
                    <a:cubicBezTo>
                      <a:pt x="4334" y="98429"/>
                      <a:pt x="6215" y="97548"/>
                      <a:pt x="8013" y="97048"/>
                    </a:cubicBezTo>
                    <a:cubicBezTo>
                      <a:pt x="11144" y="96191"/>
                      <a:pt x="14050" y="96453"/>
                      <a:pt x="16967" y="97250"/>
                    </a:cubicBezTo>
                    <a:cubicBezTo>
                      <a:pt x="19157" y="97846"/>
                      <a:pt x="21336" y="98763"/>
                      <a:pt x="23563" y="99667"/>
                    </a:cubicBezTo>
                    <a:cubicBezTo>
                      <a:pt x="26896" y="101037"/>
                      <a:pt x="30349" y="102430"/>
                      <a:pt x="34183" y="102704"/>
                    </a:cubicBezTo>
                    <a:cubicBezTo>
                      <a:pt x="36207" y="102846"/>
                      <a:pt x="38255" y="102632"/>
                      <a:pt x="40220" y="102084"/>
                    </a:cubicBezTo>
                    <a:cubicBezTo>
                      <a:pt x="42327" y="101489"/>
                      <a:pt x="44530" y="100441"/>
                      <a:pt x="46816" y="98858"/>
                    </a:cubicBezTo>
                    <a:cubicBezTo>
                      <a:pt x="48161" y="97929"/>
                      <a:pt x="49423" y="96881"/>
                      <a:pt x="50590" y="95726"/>
                    </a:cubicBezTo>
                    <a:cubicBezTo>
                      <a:pt x="53745" y="92595"/>
                      <a:pt x="55793" y="88952"/>
                      <a:pt x="57222" y="85213"/>
                    </a:cubicBezTo>
                    <a:cubicBezTo>
                      <a:pt x="58293" y="82403"/>
                      <a:pt x="59043" y="79546"/>
                      <a:pt x="59698" y="76700"/>
                    </a:cubicBezTo>
                    <a:cubicBezTo>
                      <a:pt x="60686" y="72450"/>
                      <a:pt x="61484" y="68259"/>
                      <a:pt x="62806" y="64437"/>
                    </a:cubicBezTo>
                    <a:cubicBezTo>
                      <a:pt x="63437" y="62556"/>
                      <a:pt x="64246" y="60734"/>
                      <a:pt x="65235" y="58996"/>
                    </a:cubicBezTo>
                    <a:cubicBezTo>
                      <a:pt x="66235" y="57246"/>
                      <a:pt x="67473" y="55638"/>
                      <a:pt x="68914" y="54209"/>
                    </a:cubicBezTo>
                    <a:cubicBezTo>
                      <a:pt x="69902" y="53221"/>
                      <a:pt x="70985" y="52316"/>
                      <a:pt x="72152" y="51519"/>
                    </a:cubicBezTo>
                    <a:cubicBezTo>
                      <a:pt x="74188" y="50114"/>
                      <a:pt x="76069" y="49245"/>
                      <a:pt x="77867" y="48744"/>
                    </a:cubicBezTo>
                    <a:cubicBezTo>
                      <a:pt x="80998" y="47887"/>
                      <a:pt x="83904" y="48149"/>
                      <a:pt x="86833" y="48947"/>
                    </a:cubicBezTo>
                    <a:cubicBezTo>
                      <a:pt x="89011" y="49554"/>
                      <a:pt x="91190" y="50459"/>
                      <a:pt x="93417" y="51364"/>
                    </a:cubicBezTo>
                    <a:cubicBezTo>
                      <a:pt x="96750" y="52733"/>
                      <a:pt x="100191" y="54126"/>
                      <a:pt x="104025" y="54400"/>
                    </a:cubicBezTo>
                    <a:cubicBezTo>
                      <a:pt x="106061" y="54543"/>
                      <a:pt x="108109" y="54329"/>
                      <a:pt x="110074" y="53769"/>
                    </a:cubicBezTo>
                    <a:cubicBezTo>
                      <a:pt x="112181" y="53174"/>
                      <a:pt x="114384" y="52126"/>
                      <a:pt x="116670" y="50542"/>
                    </a:cubicBezTo>
                    <a:cubicBezTo>
                      <a:pt x="118015" y="49626"/>
                      <a:pt x="119277" y="48578"/>
                      <a:pt x="120432" y="47423"/>
                    </a:cubicBezTo>
                    <a:cubicBezTo>
                      <a:pt x="123599" y="44292"/>
                      <a:pt x="125647" y="40636"/>
                      <a:pt x="127076" y="36910"/>
                    </a:cubicBezTo>
                    <a:cubicBezTo>
                      <a:pt x="128147" y="34100"/>
                      <a:pt x="128897" y="31230"/>
                      <a:pt x="129552" y="28409"/>
                    </a:cubicBezTo>
                    <a:cubicBezTo>
                      <a:pt x="130540" y="24146"/>
                      <a:pt x="131338" y="19955"/>
                      <a:pt x="132660" y="16133"/>
                    </a:cubicBezTo>
                    <a:cubicBezTo>
                      <a:pt x="133291" y="14252"/>
                      <a:pt x="134100" y="12431"/>
                      <a:pt x="135089" y="10692"/>
                    </a:cubicBezTo>
                    <a:cubicBezTo>
                      <a:pt x="136089" y="8942"/>
                      <a:pt x="137315" y="7335"/>
                      <a:pt x="138756" y="5918"/>
                    </a:cubicBezTo>
                    <a:cubicBezTo>
                      <a:pt x="139839" y="4846"/>
                      <a:pt x="141006" y="3870"/>
                      <a:pt x="142256" y="3001"/>
                    </a:cubicBezTo>
                    <a:cubicBezTo>
                      <a:pt x="142840" y="2429"/>
                      <a:pt x="143066" y="1501"/>
                      <a:pt x="142768" y="798"/>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 name="Google Shape;818;p30"/>
              <p:cNvSpPr/>
              <p:nvPr/>
            </p:nvSpPr>
            <p:spPr>
              <a:xfrm>
                <a:off x="759000" y="3571400"/>
                <a:ext cx="1013250" cy="517050"/>
              </a:xfrm>
              <a:custGeom>
                <a:rect b="b" l="l" r="r" t="t"/>
                <a:pathLst>
                  <a:path extrusionOk="0" h="20682" w="40530">
                    <a:moveTo>
                      <a:pt x="40125" y="20372"/>
                    </a:moveTo>
                    <a:cubicBezTo>
                      <a:pt x="40030" y="20253"/>
                      <a:pt x="39946" y="20122"/>
                      <a:pt x="39887" y="19991"/>
                    </a:cubicBezTo>
                    <a:cubicBezTo>
                      <a:pt x="39589" y="19277"/>
                      <a:pt x="39827" y="18348"/>
                      <a:pt x="40411" y="17777"/>
                    </a:cubicBezTo>
                    <a:lnTo>
                      <a:pt x="822" y="1"/>
                    </a:lnTo>
                    <a:cubicBezTo>
                      <a:pt x="239" y="572"/>
                      <a:pt x="1" y="1501"/>
                      <a:pt x="299" y="2215"/>
                    </a:cubicBezTo>
                    <a:cubicBezTo>
                      <a:pt x="418" y="2513"/>
                      <a:pt x="644" y="2763"/>
                      <a:pt x="942" y="2906"/>
                    </a:cubicBezTo>
                    <a:lnTo>
                      <a:pt x="40530" y="20682"/>
                    </a:lnTo>
                    <a:cubicBezTo>
                      <a:pt x="40530" y="20682"/>
                      <a:pt x="40518" y="20670"/>
                      <a:pt x="40506" y="20658"/>
                    </a:cubicBezTo>
                    <a:cubicBezTo>
                      <a:pt x="40387" y="20598"/>
                      <a:pt x="40280" y="20527"/>
                      <a:pt x="40185" y="20432"/>
                    </a:cubicBezTo>
                    <a:cubicBezTo>
                      <a:pt x="40161" y="20408"/>
                      <a:pt x="40149" y="20384"/>
                      <a:pt x="40125" y="20372"/>
                    </a:cubicBez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cxnSp>
          <p:nvCxnSpPr>
            <p:cNvPr id="819" name="Google Shape;819;p30"/>
            <p:cNvCxnSpPr>
              <a:stCxn id="814" idx="0"/>
            </p:cNvCxnSpPr>
            <p:nvPr/>
          </p:nvCxnSpPr>
          <p:spPr>
            <a:xfrm flipH="1" rot="-1972576">
              <a:off x="1531949" y="-195184"/>
              <a:ext cx="908025" cy="1170815"/>
            </a:xfrm>
            <a:prstGeom prst="straightConnector1">
              <a:avLst/>
            </a:prstGeom>
            <a:noFill/>
            <a:ln cap="flat" cmpd="sng" w="28575">
              <a:solidFill>
                <a:schemeClr val="accent4"/>
              </a:solidFill>
              <a:prstDash val="solid"/>
              <a:round/>
              <a:headEnd len="med" w="med" type="none"/>
              <a:tailEnd len="med" w="med" type="none"/>
            </a:ln>
          </p:spPr>
        </p:cxnSp>
      </p:grpSp>
      <p:grpSp>
        <p:nvGrpSpPr>
          <p:cNvPr id="820" name="Google Shape;820;p30"/>
          <p:cNvGrpSpPr/>
          <p:nvPr/>
        </p:nvGrpSpPr>
        <p:grpSpPr>
          <a:xfrm rot="1483544">
            <a:off x="16258822" y="7064169"/>
            <a:ext cx="3995138" cy="3079058"/>
            <a:chOff x="7500759" y="2839574"/>
            <a:chExt cx="2710131" cy="2088701"/>
          </a:xfrm>
        </p:grpSpPr>
        <p:sp>
          <p:nvSpPr>
            <p:cNvPr id="821" name="Google Shape;821;p30"/>
            <p:cNvSpPr/>
            <p:nvPr/>
          </p:nvSpPr>
          <p:spPr>
            <a:xfrm>
              <a:off x="8178850" y="3412375"/>
              <a:ext cx="1442100" cy="15159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22" name="Google Shape;822;p30"/>
            <p:cNvGrpSpPr/>
            <p:nvPr/>
          </p:nvGrpSpPr>
          <p:grpSpPr>
            <a:xfrm rot="-5956871">
              <a:off x="8000932" y="2648852"/>
              <a:ext cx="1709785" cy="2466669"/>
              <a:chOff x="625650" y="1152050"/>
              <a:chExt cx="1096000" cy="1581175"/>
            </a:xfrm>
          </p:grpSpPr>
          <p:sp>
            <p:nvSpPr>
              <p:cNvPr id="823" name="Google Shape;823;p30"/>
              <p:cNvSpPr/>
              <p:nvPr/>
            </p:nvSpPr>
            <p:spPr>
              <a:xfrm>
                <a:off x="625950" y="1152050"/>
                <a:ext cx="1077850" cy="1461825"/>
              </a:xfrm>
              <a:custGeom>
                <a:rect b="b" l="l" r="r" t="t"/>
                <a:pathLst>
                  <a:path extrusionOk="0" h="58473" w="43114">
                    <a:moveTo>
                      <a:pt x="43113" y="45221"/>
                    </a:moveTo>
                    <a:cubicBezTo>
                      <a:pt x="43090" y="45197"/>
                      <a:pt x="43054" y="45161"/>
                      <a:pt x="43030" y="45137"/>
                    </a:cubicBezTo>
                    <a:cubicBezTo>
                      <a:pt x="42971" y="45066"/>
                      <a:pt x="42899" y="44994"/>
                      <a:pt x="42828" y="44923"/>
                    </a:cubicBezTo>
                    <a:cubicBezTo>
                      <a:pt x="42792" y="44887"/>
                      <a:pt x="42744" y="44840"/>
                      <a:pt x="42697" y="44792"/>
                    </a:cubicBezTo>
                    <a:cubicBezTo>
                      <a:pt x="42613" y="44732"/>
                      <a:pt x="42542" y="44661"/>
                      <a:pt x="42447" y="44602"/>
                    </a:cubicBezTo>
                    <a:cubicBezTo>
                      <a:pt x="42399" y="44566"/>
                      <a:pt x="42351" y="44518"/>
                      <a:pt x="42304" y="44482"/>
                    </a:cubicBezTo>
                    <a:cubicBezTo>
                      <a:pt x="42209" y="44411"/>
                      <a:pt x="42101" y="44340"/>
                      <a:pt x="41994" y="44280"/>
                    </a:cubicBezTo>
                    <a:lnTo>
                      <a:pt x="41851" y="44197"/>
                    </a:lnTo>
                    <a:cubicBezTo>
                      <a:pt x="41697" y="44101"/>
                      <a:pt x="41530" y="44006"/>
                      <a:pt x="41351" y="43923"/>
                    </a:cubicBezTo>
                    <a:cubicBezTo>
                      <a:pt x="41327" y="43923"/>
                      <a:pt x="41316" y="43911"/>
                      <a:pt x="41292" y="43899"/>
                    </a:cubicBezTo>
                    <a:cubicBezTo>
                      <a:pt x="41137" y="43828"/>
                      <a:pt x="40970" y="43744"/>
                      <a:pt x="40804" y="43685"/>
                    </a:cubicBezTo>
                    <a:cubicBezTo>
                      <a:pt x="40732" y="43661"/>
                      <a:pt x="40661" y="43637"/>
                      <a:pt x="40601" y="43613"/>
                    </a:cubicBezTo>
                    <a:cubicBezTo>
                      <a:pt x="40458" y="43566"/>
                      <a:pt x="40327" y="43518"/>
                      <a:pt x="40184" y="43470"/>
                    </a:cubicBezTo>
                    <a:cubicBezTo>
                      <a:pt x="40101" y="43447"/>
                      <a:pt x="40018" y="43411"/>
                      <a:pt x="39946" y="43399"/>
                    </a:cubicBezTo>
                    <a:cubicBezTo>
                      <a:pt x="39803" y="43351"/>
                      <a:pt x="39661" y="43316"/>
                      <a:pt x="39518" y="43280"/>
                    </a:cubicBezTo>
                    <a:cubicBezTo>
                      <a:pt x="39434" y="43256"/>
                      <a:pt x="39339" y="43232"/>
                      <a:pt x="39256" y="43208"/>
                    </a:cubicBezTo>
                    <a:lnTo>
                      <a:pt x="38791" y="43113"/>
                    </a:lnTo>
                    <a:cubicBezTo>
                      <a:pt x="38696" y="43089"/>
                      <a:pt x="38613" y="43078"/>
                      <a:pt x="38518" y="43054"/>
                    </a:cubicBezTo>
                    <a:cubicBezTo>
                      <a:pt x="38339" y="43018"/>
                      <a:pt x="38160" y="42994"/>
                      <a:pt x="37982" y="42970"/>
                    </a:cubicBezTo>
                    <a:lnTo>
                      <a:pt x="37732" y="42923"/>
                    </a:lnTo>
                    <a:cubicBezTo>
                      <a:pt x="37470" y="42887"/>
                      <a:pt x="37196" y="42863"/>
                      <a:pt x="36910" y="42827"/>
                    </a:cubicBezTo>
                    <a:lnTo>
                      <a:pt x="36851" y="42827"/>
                    </a:lnTo>
                    <a:cubicBezTo>
                      <a:pt x="36589" y="42804"/>
                      <a:pt x="36315" y="42792"/>
                      <a:pt x="36029" y="42768"/>
                    </a:cubicBezTo>
                    <a:cubicBezTo>
                      <a:pt x="35934" y="42768"/>
                      <a:pt x="35827" y="42756"/>
                      <a:pt x="35732" y="42756"/>
                    </a:cubicBezTo>
                    <a:cubicBezTo>
                      <a:pt x="35529" y="42744"/>
                      <a:pt x="35327" y="42732"/>
                      <a:pt x="35112" y="42732"/>
                    </a:cubicBezTo>
                    <a:lnTo>
                      <a:pt x="34743" y="42732"/>
                    </a:lnTo>
                    <a:lnTo>
                      <a:pt x="34136" y="42732"/>
                    </a:lnTo>
                    <a:lnTo>
                      <a:pt x="33743" y="42732"/>
                    </a:lnTo>
                    <a:cubicBezTo>
                      <a:pt x="33529" y="42732"/>
                      <a:pt x="33315" y="42744"/>
                      <a:pt x="33100" y="42744"/>
                    </a:cubicBezTo>
                    <a:cubicBezTo>
                      <a:pt x="32969" y="42744"/>
                      <a:pt x="32838" y="42756"/>
                      <a:pt x="32707" y="42768"/>
                    </a:cubicBezTo>
                    <a:cubicBezTo>
                      <a:pt x="32469" y="42780"/>
                      <a:pt x="32219" y="42792"/>
                      <a:pt x="31981" y="42804"/>
                    </a:cubicBezTo>
                    <a:lnTo>
                      <a:pt x="31624" y="42827"/>
                    </a:lnTo>
                    <a:cubicBezTo>
                      <a:pt x="31267" y="42851"/>
                      <a:pt x="30898" y="42887"/>
                      <a:pt x="30517" y="42923"/>
                    </a:cubicBezTo>
                    <a:cubicBezTo>
                      <a:pt x="19372" y="44042"/>
                      <a:pt x="6502" y="49459"/>
                      <a:pt x="1751" y="55008"/>
                    </a:cubicBezTo>
                    <a:cubicBezTo>
                      <a:pt x="1608" y="55174"/>
                      <a:pt x="1477" y="55341"/>
                      <a:pt x="1346" y="55508"/>
                    </a:cubicBezTo>
                    <a:cubicBezTo>
                      <a:pt x="1311" y="55555"/>
                      <a:pt x="1275" y="55615"/>
                      <a:pt x="1239" y="55662"/>
                    </a:cubicBezTo>
                    <a:cubicBezTo>
                      <a:pt x="1156" y="55770"/>
                      <a:pt x="1072" y="55877"/>
                      <a:pt x="1001" y="55984"/>
                    </a:cubicBezTo>
                    <a:cubicBezTo>
                      <a:pt x="965" y="56055"/>
                      <a:pt x="930" y="56115"/>
                      <a:pt x="882" y="56174"/>
                    </a:cubicBezTo>
                    <a:cubicBezTo>
                      <a:pt x="822" y="56270"/>
                      <a:pt x="763" y="56365"/>
                      <a:pt x="715" y="56460"/>
                    </a:cubicBezTo>
                    <a:cubicBezTo>
                      <a:pt x="680" y="56520"/>
                      <a:pt x="632" y="56591"/>
                      <a:pt x="608" y="56651"/>
                    </a:cubicBezTo>
                    <a:cubicBezTo>
                      <a:pt x="560" y="56746"/>
                      <a:pt x="501" y="56829"/>
                      <a:pt x="465" y="56913"/>
                    </a:cubicBezTo>
                    <a:cubicBezTo>
                      <a:pt x="429" y="56984"/>
                      <a:pt x="406" y="57044"/>
                      <a:pt x="382" y="57115"/>
                    </a:cubicBezTo>
                    <a:cubicBezTo>
                      <a:pt x="346" y="57174"/>
                      <a:pt x="310" y="57282"/>
                      <a:pt x="275" y="57365"/>
                    </a:cubicBezTo>
                    <a:cubicBezTo>
                      <a:pt x="239" y="57448"/>
                      <a:pt x="227" y="57496"/>
                      <a:pt x="203" y="57555"/>
                    </a:cubicBezTo>
                    <a:cubicBezTo>
                      <a:pt x="179" y="57627"/>
                      <a:pt x="156" y="57722"/>
                      <a:pt x="132" y="57806"/>
                    </a:cubicBezTo>
                    <a:cubicBezTo>
                      <a:pt x="108" y="57877"/>
                      <a:pt x="96" y="57925"/>
                      <a:pt x="84" y="57984"/>
                    </a:cubicBezTo>
                    <a:cubicBezTo>
                      <a:pt x="60" y="58067"/>
                      <a:pt x="48" y="58151"/>
                      <a:pt x="37" y="58222"/>
                    </a:cubicBezTo>
                    <a:cubicBezTo>
                      <a:pt x="25" y="58306"/>
                      <a:pt x="13" y="58341"/>
                      <a:pt x="13" y="58401"/>
                    </a:cubicBezTo>
                    <a:cubicBezTo>
                      <a:pt x="13" y="58425"/>
                      <a:pt x="13" y="58448"/>
                      <a:pt x="1" y="58472"/>
                    </a:cubicBezTo>
                    <a:cubicBezTo>
                      <a:pt x="1382" y="44078"/>
                      <a:pt x="2763" y="29695"/>
                      <a:pt x="4132" y="15312"/>
                    </a:cubicBezTo>
                    <a:cubicBezTo>
                      <a:pt x="4632" y="10204"/>
                      <a:pt x="5121" y="5109"/>
                      <a:pt x="5609" y="1"/>
                    </a:cubicBezTo>
                    <a:cubicBezTo>
                      <a:pt x="8752" y="3787"/>
                      <a:pt x="11895" y="7573"/>
                      <a:pt x="15038" y="11359"/>
                    </a:cubicBezTo>
                    <a:cubicBezTo>
                      <a:pt x="24385" y="22646"/>
                      <a:pt x="33743" y="33934"/>
                      <a:pt x="43113" y="45221"/>
                    </a:cubicBezTo>
                    <a:close/>
                  </a:path>
                </a:pathLst>
              </a:custGeom>
              <a:gradFill>
                <a:gsLst>
                  <a:gs pos="0">
                    <a:srgbClr val="FF62FF"/>
                  </a:gs>
                  <a:gs pos="100000">
                    <a:srgbClr val="A2B5FA"/>
                  </a:gs>
                </a:gsLst>
                <a:lin ang="18900044"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 name="Google Shape;824;p30"/>
              <p:cNvSpPr/>
              <p:nvPr/>
            </p:nvSpPr>
            <p:spPr>
              <a:xfrm>
                <a:off x="625650" y="2220350"/>
                <a:ext cx="1096000" cy="512875"/>
              </a:xfrm>
              <a:custGeom>
                <a:rect b="b" l="l" r="r" t="t"/>
                <a:pathLst>
                  <a:path extrusionOk="0" h="20515" w="43840">
                    <a:moveTo>
                      <a:pt x="43816" y="4156"/>
                    </a:moveTo>
                    <a:cubicBezTo>
                      <a:pt x="43816" y="4108"/>
                      <a:pt x="43816" y="4072"/>
                      <a:pt x="43804" y="4025"/>
                    </a:cubicBezTo>
                    <a:cubicBezTo>
                      <a:pt x="43792" y="3917"/>
                      <a:pt x="43768" y="3810"/>
                      <a:pt x="43745" y="3715"/>
                    </a:cubicBezTo>
                    <a:cubicBezTo>
                      <a:pt x="43745" y="3691"/>
                      <a:pt x="43745" y="3679"/>
                      <a:pt x="43745" y="3667"/>
                    </a:cubicBezTo>
                    <a:cubicBezTo>
                      <a:pt x="43709" y="3548"/>
                      <a:pt x="43673" y="3429"/>
                      <a:pt x="43625" y="3322"/>
                    </a:cubicBezTo>
                    <a:cubicBezTo>
                      <a:pt x="43614" y="3286"/>
                      <a:pt x="43590" y="3251"/>
                      <a:pt x="43578" y="3227"/>
                    </a:cubicBezTo>
                    <a:cubicBezTo>
                      <a:pt x="43542" y="3143"/>
                      <a:pt x="43506" y="3072"/>
                      <a:pt x="43459" y="2989"/>
                    </a:cubicBezTo>
                    <a:cubicBezTo>
                      <a:pt x="43447" y="2953"/>
                      <a:pt x="43423" y="2917"/>
                      <a:pt x="43399" y="2870"/>
                    </a:cubicBezTo>
                    <a:cubicBezTo>
                      <a:pt x="43352" y="2810"/>
                      <a:pt x="43304" y="2739"/>
                      <a:pt x="43256" y="2667"/>
                    </a:cubicBezTo>
                    <a:cubicBezTo>
                      <a:pt x="43233" y="2632"/>
                      <a:pt x="43197" y="2596"/>
                      <a:pt x="43173" y="2560"/>
                    </a:cubicBezTo>
                    <a:cubicBezTo>
                      <a:pt x="43149" y="2512"/>
                      <a:pt x="43090" y="2453"/>
                      <a:pt x="43042" y="2405"/>
                    </a:cubicBezTo>
                    <a:cubicBezTo>
                      <a:pt x="42994" y="2358"/>
                      <a:pt x="42911" y="2262"/>
                      <a:pt x="42840" y="2191"/>
                    </a:cubicBezTo>
                    <a:lnTo>
                      <a:pt x="42709" y="2060"/>
                    </a:lnTo>
                    <a:cubicBezTo>
                      <a:pt x="42625" y="2000"/>
                      <a:pt x="42554" y="1929"/>
                      <a:pt x="42459" y="1870"/>
                    </a:cubicBezTo>
                    <a:cubicBezTo>
                      <a:pt x="42411" y="1822"/>
                      <a:pt x="42363" y="1786"/>
                      <a:pt x="42316" y="1750"/>
                    </a:cubicBezTo>
                    <a:cubicBezTo>
                      <a:pt x="42221" y="1679"/>
                      <a:pt x="42113" y="1619"/>
                      <a:pt x="42006" y="1548"/>
                    </a:cubicBezTo>
                    <a:cubicBezTo>
                      <a:pt x="41959" y="1524"/>
                      <a:pt x="41923" y="1489"/>
                      <a:pt x="41863" y="1465"/>
                    </a:cubicBezTo>
                    <a:cubicBezTo>
                      <a:pt x="41709" y="1369"/>
                      <a:pt x="41542" y="1274"/>
                      <a:pt x="41375" y="1203"/>
                    </a:cubicBezTo>
                    <a:lnTo>
                      <a:pt x="41304" y="1167"/>
                    </a:lnTo>
                    <a:cubicBezTo>
                      <a:pt x="41149" y="1096"/>
                      <a:pt x="40982" y="1024"/>
                      <a:pt x="40816" y="953"/>
                    </a:cubicBezTo>
                    <a:cubicBezTo>
                      <a:pt x="40744" y="929"/>
                      <a:pt x="40673" y="905"/>
                      <a:pt x="40613" y="881"/>
                    </a:cubicBezTo>
                    <a:cubicBezTo>
                      <a:pt x="40482" y="834"/>
                      <a:pt x="40339" y="786"/>
                      <a:pt x="40208" y="738"/>
                    </a:cubicBezTo>
                    <a:lnTo>
                      <a:pt x="39958" y="667"/>
                    </a:lnTo>
                    <a:cubicBezTo>
                      <a:pt x="39815" y="631"/>
                      <a:pt x="39684" y="584"/>
                      <a:pt x="39542" y="548"/>
                    </a:cubicBezTo>
                    <a:cubicBezTo>
                      <a:pt x="39446" y="524"/>
                      <a:pt x="39351" y="500"/>
                      <a:pt x="39268" y="488"/>
                    </a:cubicBezTo>
                    <a:cubicBezTo>
                      <a:pt x="39113" y="453"/>
                      <a:pt x="38970" y="417"/>
                      <a:pt x="38815" y="381"/>
                    </a:cubicBezTo>
                    <a:lnTo>
                      <a:pt x="38530" y="334"/>
                    </a:lnTo>
                    <a:cubicBezTo>
                      <a:pt x="38351" y="298"/>
                      <a:pt x="38172" y="274"/>
                      <a:pt x="37994" y="238"/>
                    </a:cubicBezTo>
                    <a:lnTo>
                      <a:pt x="37744" y="203"/>
                    </a:lnTo>
                    <a:cubicBezTo>
                      <a:pt x="37482" y="167"/>
                      <a:pt x="37208" y="131"/>
                      <a:pt x="36922" y="107"/>
                    </a:cubicBezTo>
                    <a:lnTo>
                      <a:pt x="36863" y="107"/>
                    </a:lnTo>
                    <a:cubicBezTo>
                      <a:pt x="36589" y="84"/>
                      <a:pt x="36327" y="60"/>
                      <a:pt x="36041" y="36"/>
                    </a:cubicBezTo>
                    <a:lnTo>
                      <a:pt x="35744" y="24"/>
                    </a:lnTo>
                    <a:cubicBezTo>
                      <a:pt x="35541" y="12"/>
                      <a:pt x="35339" y="12"/>
                      <a:pt x="35124" y="0"/>
                    </a:cubicBezTo>
                    <a:lnTo>
                      <a:pt x="34755" y="0"/>
                    </a:lnTo>
                    <a:lnTo>
                      <a:pt x="34148" y="0"/>
                    </a:lnTo>
                    <a:lnTo>
                      <a:pt x="33755" y="0"/>
                    </a:lnTo>
                    <a:cubicBezTo>
                      <a:pt x="33541" y="0"/>
                      <a:pt x="33327" y="12"/>
                      <a:pt x="33112" y="24"/>
                    </a:cubicBezTo>
                    <a:lnTo>
                      <a:pt x="32707" y="36"/>
                    </a:lnTo>
                    <a:cubicBezTo>
                      <a:pt x="32481" y="48"/>
                      <a:pt x="32231" y="60"/>
                      <a:pt x="31993" y="84"/>
                    </a:cubicBezTo>
                    <a:lnTo>
                      <a:pt x="31636" y="107"/>
                    </a:lnTo>
                    <a:cubicBezTo>
                      <a:pt x="31267" y="131"/>
                      <a:pt x="30898" y="167"/>
                      <a:pt x="30517" y="203"/>
                    </a:cubicBezTo>
                    <a:cubicBezTo>
                      <a:pt x="19384" y="1310"/>
                      <a:pt x="6514" y="6727"/>
                      <a:pt x="1763" y="12276"/>
                    </a:cubicBezTo>
                    <a:cubicBezTo>
                      <a:pt x="1620" y="12442"/>
                      <a:pt x="1489" y="12609"/>
                      <a:pt x="1370" y="12776"/>
                    </a:cubicBezTo>
                    <a:cubicBezTo>
                      <a:pt x="1323" y="12823"/>
                      <a:pt x="1287" y="12883"/>
                      <a:pt x="1251" y="12930"/>
                    </a:cubicBezTo>
                    <a:cubicBezTo>
                      <a:pt x="1168" y="13038"/>
                      <a:pt x="1084" y="13145"/>
                      <a:pt x="1013" y="13252"/>
                    </a:cubicBezTo>
                    <a:cubicBezTo>
                      <a:pt x="977" y="13311"/>
                      <a:pt x="942" y="13383"/>
                      <a:pt x="894" y="13442"/>
                    </a:cubicBezTo>
                    <a:cubicBezTo>
                      <a:pt x="834" y="13538"/>
                      <a:pt x="775" y="13633"/>
                      <a:pt x="727" y="13728"/>
                    </a:cubicBezTo>
                    <a:cubicBezTo>
                      <a:pt x="692" y="13788"/>
                      <a:pt x="656" y="13859"/>
                      <a:pt x="620" y="13919"/>
                    </a:cubicBezTo>
                    <a:cubicBezTo>
                      <a:pt x="572" y="14014"/>
                      <a:pt x="525" y="14097"/>
                      <a:pt x="477" y="14181"/>
                    </a:cubicBezTo>
                    <a:cubicBezTo>
                      <a:pt x="430" y="14276"/>
                      <a:pt x="418" y="14312"/>
                      <a:pt x="394" y="14383"/>
                    </a:cubicBezTo>
                    <a:cubicBezTo>
                      <a:pt x="358" y="14442"/>
                      <a:pt x="322" y="14550"/>
                      <a:pt x="287" y="14633"/>
                    </a:cubicBezTo>
                    <a:cubicBezTo>
                      <a:pt x="251" y="14716"/>
                      <a:pt x="239" y="14764"/>
                      <a:pt x="215" y="14823"/>
                    </a:cubicBezTo>
                    <a:cubicBezTo>
                      <a:pt x="191" y="14883"/>
                      <a:pt x="168" y="14990"/>
                      <a:pt x="144" y="15074"/>
                    </a:cubicBezTo>
                    <a:cubicBezTo>
                      <a:pt x="120" y="15157"/>
                      <a:pt x="108" y="15193"/>
                      <a:pt x="96" y="15252"/>
                    </a:cubicBezTo>
                    <a:cubicBezTo>
                      <a:pt x="84" y="15335"/>
                      <a:pt x="60" y="15419"/>
                      <a:pt x="49" y="15490"/>
                    </a:cubicBezTo>
                    <a:cubicBezTo>
                      <a:pt x="37" y="15574"/>
                      <a:pt x="37" y="15609"/>
                      <a:pt x="25" y="15669"/>
                    </a:cubicBezTo>
                    <a:cubicBezTo>
                      <a:pt x="13" y="15764"/>
                      <a:pt x="1" y="15871"/>
                      <a:pt x="1" y="15978"/>
                    </a:cubicBezTo>
                    <a:lnTo>
                      <a:pt x="1" y="16050"/>
                    </a:lnTo>
                    <a:cubicBezTo>
                      <a:pt x="1" y="16169"/>
                      <a:pt x="13" y="16288"/>
                      <a:pt x="25" y="16407"/>
                    </a:cubicBezTo>
                    <a:cubicBezTo>
                      <a:pt x="25" y="16443"/>
                      <a:pt x="37" y="16478"/>
                      <a:pt x="37" y="16502"/>
                    </a:cubicBezTo>
                    <a:cubicBezTo>
                      <a:pt x="49" y="16598"/>
                      <a:pt x="60" y="16681"/>
                      <a:pt x="84" y="16764"/>
                    </a:cubicBezTo>
                    <a:cubicBezTo>
                      <a:pt x="96" y="16812"/>
                      <a:pt x="108" y="16848"/>
                      <a:pt x="120" y="16883"/>
                    </a:cubicBezTo>
                    <a:cubicBezTo>
                      <a:pt x="144" y="16967"/>
                      <a:pt x="168" y="17050"/>
                      <a:pt x="203" y="17133"/>
                    </a:cubicBezTo>
                    <a:cubicBezTo>
                      <a:pt x="215" y="17157"/>
                      <a:pt x="227" y="17193"/>
                      <a:pt x="239" y="17217"/>
                    </a:cubicBezTo>
                    <a:cubicBezTo>
                      <a:pt x="287" y="17336"/>
                      <a:pt x="334" y="17443"/>
                      <a:pt x="394" y="17538"/>
                    </a:cubicBezTo>
                    <a:cubicBezTo>
                      <a:pt x="406" y="17562"/>
                      <a:pt x="418" y="17586"/>
                      <a:pt x="430" y="17598"/>
                    </a:cubicBezTo>
                    <a:cubicBezTo>
                      <a:pt x="477" y="17681"/>
                      <a:pt x="537" y="17764"/>
                      <a:pt x="596" y="17848"/>
                    </a:cubicBezTo>
                    <a:lnTo>
                      <a:pt x="668" y="17943"/>
                    </a:lnTo>
                    <a:cubicBezTo>
                      <a:pt x="727" y="18014"/>
                      <a:pt x="787" y="18086"/>
                      <a:pt x="846" y="18157"/>
                    </a:cubicBezTo>
                    <a:cubicBezTo>
                      <a:pt x="870" y="18181"/>
                      <a:pt x="906" y="18217"/>
                      <a:pt x="930" y="18241"/>
                    </a:cubicBezTo>
                    <a:cubicBezTo>
                      <a:pt x="1013" y="18336"/>
                      <a:pt x="1108" y="18419"/>
                      <a:pt x="1203" y="18503"/>
                    </a:cubicBezTo>
                    <a:cubicBezTo>
                      <a:pt x="1215" y="18503"/>
                      <a:pt x="1215" y="18514"/>
                      <a:pt x="1215" y="18514"/>
                    </a:cubicBezTo>
                    <a:cubicBezTo>
                      <a:pt x="1323" y="18598"/>
                      <a:pt x="1442" y="18681"/>
                      <a:pt x="1549" y="18764"/>
                    </a:cubicBezTo>
                    <a:cubicBezTo>
                      <a:pt x="1584" y="18800"/>
                      <a:pt x="1620" y="18824"/>
                      <a:pt x="1656" y="18848"/>
                    </a:cubicBezTo>
                    <a:cubicBezTo>
                      <a:pt x="1751" y="18895"/>
                      <a:pt x="1835" y="18955"/>
                      <a:pt x="1930" y="19014"/>
                    </a:cubicBezTo>
                    <a:lnTo>
                      <a:pt x="2061" y="19086"/>
                    </a:lnTo>
                    <a:cubicBezTo>
                      <a:pt x="2168" y="19145"/>
                      <a:pt x="2275" y="19205"/>
                      <a:pt x="2394" y="19265"/>
                    </a:cubicBezTo>
                    <a:lnTo>
                      <a:pt x="2489" y="19312"/>
                    </a:lnTo>
                    <a:cubicBezTo>
                      <a:pt x="2632" y="19384"/>
                      <a:pt x="2787" y="19443"/>
                      <a:pt x="2942" y="19515"/>
                    </a:cubicBezTo>
                    <a:lnTo>
                      <a:pt x="3061" y="19550"/>
                    </a:lnTo>
                    <a:cubicBezTo>
                      <a:pt x="3180" y="19598"/>
                      <a:pt x="3311" y="19646"/>
                      <a:pt x="3442" y="19693"/>
                    </a:cubicBezTo>
                    <a:lnTo>
                      <a:pt x="3609" y="19753"/>
                    </a:lnTo>
                    <a:cubicBezTo>
                      <a:pt x="3740" y="19788"/>
                      <a:pt x="3870" y="19836"/>
                      <a:pt x="4001" y="19872"/>
                    </a:cubicBezTo>
                    <a:lnTo>
                      <a:pt x="4168" y="19919"/>
                    </a:lnTo>
                    <a:cubicBezTo>
                      <a:pt x="4347" y="19967"/>
                      <a:pt x="4537" y="20015"/>
                      <a:pt x="4740" y="20062"/>
                    </a:cubicBezTo>
                    <a:lnTo>
                      <a:pt x="4811" y="20074"/>
                    </a:lnTo>
                    <a:cubicBezTo>
                      <a:pt x="4990" y="20110"/>
                      <a:pt x="5168" y="20146"/>
                      <a:pt x="5359" y="20181"/>
                    </a:cubicBezTo>
                    <a:lnTo>
                      <a:pt x="5561" y="20217"/>
                    </a:lnTo>
                    <a:lnTo>
                      <a:pt x="6026" y="20288"/>
                    </a:lnTo>
                    <a:lnTo>
                      <a:pt x="6240" y="20324"/>
                    </a:lnTo>
                    <a:cubicBezTo>
                      <a:pt x="6430" y="20348"/>
                      <a:pt x="6621" y="20372"/>
                      <a:pt x="6835" y="20384"/>
                    </a:cubicBezTo>
                    <a:lnTo>
                      <a:pt x="6930" y="20396"/>
                    </a:lnTo>
                    <a:cubicBezTo>
                      <a:pt x="7169" y="20419"/>
                      <a:pt x="7407" y="20443"/>
                      <a:pt x="7657" y="20455"/>
                    </a:cubicBezTo>
                    <a:lnTo>
                      <a:pt x="7871" y="20467"/>
                    </a:lnTo>
                    <a:cubicBezTo>
                      <a:pt x="8050" y="20479"/>
                      <a:pt x="8240" y="20491"/>
                      <a:pt x="8431" y="20491"/>
                    </a:cubicBezTo>
                    <a:lnTo>
                      <a:pt x="8681" y="20503"/>
                    </a:lnTo>
                    <a:cubicBezTo>
                      <a:pt x="8883" y="20503"/>
                      <a:pt x="9074" y="20515"/>
                      <a:pt x="9276" y="20515"/>
                    </a:cubicBezTo>
                    <a:lnTo>
                      <a:pt x="9490" y="20515"/>
                    </a:lnTo>
                    <a:cubicBezTo>
                      <a:pt x="9752" y="20515"/>
                      <a:pt x="10026" y="20515"/>
                      <a:pt x="10312" y="20503"/>
                    </a:cubicBezTo>
                    <a:lnTo>
                      <a:pt x="10490" y="20503"/>
                    </a:lnTo>
                    <a:lnTo>
                      <a:pt x="11181" y="20479"/>
                    </a:lnTo>
                    <a:lnTo>
                      <a:pt x="11467" y="20455"/>
                    </a:lnTo>
                    <a:cubicBezTo>
                      <a:pt x="11681" y="20443"/>
                      <a:pt x="11895" y="20431"/>
                      <a:pt x="12110" y="20419"/>
                    </a:cubicBezTo>
                    <a:lnTo>
                      <a:pt x="12383" y="20396"/>
                    </a:lnTo>
                    <a:cubicBezTo>
                      <a:pt x="12693" y="20372"/>
                      <a:pt x="13003" y="20348"/>
                      <a:pt x="13324" y="20312"/>
                    </a:cubicBezTo>
                    <a:cubicBezTo>
                      <a:pt x="24444" y="19193"/>
                      <a:pt x="37327" y="13788"/>
                      <a:pt x="42078" y="8227"/>
                    </a:cubicBezTo>
                    <a:cubicBezTo>
                      <a:pt x="42209" y="8073"/>
                      <a:pt x="42340" y="7906"/>
                      <a:pt x="42459" y="7751"/>
                    </a:cubicBezTo>
                    <a:cubicBezTo>
                      <a:pt x="42506" y="7704"/>
                      <a:pt x="42530" y="7656"/>
                      <a:pt x="42578" y="7608"/>
                    </a:cubicBezTo>
                    <a:cubicBezTo>
                      <a:pt x="42649" y="7501"/>
                      <a:pt x="42732" y="7394"/>
                      <a:pt x="42804" y="7287"/>
                    </a:cubicBezTo>
                    <a:cubicBezTo>
                      <a:pt x="42840" y="7227"/>
                      <a:pt x="42875" y="7168"/>
                      <a:pt x="42911" y="7120"/>
                    </a:cubicBezTo>
                    <a:cubicBezTo>
                      <a:pt x="42971" y="7013"/>
                      <a:pt x="43042" y="6918"/>
                      <a:pt x="43090" y="6822"/>
                    </a:cubicBezTo>
                    <a:cubicBezTo>
                      <a:pt x="43125" y="6763"/>
                      <a:pt x="43161" y="6703"/>
                      <a:pt x="43185" y="6656"/>
                    </a:cubicBezTo>
                    <a:cubicBezTo>
                      <a:pt x="43244" y="6549"/>
                      <a:pt x="43292" y="6453"/>
                      <a:pt x="43340" y="6358"/>
                    </a:cubicBezTo>
                    <a:cubicBezTo>
                      <a:pt x="43364" y="6311"/>
                      <a:pt x="43387" y="6263"/>
                      <a:pt x="43411" y="6203"/>
                    </a:cubicBezTo>
                    <a:cubicBezTo>
                      <a:pt x="43471" y="6072"/>
                      <a:pt x="43530" y="5930"/>
                      <a:pt x="43578" y="5799"/>
                    </a:cubicBezTo>
                    <a:cubicBezTo>
                      <a:pt x="43590" y="5799"/>
                      <a:pt x="43590" y="5787"/>
                      <a:pt x="43590" y="5775"/>
                    </a:cubicBezTo>
                    <a:cubicBezTo>
                      <a:pt x="43637" y="5632"/>
                      <a:pt x="43685" y="5489"/>
                      <a:pt x="43721" y="5358"/>
                    </a:cubicBezTo>
                    <a:cubicBezTo>
                      <a:pt x="43733" y="5310"/>
                      <a:pt x="43733" y="5275"/>
                      <a:pt x="43745" y="5227"/>
                    </a:cubicBezTo>
                    <a:cubicBezTo>
                      <a:pt x="43768" y="5132"/>
                      <a:pt x="43780" y="5048"/>
                      <a:pt x="43804" y="4953"/>
                    </a:cubicBezTo>
                    <a:cubicBezTo>
                      <a:pt x="43804" y="4906"/>
                      <a:pt x="43816" y="4858"/>
                      <a:pt x="43816" y="4798"/>
                    </a:cubicBezTo>
                    <a:cubicBezTo>
                      <a:pt x="43828" y="4715"/>
                      <a:pt x="43828" y="4632"/>
                      <a:pt x="43840" y="4548"/>
                    </a:cubicBezTo>
                    <a:lnTo>
                      <a:pt x="43840" y="4406"/>
                    </a:lnTo>
                    <a:cubicBezTo>
                      <a:pt x="43828" y="4322"/>
                      <a:pt x="43828" y="4239"/>
                      <a:pt x="43816" y="4156"/>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25" name="Google Shape;825;p30"/>
            <p:cNvSpPr/>
            <p:nvPr/>
          </p:nvSpPr>
          <p:spPr>
            <a:xfrm>
              <a:off x="8300230" y="3412543"/>
              <a:ext cx="1321234" cy="1387900"/>
            </a:xfrm>
            <a:custGeom>
              <a:rect b="b" l="l" r="r" t="t"/>
              <a:pathLst>
                <a:path extrusionOk="0" h="55516" w="66402">
                  <a:moveTo>
                    <a:pt x="0" y="0"/>
                  </a:moveTo>
                  <a:lnTo>
                    <a:pt x="66402" y="0"/>
                  </a:lnTo>
                  <a:lnTo>
                    <a:pt x="66402" y="55516"/>
                  </a:lnTo>
                </a:path>
              </a:pathLst>
            </a:custGeom>
            <a:noFill/>
            <a:ln cap="flat" cmpd="sng" w="28575">
              <a:solidFill>
                <a:schemeClr val="lt1"/>
              </a:solidFill>
              <a:prstDash val="solid"/>
              <a:round/>
              <a:headEnd len="med" w="med" type="none"/>
              <a:tailEnd len="med" w="med" type="none"/>
            </a:ln>
          </p:spPr>
        </p:sp>
      </p:grpSp>
      <p:grpSp>
        <p:nvGrpSpPr>
          <p:cNvPr id="826" name="Google Shape;826;p30"/>
          <p:cNvGrpSpPr/>
          <p:nvPr/>
        </p:nvGrpSpPr>
        <p:grpSpPr>
          <a:xfrm>
            <a:off x="16589099" y="-1503340"/>
            <a:ext cx="4252800" cy="3720000"/>
            <a:chOff x="8294550" y="-751670"/>
            <a:chExt cx="2126400" cy="1860000"/>
          </a:xfrm>
        </p:grpSpPr>
        <p:sp>
          <p:nvSpPr>
            <p:cNvPr id="827" name="Google Shape;827;p30"/>
            <p:cNvSpPr/>
            <p:nvPr/>
          </p:nvSpPr>
          <p:spPr>
            <a:xfrm rot="-137437">
              <a:off x="8329428" y="-711287"/>
              <a:ext cx="2056643" cy="1779233"/>
            </a:xfrm>
            <a:prstGeom prst="triangle">
              <a:avLst>
                <a:gd fmla="val 50000" name="adj"/>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rPr lang="en" sz="2800"/>
                <a:t> </a:t>
              </a:r>
              <a:endParaRPr sz="2800"/>
            </a:p>
          </p:txBody>
        </p:sp>
        <p:grpSp>
          <p:nvGrpSpPr>
            <p:cNvPr id="828" name="Google Shape;828;p30"/>
            <p:cNvGrpSpPr/>
            <p:nvPr/>
          </p:nvGrpSpPr>
          <p:grpSpPr>
            <a:xfrm>
              <a:off x="8696892" y="-397982"/>
              <a:ext cx="862571" cy="984777"/>
              <a:chOff x="742950" y="1124975"/>
              <a:chExt cx="1327850" cy="1515975"/>
            </a:xfrm>
          </p:grpSpPr>
          <p:sp>
            <p:nvSpPr>
              <p:cNvPr id="829" name="Google Shape;829;p30"/>
              <p:cNvSpPr/>
              <p:nvPr/>
            </p:nvSpPr>
            <p:spPr>
              <a:xfrm>
                <a:off x="742950" y="1124975"/>
                <a:ext cx="304525" cy="1515975"/>
              </a:xfrm>
              <a:custGeom>
                <a:rect b="b" l="l" r="r" t="t"/>
                <a:pathLst>
                  <a:path extrusionOk="0" h="60639" w="12181">
                    <a:moveTo>
                      <a:pt x="0" y="60639"/>
                    </a:moveTo>
                    <a:lnTo>
                      <a:pt x="6263" y="0"/>
                    </a:lnTo>
                    <a:lnTo>
                      <a:pt x="12180" y="46911"/>
                    </a:lnTo>
                    <a:close/>
                  </a:path>
                </a:pathLst>
              </a:custGeom>
              <a:gradFill>
                <a:gsLst>
                  <a:gs pos="0">
                    <a:srgbClr val="FF62FF"/>
                  </a:gs>
                  <a:gs pos="100000">
                    <a:srgbClr val="A2B5F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 name="Google Shape;830;p30"/>
              <p:cNvSpPr/>
              <p:nvPr/>
            </p:nvSpPr>
            <p:spPr>
              <a:xfrm>
                <a:off x="899500" y="1124975"/>
                <a:ext cx="1171300" cy="1172775"/>
              </a:xfrm>
              <a:custGeom>
                <a:rect b="b" l="l" r="r" t="t"/>
                <a:pathLst>
                  <a:path extrusionOk="0" h="46911" w="46852">
                    <a:moveTo>
                      <a:pt x="46852" y="37576"/>
                    </a:moveTo>
                    <a:lnTo>
                      <a:pt x="5918" y="46911"/>
                    </a:lnTo>
                    <a:lnTo>
                      <a:pt x="1" y="0"/>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 name="Google Shape;831;p30"/>
              <p:cNvSpPr/>
              <p:nvPr/>
            </p:nvSpPr>
            <p:spPr>
              <a:xfrm>
                <a:off x="742950" y="2064375"/>
                <a:ext cx="1327850" cy="576575"/>
              </a:xfrm>
              <a:custGeom>
                <a:rect b="b" l="l" r="r" t="t"/>
                <a:pathLst>
                  <a:path extrusionOk="0" h="23063" w="53114">
                    <a:moveTo>
                      <a:pt x="53114" y="0"/>
                    </a:moveTo>
                    <a:lnTo>
                      <a:pt x="0" y="23063"/>
                    </a:lnTo>
                    <a:lnTo>
                      <a:pt x="12180" y="9335"/>
                    </a:lnTo>
                    <a:close/>
                  </a:path>
                </a:pathLst>
              </a:custGeom>
              <a:gradFill>
                <a:gsLst>
                  <a:gs pos="0">
                    <a:srgbClr val="F9F6EF"/>
                  </a:gs>
                  <a:gs pos="100000">
                    <a:srgbClr val="F148FF"/>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
        <p:nvSpPr>
          <p:cNvPr id="832" name="Google Shape;832;p30"/>
          <p:cNvSpPr txBox="1"/>
          <p:nvPr>
            <p:ph type="title"/>
          </p:nvPr>
        </p:nvSpPr>
        <p:spPr>
          <a:xfrm>
            <a:off x="1517550" y="781573"/>
            <a:ext cx="15252600" cy="11454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accent6"/>
              </a:buClr>
              <a:buSzPts val="4600"/>
              <a:buNone/>
              <a:defRPr>
                <a:solidFill>
                  <a:schemeClr val="dk2"/>
                </a:solidFill>
              </a:defRPr>
            </a:lvl1pPr>
            <a:lvl2pPr lvl="1" rtl="0">
              <a:spcBef>
                <a:spcPts val="0"/>
              </a:spcBef>
              <a:spcAft>
                <a:spcPts val="0"/>
              </a:spcAft>
              <a:buClr>
                <a:schemeClr val="accent6"/>
              </a:buClr>
              <a:buSzPts val="4600"/>
              <a:buNone/>
              <a:defRPr>
                <a:solidFill>
                  <a:schemeClr val="accent6"/>
                </a:solidFill>
              </a:defRPr>
            </a:lvl2pPr>
            <a:lvl3pPr lvl="2" rtl="0">
              <a:spcBef>
                <a:spcPts val="0"/>
              </a:spcBef>
              <a:spcAft>
                <a:spcPts val="0"/>
              </a:spcAft>
              <a:buClr>
                <a:schemeClr val="accent6"/>
              </a:buClr>
              <a:buSzPts val="4600"/>
              <a:buNone/>
              <a:defRPr>
                <a:solidFill>
                  <a:schemeClr val="accent6"/>
                </a:solidFill>
              </a:defRPr>
            </a:lvl3pPr>
            <a:lvl4pPr lvl="3" rtl="0">
              <a:spcBef>
                <a:spcPts val="0"/>
              </a:spcBef>
              <a:spcAft>
                <a:spcPts val="0"/>
              </a:spcAft>
              <a:buClr>
                <a:schemeClr val="accent6"/>
              </a:buClr>
              <a:buSzPts val="4600"/>
              <a:buNone/>
              <a:defRPr>
                <a:solidFill>
                  <a:schemeClr val="accent6"/>
                </a:solidFill>
              </a:defRPr>
            </a:lvl4pPr>
            <a:lvl5pPr lvl="4" rtl="0">
              <a:spcBef>
                <a:spcPts val="0"/>
              </a:spcBef>
              <a:spcAft>
                <a:spcPts val="0"/>
              </a:spcAft>
              <a:buClr>
                <a:schemeClr val="accent6"/>
              </a:buClr>
              <a:buSzPts val="4600"/>
              <a:buNone/>
              <a:defRPr>
                <a:solidFill>
                  <a:schemeClr val="accent6"/>
                </a:solidFill>
              </a:defRPr>
            </a:lvl5pPr>
            <a:lvl6pPr lvl="5" rtl="0">
              <a:spcBef>
                <a:spcPts val="0"/>
              </a:spcBef>
              <a:spcAft>
                <a:spcPts val="0"/>
              </a:spcAft>
              <a:buClr>
                <a:schemeClr val="accent6"/>
              </a:buClr>
              <a:buSzPts val="4600"/>
              <a:buNone/>
              <a:defRPr>
                <a:solidFill>
                  <a:schemeClr val="accent6"/>
                </a:solidFill>
              </a:defRPr>
            </a:lvl6pPr>
            <a:lvl7pPr lvl="6" rtl="0">
              <a:spcBef>
                <a:spcPts val="0"/>
              </a:spcBef>
              <a:spcAft>
                <a:spcPts val="0"/>
              </a:spcAft>
              <a:buClr>
                <a:schemeClr val="accent6"/>
              </a:buClr>
              <a:buSzPts val="4600"/>
              <a:buNone/>
              <a:defRPr>
                <a:solidFill>
                  <a:schemeClr val="accent6"/>
                </a:solidFill>
              </a:defRPr>
            </a:lvl7pPr>
            <a:lvl8pPr lvl="7" rtl="0">
              <a:spcBef>
                <a:spcPts val="0"/>
              </a:spcBef>
              <a:spcAft>
                <a:spcPts val="0"/>
              </a:spcAft>
              <a:buClr>
                <a:schemeClr val="accent6"/>
              </a:buClr>
              <a:buSzPts val="4600"/>
              <a:buNone/>
              <a:defRPr>
                <a:solidFill>
                  <a:schemeClr val="accent6"/>
                </a:solidFill>
              </a:defRPr>
            </a:lvl8pPr>
            <a:lvl9pPr lvl="8" rtl="0">
              <a:spcBef>
                <a:spcPts val="0"/>
              </a:spcBef>
              <a:spcAft>
                <a:spcPts val="0"/>
              </a:spcAft>
              <a:buClr>
                <a:schemeClr val="accent6"/>
              </a:buClr>
              <a:buSzPts val="4600"/>
              <a:buNone/>
              <a:defRPr>
                <a:solidFill>
                  <a:schemeClr val="accent6"/>
                </a:solidFill>
              </a:defRPr>
            </a:lvl9pPr>
          </a:lstStyle>
          <a:p/>
        </p:txBody>
      </p:sp>
      <p:sp>
        <p:nvSpPr>
          <p:cNvPr id="833" name="Google Shape;833;p30"/>
          <p:cNvSpPr txBox="1"/>
          <p:nvPr>
            <p:ph idx="2" type="title"/>
          </p:nvPr>
        </p:nvSpPr>
        <p:spPr>
          <a:xfrm>
            <a:off x="6951158" y="3252200"/>
            <a:ext cx="4386000" cy="1063200"/>
          </a:xfrm>
          <a:prstGeom prst="rect">
            <a:avLst/>
          </a:prstGeom>
        </p:spPr>
        <p:txBody>
          <a:bodyPr anchorCtr="0" anchor="b" bIns="182850" lIns="182850" spcFirstLastPara="1" rIns="182850" wrap="square" tIns="182850">
            <a:noAutofit/>
          </a:bodyPr>
          <a:lstStyle>
            <a:lvl1pPr lvl="0" rtl="0">
              <a:spcBef>
                <a:spcPts val="0"/>
              </a:spcBef>
              <a:spcAft>
                <a:spcPts val="0"/>
              </a:spcAft>
              <a:buSzPts val="4000"/>
              <a:buNone/>
              <a:defRPr sz="3600">
                <a:solidFill>
                  <a:schemeClr val="dk2"/>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834" name="Google Shape;834;p30"/>
          <p:cNvSpPr txBox="1"/>
          <p:nvPr>
            <p:ph idx="3" type="title"/>
          </p:nvPr>
        </p:nvSpPr>
        <p:spPr>
          <a:xfrm>
            <a:off x="6951017" y="4112937"/>
            <a:ext cx="4386000" cy="1506600"/>
          </a:xfrm>
          <a:prstGeom prst="rect">
            <a:avLst/>
          </a:prstGeom>
        </p:spPr>
        <p:txBody>
          <a:bodyPr anchorCtr="0" anchor="t" bIns="182850" lIns="182850" spcFirstLastPara="1" rIns="182850" wrap="square" tIns="182850">
            <a:noAutofit/>
          </a:bodyPr>
          <a:lstStyle>
            <a:lvl1pPr lvl="0" rtl="0">
              <a:spcBef>
                <a:spcPts val="0"/>
              </a:spcBef>
              <a:spcAft>
                <a:spcPts val="0"/>
              </a:spcAft>
              <a:buSzPts val="2800"/>
              <a:buFont typeface="Nunito"/>
              <a:buNone/>
              <a:defRPr b="0" sz="2800">
                <a:latin typeface="Barlow"/>
                <a:ea typeface="Barlow"/>
                <a:cs typeface="Barlow"/>
                <a:sym typeface="Barlow"/>
              </a:defRPr>
            </a:lvl1pPr>
            <a:lvl2pPr lvl="1" rtl="0">
              <a:spcBef>
                <a:spcPts val="0"/>
              </a:spcBef>
              <a:spcAft>
                <a:spcPts val="0"/>
              </a:spcAft>
              <a:buSzPts val="2800"/>
              <a:buFont typeface="Nunito"/>
              <a:buNone/>
              <a:defRPr sz="2800">
                <a:latin typeface="Nunito"/>
                <a:ea typeface="Nunito"/>
                <a:cs typeface="Nunito"/>
                <a:sym typeface="Nunito"/>
              </a:defRPr>
            </a:lvl2pPr>
            <a:lvl3pPr lvl="2" rtl="0">
              <a:spcBef>
                <a:spcPts val="0"/>
              </a:spcBef>
              <a:spcAft>
                <a:spcPts val="0"/>
              </a:spcAft>
              <a:buSzPts val="2800"/>
              <a:buFont typeface="Nunito"/>
              <a:buNone/>
              <a:defRPr sz="2800">
                <a:latin typeface="Nunito"/>
                <a:ea typeface="Nunito"/>
                <a:cs typeface="Nunito"/>
                <a:sym typeface="Nunito"/>
              </a:defRPr>
            </a:lvl3pPr>
            <a:lvl4pPr lvl="3" rtl="0">
              <a:spcBef>
                <a:spcPts val="0"/>
              </a:spcBef>
              <a:spcAft>
                <a:spcPts val="0"/>
              </a:spcAft>
              <a:buSzPts val="2800"/>
              <a:buFont typeface="Nunito"/>
              <a:buNone/>
              <a:defRPr sz="2800">
                <a:latin typeface="Nunito"/>
                <a:ea typeface="Nunito"/>
                <a:cs typeface="Nunito"/>
                <a:sym typeface="Nunito"/>
              </a:defRPr>
            </a:lvl4pPr>
            <a:lvl5pPr lvl="4" rtl="0">
              <a:spcBef>
                <a:spcPts val="0"/>
              </a:spcBef>
              <a:spcAft>
                <a:spcPts val="0"/>
              </a:spcAft>
              <a:buSzPts val="2800"/>
              <a:buFont typeface="Nunito"/>
              <a:buNone/>
              <a:defRPr sz="2800">
                <a:latin typeface="Nunito"/>
                <a:ea typeface="Nunito"/>
                <a:cs typeface="Nunito"/>
                <a:sym typeface="Nunito"/>
              </a:defRPr>
            </a:lvl5pPr>
            <a:lvl6pPr lvl="5" rtl="0">
              <a:spcBef>
                <a:spcPts val="0"/>
              </a:spcBef>
              <a:spcAft>
                <a:spcPts val="0"/>
              </a:spcAft>
              <a:buSzPts val="2800"/>
              <a:buFont typeface="Nunito"/>
              <a:buNone/>
              <a:defRPr sz="2800">
                <a:latin typeface="Nunito"/>
                <a:ea typeface="Nunito"/>
                <a:cs typeface="Nunito"/>
                <a:sym typeface="Nunito"/>
              </a:defRPr>
            </a:lvl6pPr>
            <a:lvl7pPr lvl="6" rtl="0">
              <a:spcBef>
                <a:spcPts val="0"/>
              </a:spcBef>
              <a:spcAft>
                <a:spcPts val="0"/>
              </a:spcAft>
              <a:buSzPts val="2800"/>
              <a:buFont typeface="Nunito"/>
              <a:buNone/>
              <a:defRPr sz="2800">
                <a:latin typeface="Nunito"/>
                <a:ea typeface="Nunito"/>
                <a:cs typeface="Nunito"/>
                <a:sym typeface="Nunito"/>
              </a:defRPr>
            </a:lvl7pPr>
            <a:lvl8pPr lvl="7" rtl="0">
              <a:spcBef>
                <a:spcPts val="0"/>
              </a:spcBef>
              <a:spcAft>
                <a:spcPts val="0"/>
              </a:spcAft>
              <a:buSzPts val="2800"/>
              <a:buFont typeface="Nunito"/>
              <a:buNone/>
              <a:defRPr sz="2800">
                <a:latin typeface="Nunito"/>
                <a:ea typeface="Nunito"/>
                <a:cs typeface="Nunito"/>
                <a:sym typeface="Nunito"/>
              </a:defRPr>
            </a:lvl8pPr>
            <a:lvl9pPr lvl="8" rtl="0">
              <a:spcBef>
                <a:spcPts val="0"/>
              </a:spcBef>
              <a:spcAft>
                <a:spcPts val="0"/>
              </a:spcAft>
              <a:buSzPts val="2800"/>
              <a:buFont typeface="Nunito"/>
              <a:buNone/>
              <a:defRPr sz="2800">
                <a:latin typeface="Nunito"/>
                <a:ea typeface="Nunito"/>
                <a:cs typeface="Nunito"/>
                <a:sym typeface="Nunito"/>
              </a:defRPr>
            </a:lvl9pPr>
          </a:lstStyle>
          <a:p/>
        </p:txBody>
      </p:sp>
      <p:sp>
        <p:nvSpPr>
          <p:cNvPr id="835" name="Google Shape;835;p30"/>
          <p:cNvSpPr txBox="1"/>
          <p:nvPr>
            <p:ph idx="4" type="title"/>
          </p:nvPr>
        </p:nvSpPr>
        <p:spPr>
          <a:xfrm>
            <a:off x="2182250" y="3252200"/>
            <a:ext cx="4386000" cy="1063200"/>
          </a:xfrm>
          <a:prstGeom prst="rect">
            <a:avLst/>
          </a:prstGeom>
        </p:spPr>
        <p:txBody>
          <a:bodyPr anchorCtr="0" anchor="b" bIns="182850" lIns="182850" spcFirstLastPara="1" rIns="182850" wrap="square" tIns="182850">
            <a:noAutofit/>
          </a:bodyPr>
          <a:lstStyle>
            <a:lvl1pPr lvl="0" rtl="0">
              <a:spcBef>
                <a:spcPts val="0"/>
              </a:spcBef>
              <a:spcAft>
                <a:spcPts val="0"/>
              </a:spcAft>
              <a:buSzPts val="4000"/>
              <a:buNone/>
              <a:defRPr sz="3600">
                <a:solidFill>
                  <a:schemeClr val="dk2"/>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836" name="Google Shape;836;p30"/>
          <p:cNvSpPr txBox="1"/>
          <p:nvPr>
            <p:ph idx="5" type="title"/>
          </p:nvPr>
        </p:nvSpPr>
        <p:spPr>
          <a:xfrm>
            <a:off x="2182250" y="4112937"/>
            <a:ext cx="4386000" cy="1506600"/>
          </a:xfrm>
          <a:prstGeom prst="rect">
            <a:avLst/>
          </a:prstGeom>
        </p:spPr>
        <p:txBody>
          <a:bodyPr anchorCtr="0" anchor="t" bIns="182850" lIns="182850" spcFirstLastPara="1" rIns="182850" wrap="square" tIns="182850">
            <a:noAutofit/>
          </a:bodyPr>
          <a:lstStyle>
            <a:lvl1pPr lvl="0" rtl="0">
              <a:spcBef>
                <a:spcPts val="0"/>
              </a:spcBef>
              <a:spcAft>
                <a:spcPts val="0"/>
              </a:spcAft>
              <a:buSzPts val="2800"/>
              <a:buFont typeface="Nunito"/>
              <a:buNone/>
              <a:defRPr b="0" sz="2800">
                <a:latin typeface="Barlow"/>
                <a:ea typeface="Barlow"/>
                <a:cs typeface="Barlow"/>
                <a:sym typeface="Barlow"/>
              </a:defRPr>
            </a:lvl1pPr>
            <a:lvl2pPr lvl="1" rtl="0">
              <a:spcBef>
                <a:spcPts val="0"/>
              </a:spcBef>
              <a:spcAft>
                <a:spcPts val="0"/>
              </a:spcAft>
              <a:buSzPts val="2800"/>
              <a:buFont typeface="Nunito"/>
              <a:buNone/>
              <a:defRPr sz="2800">
                <a:latin typeface="Nunito"/>
                <a:ea typeface="Nunito"/>
                <a:cs typeface="Nunito"/>
                <a:sym typeface="Nunito"/>
              </a:defRPr>
            </a:lvl2pPr>
            <a:lvl3pPr lvl="2" rtl="0">
              <a:spcBef>
                <a:spcPts val="0"/>
              </a:spcBef>
              <a:spcAft>
                <a:spcPts val="0"/>
              </a:spcAft>
              <a:buSzPts val="2800"/>
              <a:buFont typeface="Nunito"/>
              <a:buNone/>
              <a:defRPr sz="2800">
                <a:latin typeface="Nunito"/>
                <a:ea typeface="Nunito"/>
                <a:cs typeface="Nunito"/>
                <a:sym typeface="Nunito"/>
              </a:defRPr>
            </a:lvl3pPr>
            <a:lvl4pPr lvl="3" rtl="0">
              <a:spcBef>
                <a:spcPts val="0"/>
              </a:spcBef>
              <a:spcAft>
                <a:spcPts val="0"/>
              </a:spcAft>
              <a:buSzPts val="2800"/>
              <a:buFont typeface="Nunito"/>
              <a:buNone/>
              <a:defRPr sz="2800">
                <a:latin typeface="Nunito"/>
                <a:ea typeface="Nunito"/>
                <a:cs typeface="Nunito"/>
                <a:sym typeface="Nunito"/>
              </a:defRPr>
            </a:lvl4pPr>
            <a:lvl5pPr lvl="4" rtl="0">
              <a:spcBef>
                <a:spcPts val="0"/>
              </a:spcBef>
              <a:spcAft>
                <a:spcPts val="0"/>
              </a:spcAft>
              <a:buSzPts val="2800"/>
              <a:buFont typeface="Nunito"/>
              <a:buNone/>
              <a:defRPr sz="2800">
                <a:latin typeface="Nunito"/>
                <a:ea typeface="Nunito"/>
                <a:cs typeface="Nunito"/>
                <a:sym typeface="Nunito"/>
              </a:defRPr>
            </a:lvl5pPr>
            <a:lvl6pPr lvl="5" rtl="0">
              <a:spcBef>
                <a:spcPts val="0"/>
              </a:spcBef>
              <a:spcAft>
                <a:spcPts val="0"/>
              </a:spcAft>
              <a:buSzPts val="2800"/>
              <a:buFont typeface="Nunito"/>
              <a:buNone/>
              <a:defRPr sz="2800">
                <a:latin typeface="Nunito"/>
                <a:ea typeface="Nunito"/>
                <a:cs typeface="Nunito"/>
                <a:sym typeface="Nunito"/>
              </a:defRPr>
            </a:lvl6pPr>
            <a:lvl7pPr lvl="6" rtl="0">
              <a:spcBef>
                <a:spcPts val="0"/>
              </a:spcBef>
              <a:spcAft>
                <a:spcPts val="0"/>
              </a:spcAft>
              <a:buSzPts val="2800"/>
              <a:buFont typeface="Nunito"/>
              <a:buNone/>
              <a:defRPr sz="2800">
                <a:latin typeface="Nunito"/>
                <a:ea typeface="Nunito"/>
                <a:cs typeface="Nunito"/>
                <a:sym typeface="Nunito"/>
              </a:defRPr>
            </a:lvl7pPr>
            <a:lvl8pPr lvl="7" rtl="0">
              <a:spcBef>
                <a:spcPts val="0"/>
              </a:spcBef>
              <a:spcAft>
                <a:spcPts val="0"/>
              </a:spcAft>
              <a:buSzPts val="2800"/>
              <a:buFont typeface="Nunito"/>
              <a:buNone/>
              <a:defRPr sz="2800">
                <a:latin typeface="Nunito"/>
                <a:ea typeface="Nunito"/>
                <a:cs typeface="Nunito"/>
                <a:sym typeface="Nunito"/>
              </a:defRPr>
            </a:lvl8pPr>
            <a:lvl9pPr lvl="8" rtl="0">
              <a:spcBef>
                <a:spcPts val="0"/>
              </a:spcBef>
              <a:spcAft>
                <a:spcPts val="0"/>
              </a:spcAft>
              <a:buSzPts val="2800"/>
              <a:buFont typeface="Nunito"/>
              <a:buNone/>
              <a:defRPr sz="2800">
                <a:latin typeface="Nunito"/>
                <a:ea typeface="Nunito"/>
                <a:cs typeface="Nunito"/>
                <a:sym typeface="Nunito"/>
              </a:defRPr>
            </a:lvl9pPr>
          </a:lstStyle>
          <a:p/>
        </p:txBody>
      </p:sp>
      <p:sp>
        <p:nvSpPr>
          <p:cNvPr id="837" name="Google Shape;837;p30"/>
          <p:cNvSpPr txBox="1"/>
          <p:nvPr>
            <p:ph idx="6" type="title"/>
          </p:nvPr>
        </p:nvSpPr>
        <p:spPr>
          <a:xfrm>
            <a:off x="11719667" y="3252200"/>
            <a:ext cx="4386000" cy="1063200"/>
          </a:xfrm>
          <a:prstGeom prst="rect">
            <a:avLst/>
          </a:prstGeom>
        </p:spPr>
        <p:txBody>
          <a:bodyPr anchorCtr="0" anchor="b" bIns="182850" lIns="182850" spcFirstLastPara="1" rIns="182850" wrap="square" tIns="182850">
            <a:noAutofit/>
          </a:bodyPr>
          <a:lstStyle>
            <a:lvl1pPr lvl="0" rtl="0">
              <a:spcBef>
                <a:spcPts val="0"/>
              </a:spcBef>
              <a:spcAft>
                <a:spcPts val="0"/>
              </a:spcAft>
              <a:buSzPts val="4000"/>
              <a:buNone/>
              <a:defRPr sz="3600">
                <a:solidFill>
                  <a:schemeClr val="dk2"/>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838" name="Google Shape;838;p30"/>
          <p:cNvSpPr txBox="1"/>
          <p:nvPr>
            <p:ph idx="7" type="title"/>
          </p:nvPr>
        </p:nvSpPr>
        <p:spPr>
          <a:xfrm>
            <a:off x="11719595" y="4112937"/>
            <a:ext cx="4386000" cy="1506600"/>
          </a:xfrm>
          <a:prstGeom prst="rect">
            <a:avLst/>
          </a:prstGeom>
        </p:spPr>
        <p:txBody>
          <a:bodyPr anchorCtr="0" anchor="t" bIns="182850" lIns="182850" spcFirstLastPara="1" rIns="182850" wrap="square" tIns="182850">
            <a:noAutofit/>
          </a:bodyPr>
          <a:lstStyle>
            <a:lvl1pPr lvl="0" rtl="0">
              <a:spcBef>
                <a:spcPts val="0"/>
              </a:spcBef>
              <a:spcAft>
                <a:spcPts val="0"/>
              </a:spcAft>
              <a:buSzPts val="2800"/>
              <a:buFont typeface="Nunito"/>
              <a:buNone/>
              <a:defRPr b="0" sz="2800">
                <a:latin typeface="Barlow"/>
                <a:ea typeface="Barlow"/>
                <a:cs typeface="Barlow"/>
                <a:sym typeface="Barlow"/>
              </a:defRPr>
            </a:lvl1pPr>
            <a:lvl2pPr lvl="1" rtl="0">
              <a:spcBef>
                <a:spcPts val="0"/>
              </a:spcBef>
              <a:spcAft>
                <a:spcPts val="0"/>
              </a:spcAft>
              <a:buSzPts val="2800"/>
              <a:buFont typeface="Nunito"/>
              <a:buNone/>
              <a:defRPr sz="2800">
                <a:latin typeface="Nunito"/>
                <a:ea typeface="Nunito"/>
                <a:cs typeface="Nunito"/>
                <a:sym typeface="Nunito"/>
              </a:defRPr>
            </a:lvl2pPr>
            <a:lvl3pPr lvl="2" rtl="0">
              <a:spcBef>
                <a:spcPts val="0"/>
              </a:spcBef>
              <a:spcAft>
                <a:spcPts val="0"/>
              </a:spcAft>
              <a:buSzPts val="2800"/>
              <a:buFont typeface="Nunito"/>
              <a:buNone/>
              <a:defRPr sz="2800">
                <a:latin typeface="Nunito"/>
                <a:ea typeface="Nunito"/>
                <a:cs typeface="Nunito"/>
                <a:sym typeface="Nunito"/>
              </a:defRPr>
            </a:lvl3pPr>
            <a:lvl4pPr lvl="3" rtl="0">
              <a:spcBef>
                <a:spcPts val="0"/>
              </a:spcBef>
              <a:spcAft>
                <a:spcPts val="0"/>
              </a:spcAft>
              <a:buSzPts val="2800"/>
              <a:buFont typeface="Nunito"/>
              <a:buNone/>
              <a:defRPr sz="2800">
                <a:latin typeface="Nunito"/>
                <a:ea typeface="Nunito"/>
                <a:cs typeface="Nunito"/>
                <a:sym typeface="Nunito"/>
              </a:defRPr>
            </a:lvl4pPr>
            <a:lvl5pPr lvl="4" rtl="0">
              <a:spcBef>
                <a:spcPts val="0"/>
              </a:spcBef>
              <a:spcAft>
                <a:spcPts val="0"/>
              </a:spcAft>
              <a:buSzPts val="2800"/>
              <a:buFont typeface="Nunito"/>
              <a:buNone/>
              <a:defRPr sz="2800">
                <a:latin typeface="Nunito"/>
                <a:ea typeface="Nunito"/>
                <a:cs typeface="Nunito"/>
                <a:sym typeface="Nunito"/>
              </a:defRPr>
            </a:lvl5pPr>
            <a:lvl6pPr lvl="5" rtl="0">
              <a:spcBef>
                <a:spcPts val="0"/>
              </a:spcBef>
              <a:spcAft>
                <a:spcPts val="0"/>
              </a:spcAft>
              <a:buSzPts val="2800"/>
              <a:buFont typeface="Nunito"/>
              <a:buNone/>
              <a:defRPr sz="2800">
                <a:latin typeface="Nunito"/>
                <a:ea typeface="Nunito"/>
                <a:cs typeface="Nunito"/>
                <a:sym typeface="Nunito"/>
              </a:defRPr>
            </a:lvl6pPr>
            <a:lvl7pPr lvl="6" rtl="0">
              <a:spcBef>
                <a:spcPts val="0"/>
              </a:spcBef>
              <a:spcAft>
                <a:spcPts val="0"/>
              </a:spcAft>
              <a:buSzPts val="2800"/>
              <a:buFont typeface="Nunito"/>
              <a:buNone/>
              <a:defRPr sz="2800">
                <a:latin typeface="Nunito"/>
                <a:ea typeface="Nunito"/>
                <a:cs typeface="Nunito"/>
                <a:sym typeface="Nunito"/>
              </a:defRPr>
            </a:lvl7pPr>
            <a:lvl8pPr lvl="7" rtl="0">
              <a:spcBef>
                <a:spcPts val="0"/>
              </a:spcBef>
              <a:spcAft>
                <a:spcPts val="0"/>
              </a:spcAft>
              <a:buSzPts val="2800"/>
              <a:buFont typeface="Nunito"/>
              <a:buNone/>
              <a:defRPr sz="2800">
                <a:latin typeface="Nunito"/>
                <a:ea typeface="Nunito"/>
                <a:cs typeface="Nunito"/>
                <a:sym typeface="Nunito"/>
              </a:defRPr>
            </a:lvl8pPr>
            <a:lvl9pPr lvl="8" rtl="0">
              <a:spcBef>
                <a:spcPts val="0"/>
              </a:spcBef>
              <a:spcAft>
                <a:spcPts val="0"/>
              </a:spcAft>
              <a:buSzPts val="2800"/>
              <a:buFont typeface="Nunito"/>
              <a:buNone/>
              <a:defRPr sz="2800">
                <a:latin typeface="Nunito"/>
                <a:ea typeface="Nunito"/>
                <a:cs typeface="Nunito"/>
                <a:sym typeface="Nunito"/>
              </a:defRPr>
            </a:lvl9pPr>
          </a:lstStyle>
          <a:p/>
        </p:txBody>
      </p:sp>
      <p:sp>
        <p:nvSpPr>
          <p:cNvPr id="839" name="Google Shape;839;p30"/>
          <p:cNvSpPr txBox="1"/>
          <p:nvPr>
            <p:ph idx="8" type="title"/>
          </p:nvPr>
        </p:nvSpPr>
        <p:spPr>
          <a:xfrm>
            <a:off x="6951158" y="6708205"/>
            <a:ext cx="4386000" cy="1063200"/>
          </a:xfrm>
          <a:prstGeom prst="rect">
            <a:avLst/>
          </a:prstGeom>
        </p:spPr>
        <p:txBody>
          <a:bodyPr anchorCtr="0" anchor="b" bIns="182850" lIns="182850" spcFirstLastPara="1" rIns="182850" wrap="square" tIns="182850">
            <a:noAutofit/>
          </a:bodyPr>
          <a:lstStyle>
            <a:lvl1pPr lvl="0" rtl="0">
              <a:spcBef>
                <a:spcPts val="0"/>
              </a:spcBef>
              <a:spcAft>
                <a:spcPts val="0"/>
              </a:spcAft>
              <a:buSzPts val="4000"/>
              <a:buNone/>
              <a:defRPr sz="3600">
                <a:solidFill>
                  <a:schemeClr val="dk2"/>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840" name="Google Shape;840;p30"/>
          <p:cNvSpPr txBox="1"/>
          <p:nvPr>
            <p:ph idx="9" type="title"/>
          </p:nvPr>
        </p:nvSpPr>
        <p:spPr>
          <a:xfrm>
            <a:off x="6951039" y="7568941"/>
            <a:ext cx="4386000" cy="1506600"/>
          </a:xfrm>
          <a:prstGeom prst="rect">
            <a:avLst/>
          </a:prstGeom>
        </p:spPr>
        <p:txBody>
          <a:bodyPr anchorCtr="0" anchor="t" bIns="182850" lIns="182850" spcFirstLastPara="1" rIns="182850" wrap="square" tIns="182850">
            <a:noAutofit/>
          </a:bodyPr>
          <a:lstStyle>
            <a:lvl1pPr lvl="0" rtl="0">
              <a:spcBef>
                <a:spcPts val="0"/>
              </a:spcBef>
              <a:spcAft>
                <a:spcPts val="0"/>
              </a:spcAft>
              <a:buSzPts val="2800"/>
              <a:buFont typeface="Nunito"/>
              <a:buNone/>
              <a:defRPr b="0" sz="2800">
                <a:latin typeface="Barlow"/>
                <a:ea typeface="Barlow"/>
                <a:cs typeface="Barlow"/>
                <a:sym typeface="Barlow"/>
              </a:defRPr>
            </a:lvl1pPr>
            <a:lvl2pPr lvl="1" rtl="0">
              <a:spcBef>
                <a:spcPts val="0"/>
              </a:spcBef>
              <a:spcAft>
                <a:spcPts val="0"/>
              </a:spcAft>
              <a:buSzPts val="2800"/>
              <a:buFont typeface="Nunito"/>
              <a:buNone/>
              <a:defRPr sz="2800">
                <a:latin typeface="Nunito"/>
                <a:ea typeface="Nunito"/>
                <a:cs typeface="Nunito"/>
                <a:sym typeface="Nunito"/>
              </a:defRPr>
            </a:lvl2pPr>
            <a:lvl3pPr lvl="2" rtl="0">
              <a:spcBef>
                <a:spcPts val="0"/>
              </a:spcBef>
              <a:spcAft>
                <a:spcPts val="0"/>
              </a:spcAft>
              <a:buSzPts val="2800"/>
              <a:buFont typeface="Nunito"/>
              <a:buNone/>
              <a:defRPr sz="2800">
                <a:latin typeface="Nunito"/>
                <a:ea typeface="Nunito"/>
                <a:cs typeface="Nunito"/>
                <a:sym typeface="Nunito"/>
              </a:defRPr>
            </a:lvl3pPr>
            <a:lvl4pPr lvl="3" rtl="0">
              <a:spcBef>
                <a:spcPts val="0"/>
              </a:spcBef>
              <a:spcAft>
                <a:spcPts val="0"/>
              </a:spcAft>
              <a:buSzPts val="2800"/>
              <a:buFont typeface="Nunito"/>
              <a:buNone/>
              <a:defRPr sz="2800">
                <a:latin typeface="Nunito"/>
                <a:ea typeface="Nunito"/>
                <a:cs typeface="Nunito"/>
                <a:sym typeface="Nunito"/>
              </a:defRPr>
            </a:lvl4pPr>
            <a:lvl5pPr lvl="4" rtl="0">
              <a:spcBef>
                <a:spcPts val="0"/>
              </a:spcBef>
              <a:spcAft>
                <a:spcPts val="0"/>
              </a:spcAft>
              <a:buSzPts val="2800"/>
              <a:buFont typeface="Nunito"/>
              <a:buNone/>
              <a:defRPr sz="2800">
                <a:latin typeface="Nunito"/>
                <a:ea typeface="Nunito"/>
                <a:cs typeface="Nunito"/>
                <a:sym typeface="Nunito"/>
              </a:defRPr>
            </a:lvl5pPr>
            <a:lvl6pPr lvl="5" rtl="0">
              <a:spcBef>
                <a:spcPts val="0"/>
              </a:spcBef>
              <a:spcAft>
                <a:spcPts val="0"/>
              </a:spcAft>
              <a:buSzPts val="2800"/>
              <a:buFont typeface="Nunito"/>
              <a:buNone/>
              <a:defRPr sz="2800">
                <a:latin typeface="Nunito"/>
                <a:ea typeface="Nunito"/>
                <a:cs typeface="Nunito"/>
                <a:sym typeface="Nunito"/>
              </a:defRPr>
            </a:lvl6pPr>
            <a:lvl7pPr lvl="6" rtl="0">
              <a:spcBef>
                <a:spcPts val="0"/>
              </a:spcBef>
              <a:spcAft>
                <a:spcPts val="0"/>
              </a:spcAft>
              <a:buSzPts val="2800"/>
              <a:buFont typeface="Nunito"/>
              <a:buNone/>
              <a:defRPr sz="2800">
                <a:latin typeface="Nunito"/>
                <a:ea typeface="Nunito"/>
                <a:cs typeface="Nunito"/>
                <a:sym typeface="Nunito"/>
              </a:defRPr>
            </a:lvl7pPr>
            <a:lvl8pPr lvl="7" rtl="0">
              <a:spcBef>
                <a:spcPts val="0"/>
              </a:spcBef>
              <a:spcAft>
                <a:spcPts val="0"/>
              </a:spcAft>
              <a:buSzPts val="2800"/>
              <a:buFont typeface="Nunito"/>
              <a:buNone/>
              <a:defRPr sz="2800">
                <a:latin typeface="Nunito"/>
                <a:ea typeface="Nunito"/>
                <a:cs typeface="Nunito"/>
                <a:sym typeface="Nunito"/>
              </a:defRPr>
            </a:lvl8pPr>
            <a:lvl9pPr lvl="8" rtl="0">
              <a:spcBef>
                <a:spcPts val="0"/>
              </a:spcBef>
              <a:spcAft>
                <a:spcPts val="0"/>
              </a:spcAft>
              <a:buSzPts val="2800"/>
              <a:buFont typeface="Nunito"/>
              <a:buNone/>
              <a:defRPr sz="2800">
                <a:latin typeface="Nunito"/>
                <a:ea typeface="Nunito"/>
                <a:cs typeface="Nunito"/>
                <a:sym typeface="Nunito"/>
              </a:defRPr>
            </a:lvl9pPr>
          </a:lstStyle>
          <a:p/>
        </p:txBody>
      </p:sp>
      <p:sp>
        <p:nvSpPr>
          <p:cNvPr id="841" name="Google Shape;841;p30"/>
          <p:cNvSpPr txBox="1"/>
          <p:nvPr>
            <p:ph idx="13" type="title"/>
          </p:nvPr>
        </p:nvSpPr>
        <p:spPr>
          <a:xfrm>
            <a:off x="2182250" y="6708205"/>
            <a:ext cx="4386000" cy="1063200"/>
          </a:xfrm>
          <a:prstGeom prst="rect">
            <a:avLst/>
          </a:prstGeom>
        </p:spPr>
        <p:txBody>
          <a:bodyPr anchorCtr="0" anchor="b" bIns="182850" lIns="182850" spcFirstLastPara="1" rIns="182850" wrap="square" tIns="182850">
            <a:noAutofit/>
          </a:bodyPr>
          <a:lstStyle>
            <a:lvl1pPr lvl="0" rtl="0">
              <a:spcBef>
                <a:spcPts val="0"/>
              </a:spcBef>
              <a:spcAft>
                <a:spcPts val="0"/>
              </a:spcAft>
              <a:buSzPts val="4000"/>
              <a:buNone/>
              <a:defRPr sz="3600">
                <a:solidFill>
                  <a:schemeClr val="dk2"/>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842" name="Google Shape;842;p30"/>
          <p:cNvSpPr txBox="1"/>
          <p:nvPr>
            <p:ph idx="14" type="title"/>
          </p:nvPr>
        </p:nvSpPr>
        <p:spPr>
          <a:xfrm>
            <a:off x="2182250" y="7568941"/>
            <a:ext cx="4386000" cy="1506600"/>
          </a:xfrm>
          <a:prstGeom prst="rect">
            <a:avLst/>
          </a:prstGeom>
        </p:spPr>
        <p:txBody>
          <a:bodyPr anchorCtr="0" anchor="t" bIns="182850" lIns="182850" spcFirstLastPara="1" rIns="182850" wrap="square" tIns="182850">
            <a:noAutofit/>
          </a:bodyPr>
          <a:lstStyle>
            <a:lvl1pPr lvl="0" rtl="0">
              <a:spcBef>
                <a:spcPts val="0"/>
              </a:spcBef>
              <a:spcAft>
                <a:spcPts val="0"/>
              </a:spcAft>
              <a:buSzPts val="2800"/>
              <a:buFont typeface="Nunito"/>
              <a:buNone/>
              <a:defRPr b="0" sz="2800">
                <a:latin typeface="Barlow"/>
                <a:ea typeface="Barlow"/>
                <a:cs typeface="Barlow"/>
                <a:sym typeface="Barlow"/>
              </a:defRPr>
            </a:lvl1pPr>
            <a:lvl2pPr lvl="1" rtl="0">
              <a:spcBef>
                <a:spcPts val="0"/>
              </a:spcBef>
              <a:spcAft>
                <a:spcPts val="0"/>
              </a:spcAft>
              <a:buSzPts val="2800"/>
              <a:buFont typeface="Nunito"/>
              <a:buNone/>
              <a:defRPr sz="2800">
                <a:latin typeface="Nunito"/>
                <a:ea typeface="Nunito"/>
                <a:cs typeface="Nunito"/>
                <a:sym typeface="Nunito"/>
              </a:defRPr>
            </a:lvl2pPr>
            <a:lvl3pPr lvl="2" rtl="0">
              <a:spcBef>
                <a:spcPts val="0"/>
              </a:spcBef>
              <a:spcAft>
                <a:spcPts val="0"/>
              </a:spcAft>
              <a:buSzPts val="2800"/>
              <a:buFont typeface="Nunito"/>
              <a:buNone/>
              <a:defRPr sz="2800">
                <a:latin typeface="Nunito"/>
                <a:ea typeface="Nunito"/>
                <a:cs typeface="Nunito"/>
                <a:sym typeface="Nunito"/>
              </a:defRPr>
            </a:lvl3pPr>
            <a:lvl4pPr lvl="3" rtl="0">
              <a:spcBef>
                <a:spcPts val="0"/>
              </a:spcBef>
              <a:spcAft>
                <a:spcPts val="0"/>
              </a:spcAft>
              <a:buSzPts val="2800"/>
              <a:buFont typeface="Nunito"/>
              <a:buNone/>
              <a:defRPr sz="2800">
                <a:latin typeface="Nunito"/>
                <a:ea typeface="Nunito"/>
                <a:cs typeface="Nunito"/>
                <a:sym typeface="Nunito"/>
              </a:defRPr>
            </a:lvl4pPr>
            <a:lvl5pPr lvl="4" rtl="0">
              <a:spcBef>
                <a:spcPts val="0"/>
              </a:spcBef>
              <a:spcAft>
                <a:spcPts val="0"/>
              </a:spcAft>
              <a:buSzPts val="2800"/>
              <a:buFont typeface="Nunito"/>
              <a:buNone/>
              <a:defRPr sz="2800">
                <a:latin typeface="Nunito"/>
                <a:ea typeface="Nunito"/>
                <a:cs typeface="Nunito"/>
                <a:sym typeface="Nunito"/>
              </a:defRPr>
            </a:lvl5pPr>
            <a:lvl6pPr lvl="5" rtl="0">
              <a:spcBef>
                <a:spcPts val="0"/>
              </a:spcBef>
              <a:spcAft>
                <a:spcPts val="0"/>
              </a:spcAft>
              <a:buSzPts val="2800"/>
              <a:buFont typeface="Nunito"/>
              <a:buNone/>
              <a:defRPr sz="2800">
                <a:latin typeface="Nunito"/>
                <a:ea typeface="Nunito"/>
                <a:cs typeface="Nunito"/>
                <a:sym typeface="Nunito"/>
              </a:defRPr>
            </a:lvl6pPr>
            <a:lvl7pPr lvl="6" rtl="0">
              <a:spcBef>
                <a:spcPts val="0"/>
              </a:spcBef>
              <a:spcAft>
                <a:spcPts val="0"/>
              </a:spcAft>
              <a:buSzPts val="2800"/>
              <a:buFont typeface="Nunito"/>
              <a:buNone/>
              <a:defRPr sz="2800">
                <a:latin typeface="Nunito"/>
                <a:ea typeface="Nunito"/>
                <a:cs typeface="Nunito"/>
                <a:sym typeface="Nunito"/>
              </a:defRPr>
            </a:lvl7pPr>
            <a:lvl8pPr lvl="7" rtl="0">
              <a:spcBef>
                <a:spcPts val="0"/>
              </a:spcBef>
              <a:spcAft>
                <a:spcPts val="0"/>
              </a:spcAft>
              <a:buSzPts val="2800"/>
              <a:buFont typeface="Nunito"/>
              <a:buNone/>
              <a:defRPr sz="2800">
                <a:latin typeface="Nunito"/>
                <a:ea typeface="Nunito"/>
                <a:cs typeface="Nunito"/>
                <a:sym typeface="Nunito"/>
              </a:defRPr>
            </a:lvl8pPr>
            <a:lvl9pPr lvl="8" rtl="0">
              <a:spcBef>
                <a:spcPts val="0"/>
              </a:spcBef>
              <a:spcAft>
                <a:spcPts val="0"/>
              </a:spcAft>
              <a:buSzPts val="2800"/>
              <a:buFont typeface="Nunito"/>
              <a:buNone/>
              <a:defRPr sz="2800">
                <a:latin typeface="Nunito"/>
                <a:ea typeface="Nunito"/>
                <a:cs typeface="Nunito"/>
                <a:sym typeface="Nunito"/>
              </a:defRPr>
            </a:lvl9pPr>
          </a:lstStyle>
          <a:p/>
        </p:txBody>
      </p:sp>
      <p:sp>
        <p:nvSpPr>
          <p:cNvPr id="843" name="Google Shape;843;p30"/>
          <p:cNvSpPr txBox="1"/>
          <p:nvPr>
            <p:ph idx="15" type="title"/>
          </p:nvPr>
        </p:nvSpPr>
        <p:spPr>
          <a:xfrm>
            <a:off x="11719667" y="6708205"/>
            <a:ext cx="4386000" cy="1063200"/>
          </a:xfrm>
          <a:prstGeom prst="rect">
            <a:avLst/>
          </a:prstGeom>
        </p:spPr>
        <p:txBody>
          <a:bodyPr anchorCtr="0" anchor="b" bIns="182850" lIns="182850" spcFirstLastPara="1" rIns="182850" wrap="square" tIns="182850">
            <a:noAutofit/>
          </a:bodyPr>
          <a:lstStyle>
            <a:lvl1pPr lvl="0" rtl="0">
              <a:spcBef>
                <a:spcPts val="0"/>
              </a:spcBef>
              <a:spcAft>
                <a:spcPts val="0"/>
              </a:spcAft>
              <a:buSzPts val="4000"/>
              <a:buNone/>
              <a:defRPr sz="3600">
                <a:solidFill>
                  <a:schemeClr val="dk2"/>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844" name="Google Shape;844;p30"/>
          <p:cNvSpPr txBox="1"/>
          <p:nvPr>
            <p:ph idx="16" type="title"/>
          </p:nvPr>
        </p:nvSpPr>
        <p:spPr>
          <a:xfrm>
            <a:off x="11719595" y="7568941"/>
            <a:ext cx="4386000" cy="1506600"/>
          </a:xfrm>
          <a:prstGeom prst="rect">
            <a:avLst/>
          </a:prstGeom>
        </p:spPr>
        <p:txBody>
          <a:bodyPr anchorCtr="0" anchor="t" bIns="182850" lIns="182850" spcFirstLastPara="1" rIns="182850" wrap="square" tIns="182850">
            <a:noAutofit/>
          </a:bodyPr>
          <a:lstStyle>
            <a:lvl1pPr lvl="0" rtl="0">
              <a:spcBef>
                <a:spcPts val="0"/>
              </a:spcBef>
              <a:spcAft>
                <a:spcPts val="0"/>
              </a:spcAft>
              <a:buSzPts val="2800"/>
              <a:buFont typeface="Nunito"/>
              <a:buNone/>
              <a:defRPr b="0" sz="2800">
                <a:latin typeface="Barlow"/>
                <a:ea typeface="Barlow"/>
                <a:cs typeface="Barlow"/>
                <a:sym typeface="Barlow"/>
              </a:defRPr>
            </a:lvl1pPr>
            <a:lvl2pPr lvl="1" rtl="0">
              <a:spcBef>
                <a:spcPts val="0"/>
              </a:spcBef>
              <a:spcAft>
                <a:spcPts val="0"/>
              </a:spcAft>
              <a:buSzPts val="2800"/>
              <a:buFont typeface="Nunito"/>
              <a:buNone/>
              <a:defRPr sz="2800">
                <a:latin typeface="Nunito"/>
                <a:ea typeface="Nunito"/>
                <a:cs typeface="Nunito"/>
                <a:sym typeface="Nunito"/>
              </a:defRPr>
            </a:lvl2pPr>
            <a:lvl3pPr lvl="2" rtl="0">
              <a:spcBef>
                <a:spcPts val="0"/>
              </a:spcBef>
              <a:spcAft>
                <a:spcPts val="0"/>
              </a:spcAft>
              <a:buSzPts val="2800"/>
              <a:buFont typeface="Nunito"/>
              <a:buNone/>
              <a:defRPr sz="2800">
                <a:latin typeface="Nunito"/>
                <a:ea typeface="Nunito"/>
                <a:cs typeface="Nunito"/>
                <a:sym typeface="Nunito"/>
              </a:defRPr>
            </a:lvl3pPr>
            <a:lvl4pPr lvl="3" rtl="0">
              <a:spcBef>
                <a:spcPts val="0"/>
              </a:spcBef>
              <a:spcAft>
                <a:spcPts val="0"/>
              </a:spcAft>
              <a:buSzPts val="2800"/>
              <a:buFont typeface="Nunito"/>
              <a:buNone/>
              <a:defRPr sz="2800">
                <a:latin typeface="Nunito"/>
                <a:ea typeface="Nunito"/>
                <a:cs typeface="Nunito"/>
                <a:sym typeface="Nunito"/>
              </a:defRPr>
            </a:lvl4pPr>
            <a:lvl5pPr lvl="4" rtl="0">
              <a:spcBef>
                <a:spcPts val="0"/>
              </a:spcBef>
              <a:spcAft>
                <a:spcPts val="0"/>
              </a:spcAft>
              <a:buSzPts val="2800"/>
              <a:buFont typeface="Nunito"/>
              <a:buNone/>
              <a:defRPr sz="2800">
                <a:latin typeface="Nunito"/>
                <a:ea typeface="Nunito"/>
                <a:cs typeface="Nunito"/>
                <a:sym typeface="Nunito"/>
              </a:defRPr>
            </a:lvl5pPr>
            <a:lvl6pPr lvl="5" rtl="0">
              <a:spcBef>
                <a:spcPts val="0"/>
              </a:spcBef>
              <a:spcAft>
                <a:spcPts val="0"/>
              </a:spcAft>
              <a:buSzPts val="2800"/>
              <a:buFont typeface="Nunito"/>
              <a:buNone/>
              <a:defRPr sz="2800">
                <a:latin typeface="Nunito"/>
                <a:ea typeface="Nunito"/>
                <a:cs typeface="Nunito"/>
                <a:sym typeface="Nunito"/>
              </a:defRPr>
            </a:lvl6pPr>
            <a:lvl7pPr lvl="6" rtl="0">
              <a:spcBef>
                <a:spcPts val="0"/>
              </a:spcBef>
              <a:spcAft>
                <a:spcPts val="0"/>
              </a:spcAft>
              <a:buSzPts val="2800"/>
              <a:buFont typeface="Nunito"/>
              <a:buNone/>
              <a:defRPr sz="2800">
                <a:latin typeface="Nunito"/>
                <a:ea typeface="Nunito"/>
                <a:cs typeface="Nunito"/>
                <a:sym typeface="Nunito"/>
              </a:defRPr>
            </a:lvl7pPr>
            <a:lvl8pPr lvl="7" rtl="0">
              <a:spcBef>
                <a:spcPts val="0"/>
              </a:spcBef>
              <a:spcAft>
                <a:spcPts val="0"/>
              </a:spcAft>
              <a:buSzPts val="2800"/>
              <a:buFont typeface="Nunito"/>
              <a:buNone/>
              <a:defRPr sz="2800">
                <a:latin typeface="Nunito"/>
                <a:ea typeface="Nunito"/>
                <a:cs typeface="Nunito"/>
                <a:sym typeface="Nunito"/>
              </a:defRPr>
            </a:lvl8pPr>
            <a:lvl9pPr lvl="8" rtl="0">
              <a:spcBef>
                <a:spcPts val="0"/>
              </a:spcBef>
              <a:spcAft>
                <a:spcPts val="0"/>
              </a:spcAft>
              <a:buSzPts val="2800"/>
              <a:buFont typeface="Nunito"/>
              <a:buNone/>
              <a:defRPr sz="2800">
                <a:latin typeface="Nunito"/>
                <a:ea typeface="Nunito"/>
                <a:cs typeface="Nunito"/>
                <a:sym typeface="Nunit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rgbClr val="6E2993"/>
            </a:gs>
            <a:gs pos="74000">
              <a:srgbClr val="1B0B87"/>
            </a:gs>
            <a:gs pos="100000">
              <a:srgbClr val="010159"/>
            </a:gs>
          </a:gsLst>
          <a:lin ang="2700006" scaled="0"/>
        </a:gradFill>
      </p:bgPr>
    </p:bg>
    <p:spTree>
      <p:nvGrpSpPr>
        <p:cNvPr id="58" name="Shape 58"/>
        <p:cNvGrpSpPr/>
        <p:nvPr/>
      </p:nvGrpSpPr>
      <p:grpSpPr>
        <a:xfrm>
          <a:off x="0" y="0"/>
          <a:ext cx="0" cy="0"/>
          <a:chOff x="0" y="0"/>
          <a:chExt cx="0" cy="0"/>
        </a:xfrm>
      </p:grpSpPr>
      <p:grpSp>
        <p:nvGrpSpPr>
          <p:cNvPr id="59" name="Google Shape;59;p4"/>
          <p:cNvGrpSpPr/>
          <p:nvPr/>
        </p:nvGrpSpPr>
        <p:grpSpPr>
          <a:xfrm flipH="1">
            <a:off x="-745000" y="-622550"/>
            <a:ext cx="21518200" cy="12525350"/>
            <a:chOff x="-372500" y="-311275"/>
            <a:chExt cx="10759100" cy="6262675"/>
          </a:xfrm>
        </p:grpSpPr>
        <p:sp>
          <p:nvSpPr>
            <p:cNvPr id="60" name="Google Shape;60;p4"/>
            <p:cNvSpPr/>
            <p:nvPr/>
          </p:nvSpPr>
          <p:spPr>
            <a:xfrm>
              <a:off x="6901500" y="24663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 name="Google Shape;61;p4"/>
            <p:cNvSpPr/>
            <p:nvPr/>
          </p:nvSpPr>
          <p:spPr>
            <a:xfrm>
              <a:off x="-228325" y="-120850"/>
              <a:ext cx="2822100" cy="2822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 name="Google Shape;62;p4"/>
            <p:cNvSpPr/>
            <p:nvPr/>
          </p:nvSpPr>
          <p:spPr>
            <a:xfrm>
              <a:off x="1214450" y="-311275"/>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 name="Google Shape;63;p4"/>
            <p:cNvSpPr/>
            <p:nvPr/>
          </p:nvSpPr>
          <p:spPr>
            <a:xfrm>
              <a:off x="-372500" y="13386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 name="Google Shape;64;p4"/>
          <p:cNvGrpSpPr/>
          <p:nvPr/>
        </p:nvGrpSpPr>
        <p:grpSpPr>
          <a:xfrm>
            <a:off x="-2180947" y="-1750866"/>
            <a:ext cx="3973724" cy="4536707"/>
            <a:chOff x="742950" y="1124975"/>
            <a:chExt cx="1327850" cy="1515975"/>
          </a:xfrm>
        </p:grpSpPr>
        <p:sp>
          <p:nvSpPr>
            <p:cNvPr id="65" name="Google Shape;65;p4"/>
            <p:cNvSpPr/>
            <p:nvPr/>
          </p:nvSpPr>
          <p:spPr>
            <a:xfrm>
              <a:off x="742950" y="1124975"/>
              <a:ext cx="304525" cy="1515975"/>
            </a:xfrm>
            <a:custGeom>
              <a:rect b="b" l="l" r="r" t="t"/>
              <a:pathLst>
                <a:path extrusionOk="0" h="60639" w="12181">
                  <a:moveTo>
                    <a:pt x="0" y="60639"/>
                  </a:moveTo>
                  <a:lnTo>
                    <a:pt x="6263" y="0"/>
                  </a:lnTo>
                  <a:lnTo>
                    <a:pt x="12180" y="46911"/>
                  </a:lnTo>
                  <a:close/>
                </a:path>
              </a:pathLst>
            </a:custGeom>
            <a:gradFill>
              <a:gsLst>
                <a:gs pos="0">
                  <a:srgbClr val="FF62FF"/>
                </a:gs>
                <a:gs pos="100000">
                  <a:srgbClr val="A2B5F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 name="Google Shape;66;p4"/>
            <p:cNvSpPr/>
            <p:nvPr/>
          </p:nvSpPr>
          <p:spPr>
            <a:xfrm>
              <a:off x="899500" y="1124975"/>
              <a:ext cx="1171300" cy="1172775"/>
            </a:xfrm>
            <a:custGeom>
              <a:rect b="b" l="l" r="r" t="t"/>
              <a:pathLst>
                <a:path extrusionOk="0" h="46911" w="46852">
                  <a:moveTo>
                    <a:pt x="46852" y="37576"/>
                  </a:moveTo>
                  <a:lnTo>
                    <a:pt x="5918" y="46911"/>
                  </a:lnTo>
                  <a:lnTo>
                    <a:pt x="1" y="0"/>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 name="Google Shape;67;p4"/>
            <p:cNvSpPr/>
            <p:nvPr/>
          </p:nvSpPr>
          <p:spPr>
            <a:xfrm>
              <a:off x="742950" y="2064375"/>
              <a:ext cx="1327850" cy="576575"/>
            </a:xfrm>
            <a:custGeom>
              <a:rect b="b" l="l" r="r" t="t"/>
              <a:pathLst>
                <a:path extrusionOk="0" h="23063" w="53114">
                  <a:moveTo>
                    <a:pt x="53114" y="0"/>
                  </a:moveTo>
                  <a:lnTo>
                    <a:pt x="0" y="23063"/>
                  </a:lnTo>
                  <a:lnTo>
                    <a:pt x="12180" y="9335"/>
                  </a:lnTo>
                  <a:close/>
                </a:path>
              </a:pathLst>
            </a:custGeom>
            <a:gradFill>
              <a:gsLst>
                <a:gs pos="0">
                  <a:srgbClr val="F9F6EF"/>
                </a:gs>
                <a:gs pos="100000">
                  <a:srgbClr val="F148FF"/>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 name="Google Shape;68;p4"/>
          <p:cNvGrpSpPr/>
          <p:nvPr/>
        </p:nvGrpSpPr>
        <p:grpSpPr>
          <a:xfrm>
            <a:off x="-2294554" y="7352820"/>
            <a:ext cx="3442696" cy="3442696"/>
            <a:chOff x="2276175" y="1183600"/>
            <a:chExt cx="1504675" cy="1504675"/>
          </a:xfrm>
        </p:grpSpPr>
        <p:sp>
          <p:nvSpPr>
            <p:cNvPr id="69" name="Google Shape;69;p4"/>
            <p:cNvSpPr/>
            <p:nvPr/>
          </p:nvSpPr>
          <p:spPr>
            <a:xfrm>
              <a:off x="2276175" y="1183600"/>
              <a:ext cx="1504675" cy="1504675"/>
            </a:xfrm>
            <a:custGeom>
              <a:rect b="b" l="l" r="r" t="t"/>
              <a:pathLst>
                <a:path extrusionOk="0" h="60187" w="60187">
                  <a:moveTo>
                    <a:pt x="49482" y="10716"/>
                  </a:moveTo>
                  <a:cubicBezTo>
                    <a:pt x="60186" y="21420"/>
                    <a:pt x="60186" y="38768"/>
                    <a:pt x="49482" y="49483"/>
                  </a:cubicBezTo>
                  <a:cubicBezTo>
                    <a:pt x="38767" y="60187"/>
                    <a:pt x="21419" y="60187"/>
                    <a:pt x="10704" y="49483"/>
                  </a:cubicBezTo>
                  <a:cubicBezTo>
                    <a:pt x="0" y="38768"/>
                    <a:pt x="0" y="21420"/>
                    <a:pt x="10704" y="10716"/>
                  </a:cubicBezTo>
                  <a:cubicBezTo>
                    <a:pt x="21419" y="1"/>
                    <a:pt x="38767" y="1"/>
                    <a:pt x="49482" y="10716"/>
                  </a:cubicBezTo>
                  <a:close/>
                </a:path>
              </a:pathLst>
            </a:custGeom>
            <a:gradFill>
              <a:gsLst>
                <a:gs pos="0">
                  <a:srgbClr val="FEFFB7"/>
                </a:gs>
                <a:gs pos="58999">
                  <a:srgbClr val="F7B0B6"/>
                </a:gs>
                <a:gs pos="92000">
                  <a:srgbClr val="CF65B0"/>
                </a:gs>
                <a:gs pos="100000">
                  <a:srgbClr val="FEFFB7"/>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 name="Google Shape;70;p4"/>
            <p:cNvSpPr/>
            <p:nvPr/>
          </p:nvSpPr>
          <p:spPr>
            <a:xfrm>
              <a:off x="2541671" y="1370841"/>
              <a:ext cx="600399" cy="626921"/>
            </a:xfrm>
            <a:custGeom>
              <a:rect b="b" l="l" r="r" t="t"/>
              <a:pathLst>
                <a:path extrusionOk="0" h="19147" w="18337">
                  <a:moveTo>
                    <a:pt x="17253" y="7073"/>
                  </a:moveTo>
                  <a:cubicBezTo>
                    <a:pt x="18336" y="10431"/>
                    <a:pt x="17312" y="14110"/>
                    <a:pt x="14633" y="16396"/>
                  </a:cubicBezTo>
                  <a:cubicBezTo>
                    <a:pt x="11954" y="18694"/>
                    <a:pt x="8156" y="19146"/>
                    <a:pt x="5013" y="17551"/>
                  </a:cubicBezTo>
                  <a:cubicBezTo>
                    <a:pt x="1870" y="15955"/>
                    <a:pt x="0" y="12621"/>
                    <a:pt x="274" y="9109"/>
                  </a:cubicBezTo>
                  <a:cubicBezTo>
                    <a:pt x="536" y="5597"/>
                    <a:pt x="2906" y="2585"/>
                    <a:pt x="6251" y="1489"/>
                  </a:cubicBezTo>
                  <a:cubicBezTo>
                    <a:pt x="10835" y="1"/>
                    <a:pt x="15752" y="2501"/>
                    <a:pt x="17253" y="7073"/>
                  </a:cubicBezTo>
                  <a:close/>
                </a:path>
              </a:pathLst>
            </a:custGeom>
            <a:gradFill>
              <a:gsLst>
                <a:gs pos="0">
                  <a:srgbClr val="FFFFFF">
                    <a:alpha val="5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 name="Google Shape;71;p4"/>
          <p:cNvGrpSpPr/>
          <p:nvPr/>
        </p:nvGrpSpPr>
        <p:grpSpPr>
          <a:xfrm rot="1441188">
            <a:off x="15035814" y="-850322"/>
            <a:ext cx="5840170" cy="3859426"/>
            <a:chOff x="759000" y="1141650"/>
            <a:chExt cx="4566375" cy="3017650"/>
          </a:xfrm>
        </p:grpSpPr>
        <p:sp>
          <p:nvSpPr>
            <p:cNvPr id="72" name="Google Shape;72;p4"/>
            <p:cNvSpPr/>
            <p:nvPr/>
          </p:nvSpPr>
          <p:spPr>
            <a:xfrm>
              <a:off x="779250" y="1141650"/>
              <a:ext cx="4522325" cy="2935500"/>
            </a:xfrm>
            <a:custGeom>
              <a:rect b="b" l="l" r="r" t="t"/>
              <a:pathLst>
                <a:path extrusionOk="0" h="117420" w="180893">
                  <a:moveTo>
                    <a:pt x="46459" y="111526"/>
                  </a:moveTo>
                  <a:cubicBezTo>
                    <a:pt x="48423" y="110966"/>
                    <a:pt x="50459" y="110752"/>
                    <a:pt x="52495" y="110895"/>
                  </a:cubicBezTo>
                  <a:cubicBezTo>
                    <a:pt x="56341" y="111168"/>
                    <a:pt x="59782" y="112562"/>
                    <a:pt x="63116" y="113931"/>
                  </a:cubicBezTo>
                  <a:cubicBezTo>
                    <a:pt x="65354" y="114848"/>
                    <a:pt x="67521" y="115752"/>
                    <a:pt x="69712" y="116348"/>
                  </a:cubicBezTo>
                  <a:cubicBezTo>
                    <a:pt x="72629" y="117145"/>
                    <a:pt x="75534" y="117419"/>
                    <a:pt x="78665" y="116550"/>
                  </a:cubicBezTo>
                  <a:cubicBezTo>
                    <a:pt x="80463" y="116050"/>
                    <a:pt x="82344" y="115181"/>
                    <a:pt x="84380" y="113776"/>
                  </a:cubicBezTo>
                  <a:cubicBezTo>
                    <a:pt x="85535" y="112978"/>
                    <a:pt x="86619" y="112085"/>
                    <a:pt x="87619" y="111097"/>
                  </a:cubicBezTo>
                  <a:cubicBezTo>
                    <a:pt x="89047" y="109668"/>
                    <a:pt x="90286" y="108049"/>
                    <a:pt x="91286" y="106299"/>
                  </a:cubicBezTo>
                  <a:cubicBezTo>
                    <a:pt x="92274" y="104572"/>
                    <a:pt x="93084" y="102751"/>
                    <a:pt x="93715" y="100870"/>
                  </a:cubicBezTo>
                  <a:cubicBezTo>
                    <a:pt x="95036" y="97048"/>
                    <a:pt x="95846" y="92845"/>
                    <a:pt x="96822" y="88594"/>
                  </a:cubicBezTo>
                  <a:cubicBezTo>
                    <a:pt x="97477" y="85761"/>
                    <a:pt x="98227" y="82891"/>
                    <a:pt x="99299" y="80081"/>
                  </a:cubicBezTo>
                  <a:cubicBezTo>
                    <a:pt x="100727" y="76343"/>
                    <a:pt x="102775" y="72699"/>
                    <a:pt x="105930" y="69568"/>
                  </a:cubicBezTo>
                  <a:cubicBezTo>
                    <a:pt x="107097" y="68413"/>
                    <a:pt x="108359" y="67377"/>
                    <a:pt x="109705" y="66449"/>
                  </a:cubicBezTo>
                  <a:cubicBezTo>
                    <a:pt x="111991" y="64865"/>
                    <a:pt x="114193" y="63817"/>
                    <a:pt x="116313" y="63222"/>
                  </a:cubicBezTo>
                  <a:cubicBezTo>
                    <a:pt x="118265" y="62663"/>
                    <a:pt x="120313" y="62460"/>
                    <a:pt x="122349" y="62603"/>
                  </a:cubicBezTo>
                  <a:cubicBezTo>
                    <a:pt x="126183" y="62865"/>
                    <a:pt x="129624" y="64270"/>
                    <a:pt x="132970" y="65627"/>
                  </a:cubicBezTo>
                  <a:cubicBezTo>
                    <a:pt x="135184" y="66544"/>
                    <a:pt x="137363" y="67449"/>
                    <a:pt x="139554" y="68044"/>
                  </a:cubicBezTo>
                  <a:cubicBezTo>
                    <a:pt x="142471" y="68854"/>
                    <a:pt x="145376" y="69116"/>
                    <a:pt x="148519" y="68247"/>
                  </a:cubicBezTo>
                  <a:cubicBezTo>
                    <a:pt x="150305" y="67746"/>
                    <a:pt x="152186" y="66877"/>
                    <a:pt x="154222" y="65460"/>
                  </a:cubicBezTo>
                  <a:cubicBezTo>
                    <a:pt x="155389" y="64675"/>
                    <a:pt x="156473" y="63770"/>
                    <a:pt x="157461" y="62782"/>
                  </a:cubicBezTo>
                  <a:cubicBezTo>
                    <a:pt x="158901" y="61353"/>
                    <a:pt x="160140" y="59746"/>
                    <a:pt x="161140" y="57995"/>
                  </a:cubicBezTo>
                  <a:cubicBezTo>
                    <a:pt x="162116" y="56257"/>
                    <a:pt x="162926" y="54435"/>
                    <a:pt x="163557" y="52554"/>
                  </a:cubicBezTo>
                  <a:cubicBezTo>
                    <a:pt x="164878" y="48732"/>
                    <a:pt x="165688" y="44541"/>
                    <a:pt x="166676" y="40291"/>
                  </a:cubicBezTo>
                  <a:cubicBezTo>
                    <a:pt x="167331" y="37445"/>
                    <a:pt x="168081" y="34588"/>
                    <a:pt x="169153" y="31778"/>
                  </a:cubicBezTo>
                  <a:cubicBezTo>
                    <a:pt x="170581" y="28039"/>
                    <a:pt x="172629" y="24396"/>
                    <a:pt x="175784" y="21265"/>
                  </a:cubicBezTo>
                  <a:cubicBezTo>
                    <a:pt x="176939" y="20110"/>
                    <a:pt x="178201" y="19062"/>
                    <a:pt x="179547" y="18133"/>
                  </a:cubicBezTo>
                  <a:cubicBezTo>
                    <a:pt x="179654" y="18074"/>
                    <a:pt x="179761" y="18014"/>
                    <a:pt x="179868" y="17967"/>
                  </a:cubicBezTo>
                  <a:cubicBezTo>
                    <a:pt x="179904" y="17955"/>
                    <a:pt x="179940" y="17943"/>
                    <a:pt x="179975" y="17931"/>
                  </a:cubicBezTo>
                  <a:cubicBezTo>
                    <a:pt x="180047" y="17907"/>
                    <a:pt x="180118" y="17883"/>
                    <a:pt x="180190" y="17883"/>
                  </a:cubicBezTo>
                  <a:cubicBezTo>
                    <a:pt x="180237" y="17871"/>
                    <a:pt x="180273" y="17871"/>
                    <a:pt x="180321" y="17871"/>
                  </a:cubicBezTo>
                  <a:cubicBezTo>
                    <a:pt x="180380" y="17859"/>
                    <a:pt x="180452" y="17859"/>
                    <a:pt x="180511" y="17871"/>
                  </a:cubicBezTo>
                  <a:cubicBezTo>
                    <a:pt x="180559" y="17871"/>
                    <a:pt x="180595" y="17871"/>
                    <a:pt x="180630" y="17883"/>
                  </a:cubicBezTo>
                  <a:cubicBezTo>
                    <a:pt x="180702" y="17895"/>
                    <a:pt x="180761" y="17907"/>
                    <a:pt x="180821" y="17943"/>
                  </a:cubicBezTo>
                  <a:cubicBezTo>
                    <a:pt x="180845" y="17943"/>
                    <a:pt x="180868" y="17943"/>
                    <a:pt x="180892" y="17955"/>
                  </a:cubicBezTo>
                  <a:lnTo>
                    <a:pt x="141304" y="179"/>
                  </a:lnTo>
                  <a:cubicBezTo>
                    <a:pt x="140852" y="0"/>
                    <a:pt x="140340" y="72"/>
                    <a:pt x="139959" y="369"/>
                  </a:cubicBezTo>
                  <a:cubicBezTo>
                    <a:pt x="138613" y="1286"/>
                    <a:pt x="137351" y="2334"/>
                    <a:pt x="136184" y="3489"/>
                  </a:cubicBezTo>
                  <a:cubicBezTo>
                    <a:pt x="133029" y="6620"/>
                    <a:pt x="130981" y="10263"/>
                    <a:pt x="129552" y="14002"/>
                  </a:cubicBezTo>
                  <a:cubicBezTo>
                    <a:pt x="128481" y="16812"/>
                    <a:pt x="127743" y="19669"/>
                    <a:pt x="127076" y="22515"/>
                  </a:cubicBezTo>
                  <a:cubicBezTo>
                    <a:pt x="126088" y="26765"/>
                    <a:pt x="125290" y="30956"/>
                    <a:pt x="123968" y="34778"/>
                  </a:cubicBezTo>
                  <a:cubicBezTo>
                    <a:pt x="123337" y="36659"/>
                    <a:pt x="122528" y="38481"/>
                    <a:pt x="121551" y="40219"/>
                  </a:cubicBezTo>
                  <a:cubicBezTo>
                    <a:pt x="120539" y="41970"/>
                    <a:pt x="119301" y="43577"/>
                    <a:pt x="117872" y="45006"/>
                  </a:cubicBezTo>
                  <a:cubicBezTo>
                    <a:pt x="116872" y="45994"/>
                    <a:pt x="115789" y="46899"/>
                    <a:pt x="114634" y="47685"/>
                  </a:cubicBezTo>
                  <a:cubicBezTo>
                    <a:pt x="112598" y="49101"/>
                    <a:pt x="110717" y="49970"/>
                    <a:pt x="108919" y="50471"/>
                  </a:cubicBezTo>
                  <a:cubicBezTo>
                    <a:pt x="105788" y="51340"/>
                    <a:pt x="102882" y="51078"/>
                    <a:pt x="99954" y="50268"/>
                  </a:cubicBezTo>
                  <a:cubicBezTo>
                    <a:pt x="97763" y="49673"/>
                    <a:pt x="95584" y="48768"/>
                    <a:pt x="93369" y="47851"/>
                  </a:cubicBezTo>
                  <a:cubicBezTo>
                    <a:pt x="90036" y="46494"/>
                    <a:pt x="86583" y="45089"/>
                    <a:pt x="82749" y="44827"/>
                  </a:cubicBezTo>
                  <a:cubicBezTo>
                    <a:pt x="80713" y="44684"/>
                    <a:pt x="78677" y="44887"/>
                    <a:pt x="76713" y="45446"/>
                  </a:cubicBezTo>
                  <a:cubicBezTo>
                    <a:pt x="74605" y="46041"/>
                    <a:pt x="72391" y="47089"/>
                    <a:pt x="70105" y="48673"/>
                  </a:cubicBezTo>
                  <a:cubicBezTo>
                    <a:pt x="68759" y="49601"/>
                    <a:pt x="67497" y="50649"/>
                    <a:pt x="66342" y="51792"/>
                  </a:cubicBezTo>
                  <a:cubicBezTo>
                    <a:pt x="63187" y="54923"/>
                    <a:pt x="61127" y="58579"/>
                    <a:pt x="59710" y="62305"/>
                  </a:cubicBezTo>
                  <a:cubicBezTo>
                    <a:pt x="58639" y="65115"/>
                    <a:pt x="57889" y="67973"/>
                    <a:pt x="57234" y="70818"/>
                  </a:cubicBezTo>
                  <a:cubicBezTo>
                    <a:pt x="56258" y="75069"/>
                    <a:pt x="55448" y="79260"/>
                    <a:pt x="54126" y="83082"/>
                  </a:cubicBezTo>
                  <a:cubicBezTo>
                    <a:pt x="53495" y="84975"/>
                    <a:pt x="52686" y="86785"/>
                    <a:pt x="51709" y="88523"/>
                  </a:cubicBezTo>
                  <a:cubicBezTo>
                    <a:pt x="50697" y="90273"/>
                    <a:pt x="49459" y="91892"/>
                    <a:pt x="48030" y="93309"/>
                  </a:cubicBezTo>
                  <a:cubicBezTo>
                    <a:pt x="47030" y="94297"/>
                    <a:pt x="45947" y="95202"/>
                    <a:pt x="44792" y="95988"/>
                  </a:cubicBezTo>
                  <a:cubicBezTo>
                    <a:pt x="42756" y="97405"/>
                    <a:pt x="40863" y="98274"/>
                    <a:pt x="39077" y="98786"/>
                  </a:cubicBezTo>
                  <a:cubicBezTo>
                    <a:pt x="35946" y="99643"/>
                    <a:pt x="33040" y="99381"/>
                    <a:pt x="30123" y="98572"/>
                  </a:cubicBezTo>
                  <a:cubicBezTo>
                    <a:pt x="27933" y="97976"/>
                    <a:pt x="25754" y="97072"/>
                    <a:pt x="23527" y="96167"/>
                  </a:cubicBezTo>
                  <a:cubicBezTo>
                    <a:pt x="20194" y="94797"/>
                    <a:pt x="16753" y="93404"/>
                    <a:pt x="12907" y="93131"/>
                  </a:cubicBezTo>
                  <a:cubicBezTo>
                    <a:pt x="10871" y="92988"/>
                    <a:pt x="8835" y="93202"/>
                    <a:pt x="6870" y="93762"/>
                  </a:cubicBezTo>
                  <a:cubicBezTo>
                    <a:pt x="4763" y="94357"/>
                    <a:pt x="2549" y="95393"/>
                    <a:pt x="1" y="97202"/>
                  </a:cubicBezTo>
                  <a:lnTo>
                    <a:pt x="39589" y="114978"/>
                  </a:lnTo>
                  <a:cubicBezTo>
                    <a:pt x="42149" y="113157"/>
                    <a:pt x="44351" y="112121"/>
                    <a:pt x="46459" y="111526"/>
                  </a:cubicBezTo>
                  <a:close/>
                </a:path>
              </a:pathLst>
            </a:custGeom>
            <a:gradFill>
              <a:gsLst>
                <a:gs pos="0">
                  <a:srgbClr val="FFE2FF"/>
                </a:gs>
                <a:gs pos="8000">
                  <a:srgbClr val="D3A3EE"/>
                </a:gs>
                <a:gs pos="21000">
                  <a:srgbClr val="7B76D6"/>
                </a:gs>
                <a:gs pos="35000">
                  <a:srgbClr val="D3A3EE"/>
                </a:gs>
                <a:gs pos="46000">
                  <a:srgbClr val="FFE2FF"/>
                </a:gs>
                <a:gs pos="58000">
                  <a:srgbClr val="D3A3EE"/>
                </a:gs>
                <a:gs pos="69000">
                  <a:srgbClr val="7B76D6"/>
                </a:gs>
                <a:gs pos="85000">
                  <a:srgbClr val="D3A3EE"/>
                </a:gs>
                <a:gs pos="94000">
                  <a:srgbClr val="FFE2FF"/>
                </a:gs>
                <a:gs pos="100000">
                  <a:srgbClr val="D3A3EE"/>
                </a:gs>
              </a:gsLst>
              <a:lin ang="8100019"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 name="Google Shape;73;p4"/>
            <p:cNvSpPr/>
            <p:nvPr/>
          </p:nvSpPr>
          <p:spPr>
            <a:xfrm>
              <a:off x="1748725" y="1588125"/>
              <a:ext cx="3576650" cy="2571175"/>
            </a:xfrm>
            <a:custGeom>
              <a:rect b="b" l="l" r="r" t="t"/>
              <a:pathLst>
                <a:path extrusionOk="0" h="102847" w="143066">
                  <a:moveTo>
                    <a:pt x="142768" y="798"/>
                  </a:moveTo>
                  <a:cubicBezTo>
                    <a:pt x="142637" y="465"/>
                    <a:pt x="142375" y="203"/>
                    <a:pt x="142054" y="84"/>
                  </a:cubicBezTo>
                  <a:cubicBezTo>
                    <a:pt x="141982" y="60"/>
                    <a:pt x="141923" y="36"/>
                    <a:pt x="141863" y="24"/>
                  </a:cubicBezTo>
                  <a:cubicBezTo>
                    <a:pt x="141816" y="24"/>
                    <a:pt x="141780" y="12"/>
                    <a:pt x="141744" y="12"/>
                  </a:cubicBezTo>
                  <a:cubicBezTo>
                    <a:pt x="141673" y="0"/>
                    <a:pt x="141613" y="0"/>
                    <a:pt x="141542" y="12"/>
                  </a:cubicBezTo>
                  <a:cubicBezTo>
                    <a:pt x="141506" y="12"/>
                    <a:pt x="141458" y="12"/>
                    <a:pt x="141423" y="24"/>
                  </a:cubicBezTo>
                  <a:cubicBezTo>
                    <a:pt x="141339" y="36"/>
                    <a:pt x="141268" y="48"/>
                    <a:pt x="141196" y="84"/>
                  </a:cubicBezTo>
                  <a:cubicBezTo>
                    <a:pt x="141161" y="96"/>
                    <a:pt x="141125" y="96"/>
                    <a:pt x="141101" y="108"/>
                  </a:cubicBezTo>
                  <a:cubicBezTo>
                    <a:pt x="140982" y="155"/>
                    <a:pt x="140875" y="215"/>
                    <a:pt x="140768" y="286"/>
                  </a:cubicBezTo>
                  <a:cubicBezTo>
                    <a:pt x="139422" y="1215"/>
                    <a:pt x="138160" y="2263"/>
                    <a:pt x="137005" y="3406"/>
                  </a:cubicBezTo>
                  <a:cubicBezTo>
                    <a:pt x="133850" y="6537"/>
                    <a:pt x="131791" y="10192"/>
                    <a:pt x="130374" y="13919"/>
                  </a:cubicBezTo>
                  <a:cubicBezTo>
                    <a:pt x="129302" y="16729"/>
                    <a:pt x="128552" y="19598"/>
                    <a:pt x="127897" y="22432"/>
                  </a:cubicBezTo>
                  <a:cubicBezTo>
                    <a:pt x="126909" y="26682"/>
                    <a:pt x="126111" y="30873"/>
                    <a:pt x="124778" y="34707"/>
                  </a:cubicBezTo>
                  <a:cubicBezTo>
                    <a:pt x="124147" y="36588"/>
                    <a:pt x="123337" y="38410"/>
                    <a:pt x="122361" y="40136"/>
                  </a:cubicBezTo>
                  <a:cubicBezTo>
                    <a:pt x="121361" y="41898"/>
                    <a:pt x="120122" y="43506"/>
                    <a:pt x="118682" y="44935"/>
                  </a:cubicBezTo>
                  <a:cubicBezTo>
                    <a:pt x="117694" y="45923"/>
                    <a:pt x="116610" y="46816"/>
                    <a:pt x="115443" y="47613"/>
                  </a:cubicBezTo>
                  <a:cubicBezTo>
                    <a:pt x="113407" y="49018"/>
                    <a:pt x="111526" y="49899"/>
                    <a:pt x="109740" y="50388"/>
                  </a:cubicBezTo>
                  <a:cubicBezTo>
                    <a:pt x="106597" y="51269"/>
                    <a:pt x="103692" y="50983"/>
                    <a:pt x="100775" y="50197"/>
                  </a:cubicBezTo>
                  <a:cubicBezTo>
                    <a:pt x="98584" y="49602"/>
                    <a:pt x="96405" y="48685"/>
                    <a:pt x="94191" y="47780"/>
                  </a:cubicBezTo>
                  <a:cubicBezTo>
                    <a:pt x="90845" y="46411"/>
                    <a:pt x="87404" y="45018"/>
                    <a:pt x="83570" y="44744"/>
                  </a:cubicBezTo>
                  <a:cubicBezTo>
                    <a:pt x="81534" y="44601"/>
                    <a:pt x="79486" y="44815"/>
                    <a:pt x="77534" y="45363"/>
                  </a:cubicBezTo>
                  <a:cubicBezTo>
                    <a:pt x="75414" y="45958"/>
                    <a:pt x="73212" y="47006"/>
                    <a:pt x="70926" y="48590"/>
                  </a:cubicBezTo>
                  <a:cubicBezTo>
                    <a:pt x="69580" y="49518"/>
                    <a:pt x="68318" y="50566"/>
                    <a:pt x="67151" y="51721"/>
                  </a:cubicBezTo>
                  <a:cubicBezTo>
                    <a:pt x="63996" y="54840"/>
                    <a:pt x="61948" y="58496"/>
                    <a:pt x="60520" y="62234"/>
                  </a:cubicBezTo>
                  <a:cubicBezTo>
                    <a:pt x="59448" y="65032"/>
                    <a:pt x="58698" y="67902"/>
                    <a:pt x="58043" y="70735"/>
                  </a:cubicBezTo>
                  <a:cubicBezTo>
                    <a:pt x="57067" y="74998"/>
                    <a:pt x="56257" y="79189"/>
                    <a:pt x="54936" y="83011"/>
                  </a:cubicBezTo>
                  <a:cubicBezTo>
                    <a:pt x="54305" y="84892"/>
                    <a:pt x="53495" y="86713"/>
                    <a:pt x="52507" y="88440"/>
                  </a:cubicBezTo>
                  <a:cubicBezTo>
                    <a:pt x="51507" y="90202"/>
                    <a:pt x="50268" y="91809"/>
                    <a:pt x="48840" y="93238"/>
                  </a:cubicBezTo>
                  <a:cubicBezTo>
                    <a:pt x="47840" y="94226"/>
                    <a:pt x="46756" y="95119"/>
                    <a:pt x="45601" y="95917"/>
                  </a:cubicBezTo>
                  <a:cubicBezTo>
                    <a:pt x="43565" y="97322"/>
                    <a:pt x="41684" y="98203"/>
                    <a:pt x="39886" y="98691"/>
                  </a:cubicBezTo>
                  <a:cubicBezTo>
                    <a:pt x="36755" y="99560"/>
                    <a:pt x="33850" y="99286"/>
                    <a:pt x="30933" y="98489"/>
                  </a:cubicBezTo>
                  <a:cubicBezTo>
                    <a:pt x="28742" y="97893"/>
                    <a:pt x="26563" y="96989"/>
                    <a:pt x="24337" y="96072"/>
                  </a:cubicBezTo>
                  <a:cubicBezTo>
                    <a:pt x="21003" y="94714"/>
                    <a:pt x="17562" y="93321"/>
                    <a:pt x="13716" y="93048"/>
                  </a:cubicBezTo>
                  <a:cubicBezTo>
                    <a:pt x="11680" y="92905"/>
                    <a:pt x="9644" y="93107"/>
                    <a:pt x="7680" y="93679"/>
                  </a:cubicBezTo>
                  <a:cubicBezTo>
                    <a:pt x="5572" y="94274"/>
                    <a:pt x="3370" y="95310"/>
                    <a:pt x="822" y="97108"/>
                  </a:cubicBezTo>
                  <a:cubicBezTo>
                    <a:pt x="238" y="97691"/>
                    <a:pt x="0" y="98608"/>
                    <a:pt x="298" y="99322"/>
                  </a:cubicBezTo>
                  <a:cubicBezTo>
                    <a:pt x="357" y="99465"/>
                    <a:pt x="441" y="99596"/>
                    <a:pt x="536" y="99703"/>
                  </a:cubicBezTo>
                  <a:cubicBezTo>
                    <a:pt x="560" y="99727"/>
                    <a:pt x="572" y="99751"/>
                    <a:pt x="596" y="99763"/>
                  </a:cubicBezTo>
                  <a:cubicBezTo>
                    <a:pt x="691" y="99858"/>
                    <a:pt x="798" y="99941"/>
                    <a:pt x="917" y="100001"/>
                  </a:cubicBezTo>
                  <a:cubicBezTo>
                    <a:pt x="1381" y="100203"/>
                    <a:pt x="1905" y="100132"/>
                    <a:pt x="2298" y="99834"/>
                  </a:cubicBezTo>
                  <a:cubicBezTo>
                    <a:pt x="4334" y="98429"/>
                    <a:pt x="6215" y="97548"/>
                    <a:pt x="8013" y="97048"/>
                  </a:cubicBezTo>
                  <a:cubicBezTo>
                    <a:pt x="11144" y="96191"/>
                    <a:pt x="14050" y="96453"/>
                    <a:pt x="16967" y="97250"/>
                  </a:cubicBezTo>
                  <a:cubicBezTo>
                    <a:pt x="19157" y="97846"/>
                    <a:pt x="21336" y="98763"/>
                    <a:pt x="23563" y="99667"/>
                  </a:cubicBezTo>
                  <a:cubicBezTo>
                    <a:pt x="26896" y="101037"/>
                    <a:pt x="30349" y="102430"/>
                    <a:pt x="34183" y="102704"/>
                  </a:cubicBezTo>
                  <a:cubicBezTo>
                    <a:pt x="36207" y="102846"/>
                    <a:pt x="38255" y="102632"/>
                    <a:pt x="40220" y="102084"/>
                  </a:cubicBezTo>
                  <a:cubicBezTo>
                    <a:pt x="42327" y="101489"/>
                    <a:pt x="44530" y="100441"/>
                    <a:pt x="46816" y="98858"/>
                  </a:cubicBezTo>
                  <a:cubicBezTo>
                    <a:pt x="48161" y="97929"/>
                    <a:pt x="49423" y="96881"/>
                    <a:pt x="50590" y="95726"/>
                  </a:cubicBezTo>
                  <a:cubicBezTo>
                    <a:pt x="53745" y="92595"/>
                    <a:pt x="55793" y="88952"/>
                    <a:pt x="57222" y="85213"/>
                  </a:cubicBezTo>
                  <a:cubicBezTo>
                    <a:pt x="58293" y="82403"/>
                    <a:pt x="59043" y="79546"/>
                    <a:pt x="59698" y="76700"/>
                  </a:cubicBezTo>
                  <a:cubicBezTo>
                    <a:pt x="60686" y="72450"/>
                    <a:pt x="61484" y="68259"/>
                    <a:pt x="62806" y="64437"/>
                  </a:cubicBezTo>
                  <a:cubicBezTo>
                    <a:pt x="63437" y="62556"/>
                    <a:pt x="64246" y="60734"/>
                    <a:pt x="65235" y="58996"/>
                  </a:cubicBezTo>
                  <a:cubicBezTo>
                    <a:pt x="66235" y="57246"/>
                    <a:pt x="67473" y="55638"/>
                    <a:pt x="68914" y="54209"/>
                  </a:cubicBezTo>
                  <a:cubicBezTo>
                    <a:pt x="69902" y="53221"/>
                    <a:pt x="70985" y="52316"/>
                    <a:pt x="72152" y="51519"/>
                  </a:cubicBezTo>
                  <a:cubicBezTo>
                    <a:pt x="74188" y="50114"/>
                    <a:pt x="76069" y="49245"/>
                    <a:pt x="77867" y="48744"/>
                  </a:cubicBezTo>
                  <a:cubicBezTo>
                    <a:pt x="80998" y="47887"/>
                    <a:pt x="83904" y="48149"/>
                    <a:pt x="86833" y="48947"/>
                  </a:cubicBezTo>
                  <a:cubicBezTo>
                    <a:pt x="89011" y="49554"/>
                    <a:pt x="91190" y="50459"/>
                    <a:pt x="93417" y="51364"/>
                  </a:cubicBezTo>
                  <a:cubicBezTo>
                    <a:pt x="96750" y="52733"/>
                    <a:pt x="100191" y="54126"/>
                    <a:pt x="104025" y="54400"/>
                  </a:cubicBezTo>
                  <a:cubicBezTo>
                    <a:pt x="106061" y="54543"/>
                    <a:pt x="108109" y="54329"/>
                    <a:pt x="110074" y="53769"/>
                  </a:cubicBezTo>
                  <a:cubicBezTo>
                    <a:pt x="112181" y="53174"/>
                    <a:pt x="114384" y="52126"/>
                    <a:pt x="116670" y="50542"/>
                  </a:cubicBezTo>
                  <a:cubicBezTo>
                    <a:pt x="118015" y="49626"/>
                    <a:pt x="119277" y="48578"/>
                    <a:pt x="120432" y="47423"/>
                  </a:cubicBezTo>
                  <a:cubicBezTo>
                    <a:pt x="123599" y="44292"/>
                    <a:pt x="125647" y="40636"/>
                    <a:pt x="127076" y="36910"/>
                  </a:cubicBezTo>
                  <a:cubicBezTo>
                    <a:pt x="128147" y="34100"/>
                    <a:pt x="128897" y="31230"/>
                    <a:pt x="129552" y="28409"/>
                  </a:cubicBezTo>
                  <a:cubicBezTo>
                    <a:pt x="130540" y="24146"/>
                    <a:pt x="131338" y="19955"/>
                    <a:pt x="132660" y="16133"/>
                  </a:cubicBezTo>
                  <a:cubicBezTo>
                    <a:pt x="133291" y="14252"/>
                    <a:pt x="134100" y="12431"/>
                    <a:pt x="135089" y="10692"/>
                  </a:cubicBezTo>
                  <a:cubicBezTo>
                    <a:pt x="136089" y="8942"/>
                    <a:pt x="137315" y="7335"/>
                    <a:pt x="138756" y="5918"/>
                  </a:cubicBezTo>
                  <a:cubicBezTo>
                    <a:pt x="139839" y="4846"/>
                    <a:pt x="141006" y="3870"/>
                    <a:pt x="142256" y="3001"/>
                  </a:cubicBezTo>
                  <a:cubicBezTo>
                    <a:pt x="142840" y="2429"/>
                    <a:pt x="143066" y="1501"/>
                    <a:pt x="142768" y="798"/>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 name="Google Shape;74;p4"/>
            <p:cNvSpPr/>
            <p:nvPr/>
          </p:nvSpPr>
          <p:spPr>
            <a:xfrm>
              <a:off x="759000" y="3571400"/>
              <a:ext cx="1013250" cy="517050"/>
            </a:xfrm>
            <a:custGeom>
              <a:rect b="b" l="l" r="r" t="t"/>
              <a:pathLst>
                <a:path extrusionOk="0" h="20682" w="40530">
                  <a:moveTo>
                    <a:pt x="40125" y="20372"/>
                  </a:moveTo>
                  <a:cubicBezTo>
                    <a:pt x="40030" y="20253"/>
                    <a:pt x="39946" y="20122"/>
                    <a:pt x="39887" y="19991"/>
                  </a:cubicBezTo>
                  <a:cubicBezTo>
                    <a:pt x="39589" y="19277"/>
                    <a:pt x="39827" y="18348"/>
                    <a:pt x="40411" y="17777"/>
                  </a:cubicBezTo>
                  <a:lnTo>
                    <a:pt x="822" y="1"/>
                  </a:lnTo>
                  <a:cubicBezTo>
                    <a:pt x="239" y="572"/>
                    <a:pt x="1" y="1501"/>
                    <a:pt x="299" y="2215"/>
                  </a:cubicBezTo>
                  <a:cubicBezTo>
                    <a:pt x="418" y="2513"/>
                    <a:pt x="644" y="2763"/>
                    <a:pt x="942" y="2906"/>
                  </a:cubicBezTo>
                  <a:lnTo>
                    <a:pt x="40530" y="20682"/>
                  </a:lnTo>
                  <a:cubicBezTo>
                    <a:pt x="40530" y="20682"/>
                    <a:pt x="40518" y="20670"/>
                    <a:pt x="40506" y="20658"/>
                  </a:cubicBezTo>
                  <a:cubicBezTo>
                    <a:pt x="40387" y="20598"/>
                    <a:pt x="40280" y="20527"/>
                    <a:pt x="40185" y="20432"/>
                  </a:cubicBezTo>
                  <a:cubicBezTo>
                    <a:pt x="40161" y="20408"/>
                    <a:pt x="40149" y="20384"/>
                    <a:pt x="40125" y="20372"/>
                  </a:cubicBez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 name="Google Shape;75;p4"/>
          <p:cNvGrpSpPr/>
          <p:nvPr/>
        </p:nvGrpSpPr>
        <p:grpSpPr>
          <a:xfrm>
            <a:off x="15943976" y="7762123"/>
            <a:ext cx="3590788" cy="2295317"/>
            <a:chOff x="3627825" y="3249050"/>
            <a:chExt cx="1702925" cy="1088550"/>
          </a:xfrm>
        </p:grpSpPr>
        <p:sp>
          <p:nvSpPr>
            <p:cNvPr id="76" name="Google Shape;76;p4"/>
            <p:cNvSpPr/>
            <p:nvPr/>
          </p:nvSpPr>
          <p:spPr>
            <a:xfrm>
              <a:off x="3627825" y="3249050"/>
              <a:ext cx="1642200" cy="966200"/>
            </a:xfrm>
            <a:custGeom>
              <a:rect b="b" l="l" r="r" t="t"/>
              <a:pathLst>
                <a:path extrusionOk="0" h="38648" w="65688">
                  <a:moveTo>
                    <a:pt x="65687" y="4691"/>
                  </a:moveTo>
                  <a:cubicBezTo>
                    <a:pt x="65687" y="4858"/>
                    <a:pt x="65675" y="5025"/>
                    <a:pt x="65663" y="5191"/>
                  </a:cubicBezTo>
                  <a:cubicBezTo>
                    <a:pt x="65651" y="5227"/>
                    <a:pt x="65651" y="5251"/>
                    <a:pt x="65651" y="5287"/>
                  </a:cubicBezTo>
                  <a:cubicBezTo>
                    <a:pt x="65628" y="5453"/>
                    <a:pt x="65604" y="5620"/>
                    <a:pt x="65568" y="5798"/>
                  </a:cubicBezTo>
                  <a:cubicBezTo>
                    <a:pt x="65568" y="5810"/>
                    <a:pt x="65556" y="5834"/>
                    <a:pt x="65544" y="5870"/>
                  </a:cubicBezTo>
                  <a:cubicBezTo>
                    <a:pt x="65509" y="6060"/>
                    <a:pt x="65449" y="6251"/>
                    <a:pt x="65390" y="6441"/>
                  </a:cubicBezTo>
                  <a:cubicBezTo>
                    <a:pt x="65366" y="6489"/>
                    <a:pt x="65366" y="6525"/>
                    <a:pt x="65342" y="6572"/>
                  </a:cubicBezTo>
                  <a:cubicBezTo>
                    <a:pt x="65270" y="6763"/>
                    <a:pt x="65199" y="6977"/>
                    <a:pt x="65104" y="7180"/>
                  </a:cubicBezTo>
                  <a:cubicBezTo>
                    <a:pt x="65104" y="7203"/>
                    <a:pt x="65080" y="7227"/>
                    <a:pt x="65068" y="7251"/>
                  </a:cubicBezTo>
                  <a:cubicBezTo>
                    <a:pt x="64997" y="7453"/>
                    <a:pt x="64889" y="7656"/>
                    <a:pt x="64782" y="7858"/>
                  </a:cubicBezTo>
                  <a:cubicBezTo>
                    <a:pt x="64770" y="7906"/>
                    <a:pt x="64747" y="7942"/>
                    <a:pt x="64723" y="7977"/>
                  </a:cubicBezTo>
                  <a:cubicBezTo>
                    <a:pt x="64616" y="8204"/>
                    <a:pt x="64485" y="8430"/>
                    <a:pt x="64342" y="8656"/>
                  </a:cubicBezTo>
                  <a:cubicBezTo>
                    <a:pt x="64318" y="8692"/>
                    <a:pt x="64294" y="8751"/>
                    <a:pt x="64258" y="8799"/>
                  </a:cubicBezTo>
                  <a:cubicBezTo>
                    <a:pt x="64104" y="9037"/>
                    <a:pt x="63961" y="9275"/>
                    <a:pt x="63794" y="9525"/>
                  </a:cubicBezTo>
                  <a:cubicBezTo>
                    <a:pt x="59817" y="15335"/>
                    <a:pt x="50411" y="22372"/>
                    <a:pt x="39601" y="28123"/>
                  </a:cubicBezTo>
                  <a:cubicBezTo>
                    <a:pt x="36803" y="29611"/>
                    <a:pt x="33909" y="31004"/>
                    <a:pt x="30992" y="32266"/>
                  </a:cubicBezTo>
                  <a:cubicBezTo>
                    <a:pt x="29206" y="33052"/>
                    <a:pt x="27397" y="33790"/>
                    <a:pt x="25611" y="34457"/>
                  </a:cubicBezTo>
                  <a:cubicBezTo>
                    <a:pt x="24432" y="34897"/>
                    <a:pt x="23265" y="35302"/>
                    <a:pt x="22110" y="35695"/>
                  </a:cubicBezTo>
                  <a:cubicBezTo>
                    <a:pt x="21634" y="35850"/>
                    <a:pt x="21170" y="35993"/>
                    <a:pt x="20717" y="36136"/>
                  </a:cubicBezTo>
                  <a:cubicBezTo>
                    <a:pt x="20586" y="36183"/>
                    <a:pt x="20467" y="36219"/>
                    <a:pt x="20348" y="36255"/>
                  </a:cubicBezTo>
                  <a:lnTo>
                    <a:pt x="19181" y="36600"/>
                  </a:lnTo>
                  <a:cubicBezTo>
                    <a:pt x="19110" y="36624"/>
                    <a:pt x="19050" y="36648"/>
                    <a:pt x="18967" y="36659"/>
                  </a:cubicBezTo>
                  <a:cubicBezTo>
                    <a:pt x="18562" y="36778"/>
                    <a:pt x="18169" y="36898"/>
                    <a:pt x="17776" y="36993"/>
                  </a:cubicBezTo>
                  <a:cubicBezTo>
                    <a:pt x="17741" y="37005"/>
                    <a:pt x="17717" y="37005"/>
                    <a:pt x="17681" y="37017"/>
                  </a:cubicBezTo>
                  <a:cubicBezTo>
                    <a:pt x="17562" y="37052"/>
                    <a:pt x="17467" y="37088"/>
                    <a:pt x="17360" y="37112"/>
                  </a:cubicBezTo>
                  <a:cubicBezTo>
                    <a:pt x="17003" y="37195"/>
                    <a:pt x="16669" y="37290"/>
                    <a:pt x="16336" y="37374"/>
                  </a:cubicBezTo>
                  <a:lnTo>
                    <a:pt x="16050" y="37433"/>
                  </a:lnTo>
                  <a:cubicBezTo>
                    <a:pt x="15645" y="37540"/>
                    <a:pt x="15240" y="37624"/>
                    <a:pt x="14847" y="37719"/>
                  </a:cubicBezTo>
                  <a:cubicBezTo>
                    <a:pt x="14764" y="37731"/>
                    <a:pt x="14681" y="37755"/>
                    <a:pt x="14597" y="37767"/>
                  </a:cubicBezTo>
                  <a:cubicBezTo>
                    <a:pt x="14276" y="37838"/>
                    <a:pt x="13955" y="37898"/>
                    <a:pt x="13633" y="37969"/>
                  </a:cubicBezTo>
                  <a:cubicBezTo>
                    <a:pt x="13538" y="37981"/>
                    <a:pt x="13443" y="38005"/>
                    <a:pt x="13347" y="38017"/>
                  </a:cubicBezTo>
                  <a:cubicBezTo>
                    <a:pt x="13204" y="38052"/>
                    <a:pt x="13050" y="38076"/>
                    <a:pt x="12907" y="38100"/>
                  </a:cubicBezTo>
                  <a:cubicBezTo>
                    <a:pt x="12681" y="38136"/>
                    <a:pt x="12454" y="38183"/>
                    <a:pt x="12240" y="38219"/>
                  </a:cubicBezTo>
                  <a:cubicBezTo>
                    <a:pt x="12192" y="38219"/>
                    <a:pt x="12145" y="38231"/>
                    <a:pt x="12097" y="38231"/>
                  </a:cubicBezTo>
                  <a:cubicBezTo>
                    <a:pt x="11776" y="38291"/>
                    <a:pt x="11466" y="38338"/>
                    <a:pt x="11157" y="38374"/>
                  </a:cubicBezTo>
                  <a:cubicBezTo>
                    <a:pt x="11073" y="38386"/>
                    <a:pt x="10978" y="38398"/>
                    <a:pt x="10883" y="38410"/>
                  </a:cubicBezTo>
                  <a:cubicBezTo>
                    <a:pt x="10549" y="38457"/>
                    <a:pt x="10216" y="38493"/>
                    <a:pt x="9883" y="38529"/>
                  </a:cubicBezTo>
                  <a:lnTo>
                    <a:pt x="9859" y="38529"/>
                  </a:lnTo>
                  <a:cubicBezTo>
                    <a:pt x="9537" y="38564"/>
                    <a:pt x="9216" y="38576"/>
                    <a:pt x="8894" y="38600"/>
                  </a:cubicBezTo>
                  <a:lnTo>
                    <a:pt x="8656" y="38612"/>
                  </a:lnTo>
                  <a:cubicBezTo>
                    <a:pt x="8382" y="38636"/>
                    <a:pt x="8120" y="38648"/>
                    <a:pt x="7870" y="38648"/>
                  </a:cubicBezTo>
                  <a:lnTo>
                    <a:pt x="7728" y="38648"/>
                  </a:lnTo>
                  <a:lnTo>
                    <a:pt x="6870" y="38648"/>
                  </a:lnTo>
                  <a:lnTo>
                    <a:pt x="6668" y="38648"/>
                  </a:lnTo>
                  <a:cubicBezTo>
                    <a:pt x="6454" y="38636"/>
                    <a:pt x="6239" y="38624"/>
                    <a:pt x="6037" y="38612"/>
                  </a:cubicBezTo>
                  <a:lnTo>
                    <a:pt x="6013" y="38612"/>
                  </a:lnTo>
                  <a:cubicBezTo>
                    <a:pt x="5954" y="38612"/>
                    <a:pt x="5894" y="38612"/>
                    <a:pt x="5834" y="38600"/>
                  </a:cubicBezTo>
                  <a:cubicBezTo>
                    <a:pt x="5584" y="38576"/>
                    <a:pt x="5334" y="38553"/>
                    <a:pt x="5096" y="38517"/>
                  </a:cubicBezTo>
                  <a:cubicBezTo>
                    <a:pt x="5049" y="38517"/>
                    <a:pt x="5001" y="38505"/>
                    <a:pt x="4941" y="38505"/>
                  </a:cubicBezTo>
                  <a:cubicBezTo>
                    <a:pt x="4751" y="38469"/>
                    <a:pt x="4572" y="38433"/>
                    <a:pt x="4382" y="38398"/>
                  </a:cubicBezTo>
                  <a:cubicBezTo>
                    <a:pt x="4322" y="38386"/>
                    <a:pt x="4275" y="38374"/>
                    <a:pt x="4215" y="38362"/>
                  </a:cubicBezTo>
                  <a:cubicBezTo>
                    <a:pt x="4001" y="38314"/>
                    <a:pt x="3787" y="38267"/>
                    <a:pt x="3596" y="38219"/>
                  </a:cubicBezTo>
                  <a:cubicBezTo>
                    <a:pt x="3572" y="38207"/>
                    <a:pt x="3537" y="38195"/>
                    <a:pt x="3513" y="38195"/>
                  </a:cubicBezTo>
                  <a:cubicBezTo>
                    <a:pt x="3346" y="38136"/>
                    <a:pt x="3179" y="38076"/>
                    <a:pt x="3013" y="38017"/>
                  </a:cubicBezTo>
                  <a:cubicBezTo>
                    <a:pt x="2965" y="38005"/>
                    <a:pt x="2917" y="37981"/>
                    <a:pt x="2870" y="37957"/>
                  </a:cubicBezTo>
                  <a:cubicBezTo>
                    <a:pt x="2703" y="37898"/>
                    <a:pt x="2536" y="37814"/>
                    <a:pt x="2382" y="37743"/>
                  </a:cubicBezTo>
                  <a:cubicBezTo>
                    <a:pt x="2382" y="37743"/>
                    <a:pt x="2370" y="37743"/>
                    <a:pt x="2370" y="37731"/>
                  </a:cubicBezTo>
                  <a:cubicBezTo>
                    <a:pt x="2215" y="37648"/>
                    <a:pt x="2060" y="37552"/>
                    <a:pt x="1917" y="37457"/>
                  </a:cubicBezTo>
                  <a:lnTo>
                    <a:pt x="1810" y="37386"/>
                  </a:lnTo>
                  <a:cubicBezTo>
                    <a:pt x="1703" y="37302"/>
                    <a:pt x="1596" y="37219"/>
                    <a:pt x="1489" y="37124"/>
                  </a:cubicBezTo>
                  <a:lnTo>
                    <a:pt x="1429" y="37064"/>
                  </a:lnTo>
                  <a:cubicBezTo>
                    <a:pt x="1310" y="36957"/>
                    <a:pt x="1215" y="36850"/>
                    <a:pt x="1120" y="36731"/>
                  </a:cubicBezTo>
                  <a:cubicBezTo>
                    <a:pt x="1084" y="36695"/>
                    <a:pt x="1072" y="36671"/>
                    <a:pt x="1048" y="36636"/>
                  </a:cubicBezTo>
                  <a:cubicBezTo>
                    <a:pt x="977" y="36540"/>
                    <a:pt x="905" y="36433"/>
                    <a:pt x="846" y="36338"/>
                  </a:cubicBezTo>
                  <a:cubicBezTo>
                    <a:pt x="822" y="36302"/>
                    <a:pt x="810" y="36267"/>
                    <a:pt x="786" y="36243"/>
                  </a:cubicBezTo>
                  <a:cubicBezTo>
                    <a:pt x="0" y="34754"/>
                    <a:pt x="441" y="32623"/>
                    <a:pt x="2310" y="29873"/>
                  </a:cubicBezTo>
                  <a:cubicBezTo>
                    <a:pt x="4941" y="26039"/>
                    <a:pt x="9954" y="21646"/>
                    <a:pt x="16181" y="17455"/>
                  </a:cubicBezTo>
                  <a:cubicBezTo>
                    <a:pt x="19062" y="15514"/>
                    <a:pt x="22206" y="13609"/>
                    <a:pt x="25492" y="11835"/>
                  </a:cubicBezTo>
                  <a:cubicBezTo>
                    <a:pt x="27373" y="10799"/>
                    <a:pt x="29290" y="9823"/>
                    <a:pt x="31242" y="8882"/>
                  </a:cubicBezTo>
                  <a:cubicBezTo>
                    <a:pt x="33993" y="7573"/>
                    <a:pt x="36791" y="6358"/>
                    <a:pt x="39577" y="5287"/>
                  </a:cubicBezTo>
                  <a:cubicBezTo>
                    <a:pt x="41053" y="4715"/>
                    <a:pt x="42530" y="4191"/>
                    <a:pt x="43982" y="3703"/>
                  </a:cubicBezTo>
                  <a:cubicBezTo>
                    <a:pt x="44268" y="3608"/>
                    <a:pt x="44542" y="3524"/>
                    <a:pt x="44816" y="3441"/>
                  </a:cubicBezTo>
                  <a:cubicBezTo>
                    <a:pt x="47292" y="2631"/>
                    <a:pt x="49816" y="1965"/>
                    <a:pt x="52376" y="1453"/>
                  </a:cubicBezTo>
                  <a:cubicBezTo>
                    <a:pt x="59770" y="0"/>
                    <a:pt x="64485" y="822"/>
                    <a:pt x="65473" y="3572"/>
                  </a:cubicBezTo>
                  <a:cubicBezTo>
                    <a:pt x="65485" y="3596"/>
                    <a:pt x="65497" y="3632"/>
                    <a:pt x="65497" y="3655"/>
                  </a:cubicBezTo>
                  <a:cubicBezTo>
                    <a:pt x="65544" y="3798"/>
                    <a:pt x="65592" y="3953"/>
                    <a:pt x="65616" y="4096"/>
                  </a:cubicBezTo>
                  <a:cubicBezTo>
                    <a:pt x="65616" y="4108"/>
                    <a:pt x="65616" y="4108"/>
                    <a:pt x="65616" y="4120"/>
                  </a:cubicBezTo>
                  <a:cubicBezTo>
                    <a:pt x="65640" y="4274"/>
                    <a:pt x="65651" y="4441"/>
                    <a:pt x="65663" y="4608"/>
                  </a:cubicBezTo>
                  <a:cubicBezTo>
                    <a:pt x="65675" y="4632"/>
                    <a:pt x="65675" y="4655"/>
                    <a:pt x="65687" y="4691"/>
                  </a:cubicBezTo>
                  <a:close/>
                </a:path>
              </a:pathLst>
            </a:custGeom>
            <a:gradFill>
              <a:gsLst>
                <a:gs pos="0">
                  <a:srgbClr val="CF65B0"/>
                </a:gs>
                <a:gs pos="100000">
                  <a:srgbClr val="FEFFB7"/>
                </a:gs>
              </a:gsLst>
              <a:lin ang="5400700"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 name="Google Shape;77;p4"/>
            <p:cNvSpPr/>
            <p:nvPr/>
          </p:nvSpPr>
          <p:spPr>
            <a:xfrm>
              <a:off x="3647175" y="3329100"/>
              <a:ext cx="1683575" cy="1008500"/>
            </a:xfrm>
            <a:custGeom>
              <a:rect b="b" l="l" r="r" t="t"/>
              <a:pathLst>
                <a:path extrusionOk="0" h="40340" w="67343">
                  <a:moveTo>
                    <a:pt x="66592" y="3966"/>
                  </a:moveTo>
                  <a:lnTo>
                    <a:pt x="64568" y="1"/>
                  </a:lnTo>
                  <a:cubicBezTo>
                    <a:pt x="64616" y="108"/>
                    <a:pt x="64675" y="227"/>
                    <a:pt x="64711" y="358"/>
                  </a:cubicBezTo>
                  <a:cubicBezTo>
                    <a:pt x="64723" y="382"/>
                    <a:pt x="64735" y="406"/>
                    <a:pt x="64746" y="441"/>
                  </a:cubicBezTo>
                  <a:cubicBezTo>
                    <a:pt x="64794" y="584"/>
                    <a:pt x="64830" y="727"/>
                    <a:pt x="64854" y="882"/>
                  </a:cubicBezTo>
                  <a:lnTo>
                    <a:pt x="64854" y="894"/>
                  </a:lnTo>
                  <a:cubicBezTo>
                    <a:pt x="64877" y="1049"/>
                    <a:pt x="64901" y="1215"/>
                    <a:pt x="64901" y="1382"/>
                  </a:cubicBezTo>
                  <a:lnTo>
                    <a:pt x="64901" y="1477"/>
                  </a:lnTo>
                  <a:cubicBezTo>
                    <a:pt x="64901" y="1656"/>
                    <a:pt x="64901" y="1823"/>
                    <a:pt x="64877" y="1989"/>
                  </a:cubicBezTo>
                  <a:cubicBezTo>
                    <a:pt x="64877" y="2025"/>
                    <a:pt x="64877" y="2049"/>
                    <a:pt x="64866" y="2085"/>
                  </a:cubicBezTo>
                  <a:cubicBezTo>
                    <a:pt x="64854" y="2251"/>
                    <a:pt x="64818" y="2418"/>
                    <a:pt x="64782" y="2585"/>
                  </a:cubicBezTo>
                  <a:cubicBezTo>
                    <a:pt x="64782" y="2608"/>
                    <a:pt x="64770" y="2632"/>
                    <a:pt x="64770" y="2656"/>
                  </a:cubicBezTo>
                  <a:cubicBezTo>
                    <a:pt x="64723" y="2847"/>
                    <a:pt x="64675" y="3037"/>
                    <a:pt x="64604" y="3239"/>
                  </a:cubicBezTo>
                  <a:cubicBezTo>
                    <a:pt x="64592" y="3287"/>
                    <a:pt x="64580" y="3323"/>
                    <a:pt x="64568" y="3370"/>
                  </a:cubicBezTo>
                  <a:cubicBezTo>
                    <a:pt x="64496" y="3573"/>
                    <a:pt x="64413" y="3775"/>
                    <a:pt x="64330" y="3978"/>
                  </a:cubicBezTo>
                  <a:lnTo>
                    <a:pt x="64294" y="4049"/>
                  </a:lnTo>
                  <a:cubicBezTo>
                    <a:pt x="64211" y="4251"/>
                    <a:pt x="64104" y="4454"/>
                    <a:pt x="63996" y="4656"/>
                  </a:cubicBezTo>
                  <a:cubicBezTo>
                    <a:pt x="63973" y="4704"/>
                    <a:pt x="63961" y="4740"/>
                    <a:pt x="63937" y="4775"/>
                  </a:cubicBezTo>
                  <a:cubicBezTo>
                    <a:pt x="63818" y="5002"/>
                    <a:pt x="63699" y="5228"/>
                    <a:pt x="63556" y="5454"/>
                  </a:cubicBezTo>
                  <a:cubicBezTo>
                    <a:pt x="63532" y="5502"/>
                    <a:pt x="63496" y="5549"/>
                    <a:pt x="63473" y="5597"/>
                  </a:cubicBezTo>
                  <a:cubicBezTo>
                    <a:pt x="63318" y="5835"/>
                    <a:pt x="63175" y="6073"/>
                    <a:pt x="62996" y="6323"/>
                  </a:cubicBezTo>
                  <a:cubicBezTo>
                    <a:pt x="56960" y="15158"/>
                    <a:pt x="38291" y="26873"/>
                    <a:pt x="21324" y="32493"/>
                  </a:cubicBezTo>
                  <a:cubicBezTo>
                    <a:pt x="20848" y="32636"/>
                    <a:pt x="20384" y="32791"/>
                    <a:pt x="19919" y="32934"/>
                  </a:cubicBezTo>
                  <a:lnTo>
                    <a:pt x="19550" y="33053"/>
                  </a:lnTo>
                  <a:cubicBezTo>
                    <a:pt x="19157" y="33172"/>
                    <a:pt x="18776" y="33291"/>
                    <a:pt x="18395" y="33398"/>
                  </a:cubicBezTo>
                  <a:lnTo>
                    <a:pt x="18181" y="33457"/>
                  </a:lnTo>
                  <a:cubicBezTo>
                    <a:pt x="17753" y="33588"/>
                    <a:pt x="17312" y="33707"/>
                    <a:pt x="16895" y="33827"/>
                  </a:cubicBezTo>
                  <a:lnTo>
                    <a:pt x="16562" y="33910"/>
                  </a:lnTo>
                  <a:cubicBezTo>
                    <a:pt x="16217" y="33993"/>
                    <a:pt x="15883" y="34088"/>
                    <a:pt x="15538" y="34172"/>
                  </a:cubicBezTo>
                  <a:lnTo>
                    <a:pt x="15264" y="34231"/>
                  </a:lnTo>
                  <a:cubicBezTo>
                    <a:pt x="14859" y="34338"/>
                    <a:pt x="14454" y="34422"/>
                    <a:pt x="14062" y="34517"/>
                  </a:cubicBezTo>
                  <a:lnTo>
                    <a:pt x="13812" y="34565"/>
                  </a:lnTo>
                  <a:cubicBezTo>
                    <a:pt x="13490" y="34636"/>
                    <a:pt x="13169" y="34696"/>
                    <a:pt x="12847" y="34755"/>
                  </a:cubicBezTo>
                  <a:lnTo>
                    <a:pt x="12549" y="34815"/>
                  </a:lnTo>
                  <a:cubicBezTo>
                    <a:pt x="12180" y="34886"/>
                    <a:pt x="11811" y="34958"/>
                    <a:pt x="11442" y="35017"/>
                  </a:cubicBezTo>
                  <a:lnTo>
                    <a:pt x="11299" y="35029"/>
                  </a:lnTo>
                  <a:cubicBezTo>
                    <a:pt x="10978" y="35089"/>
                    <a:pt x="10668" y="35124"/>
                    <a:pt x="10359" y="35172"/>
                  </a:cubicBezTo>
                  <a:lnTo>
                    <a:pt x="10085" y="35208"/>
                  </a:lnTo>
                  <a:cubicBezTo>
                    <a:pt x="9752" y="35255"/>
                    <a:pt x="9418" y="35291"/>
                    <a:pt x="9097" y="35327"/>
                  </a:cubicBezTo>
                  <a:lnTo>
                    <a:pt x="9061" y="35327"/>
                  </a:lnTo>
                  <a:cubicBezTo>
                    <a:pt x="8739" y="35351"/>
                    <a:pt x="8418" y="35374"/>
                    <a:pt x="8097" y="35398"/>
                  </a:cubicBezTo>
                  <a:lnTo>
                    <a:pt x="7858" y="35410"/>
                  </a:lnTo>
                  <a:cubicBezTo>
                    <a:pt x="7585" y="35422"/>
                    <a:pt x="7323" y="35434"/>
                    <a:pt x="7073" y="35446"/>
                  </a:cubicBezTo>
                  <a:lnTo>
                    <a:pt x="6930" y="35446"/>
                  </a:lnTo>
                  <a:lnTo>
                    <a:pt x="6072" y="35446"/>
                  </a:lnTo>
                  <a:lnTo>
                    <a:pt x="5870" y="35434"/>
                  </a:lnTo>
                  <a:cubicBezTo>
                    <a:pt x="5644" y="35434"/>
                    <a:pt x="5430" y="35422"/>
                    <a:pt x="5215" y="35398"/>
                  </a:cubicBezTo>
                  <a:lnTo>
                    <a:pt x="5037" y="35386"/>
                  </a:lnTo>
                  <a:cubicBezTo>
                    <a:pt x="4787" y="35362"/>
                    <a:pt x="4537" y="35339"/>
                    <a:pt x="4310" y="35315"/>
                  </a:cubicBezTo>
                  <a:lnTo>
                    <a:pt x="4156" y="35291"/>
                  </a:lnTo>
                  <a:cubicBezTo>
                    <a:pt x="3965" y="35255"/>
                    <a:pt x="3775" y="35231"/>
                    <a:pt x="3596" y="35184"/>
                  </a:cubicBezTo>
                  <a:lnTo>
                    <a:pt x="3429" y="35160"/>
                  </a:lnTo>
                  <a:cubicBezTo>
                    <a:pt x="3203" y="35112"/>
                    <a:pt x="3001" y="35053"/>
                    <a:pt x="2798" y="35005"/>
                  </a:cubicBezTo>
                  <a:lnTo>
                    <a:pt x="2727" y="34981"/>
                  </a:lnTo>
                  <a:cubicBezTo>
                    <a:pt x="2548" y="34934"/>
                    <a:pt x="2382" y="34874"/>
                    <a:pt x="2227" y="34815"/>
                  </a:cubicBezTo>
                  <a:lnTo>
                    <a:pt x="2072" y="34755"/>
                  </a:lnTo>
                  <a:cubicBezTo>
                    <a:pt x="1905" y="34684"/>
                    <a:pt x="1751" y="34600"/>
                    <a:pt x="1596" y="34529"/>
                  </a:cubicBezTo>
                  <a:lnTo>
                    <a:pt x="1572" y="34517"/>
                  </a:lnTo>
                  <a:cubicBezTo>
                    <a:pt x="1417" y="34434"/>
                    <a:pt x="1262" y="34350"/>
                    <a:pt x="1119" y="34255"/>
                  </a:cubicBezTo>
                  <a:lnTo>
                    <a:pt x="1012" y="34172"/>
                  </a:lnTo>
                  <a:cubicBezTo>
                    <a:pt x="917" y="34088"/>
                    <a:pt x="822" y="33993"/>
                    <a:pt x="727" y="33910"/>
                  </a:cubicBezTo>
                  <a:lnTo>
                    <a:pt x="655" y="33850"/>
                  </a:lnTo>
                  <a:cubicBezTo>
                    <a:pt x="548" y="33743"/>
                    <a:pt x="441" y="33624"/>
                    <a:pt x="346" y="33505"/>
                  </a:cubicBezTo>
                  <a:cubicBezTo>
                    <a:pt x="322" y="33481"/>
                    <a:pt x="298" y="33446"/>
                    <a:pt x="274" y="33422"/>
                  </a:cubicBezTo>
                  <a:cubicBezTo>
                    <a:pt x="203" y="33326"/>
                    <a:pt x="143" y="33219"/>
                    <a:pt x="72" y="33112"/>
                  </a:cubicBezTo>
                  <a:cubicBezTo>
                    <a:pt x="60" y="33088"/>
                    <a:pt x="36" y="33053"/>
                    <a:pt x="24" y="33017"/>
                  </a:cubicBezTo>
                  <a:lnTo>
                    <a:pt x="0" y="32969"/>
                  </a:lnTo>
                  <a:lnTo>
                    <a:pt x="2024" y="36934"/>
                  </a:lnTo>
                  <a:cubicBezTo>
                    <a:pt x="3727" y="40280"/>
                    <a:pt x="11597" y="40339"/>
                    <a:pt x="23360" y="36446"/>
                  </a:cubicBezTo>
                  <a:cubicBezTo>
                    <a:pt x="40327" y="30826"/>
                    <a:pt x="58996" y="19110"/>
                    <a:pt x="65032" y="10276"/>
                  </a:cubicBezTo>
                  <a:cubicBezTo>
                    <a:pt x="66890" y="7561"/>
                    <a:pt x="67342" y="5442"/>
                    <a:pt x="66592" y="3966"/>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8" name="Google Shape;78;p4"/>
          <p:cNvSpPr txBox="1"/>
          <p:nvPr>
            <p:ph type="title"/>
          </p:nvPr>
        </p:nvSpPr>
        <p:spPr>
          <a:xfrm>
            <a:off x="1517550" y="781573"/>
            <a:ext cx="15252600" cy="1145400"/>
          </a:xfrm>
          <a:prstGeom prst="rect">
            <a:avLst/>
          </a:prstGeom>
        </p:spPr>
        <p:txBody>
          <a:bodyPr anchorCtr="0" anchor="ctr" bIns="182850" lIns="182850" spcFirstLastPara="1" rIns="182850" wrap="square" tIns="182850">
            <a:noAutofit/>
          </a:bodyPr>
          <a:lstStyle>
            <a:lvl1pPr lvl="0">
              <a:spcBef>
                <a:spcPts val="0"/>
              </a:spcBef>
              <a:spcAft>
                <a:spcPts val="0"/>
              </a:spcAft>
              <a:buClr>
                <a:schemeClr val="accent1"/>
              </a:buClr>
              <a:buSzPts val="4600"/>
              <a:buNone/>
              <a:defRPr>
                <a:solidFill>
                  <a:schemeClr val="dk2"/>
                </a:solidFill>
              </a:defRPr>
            </a:lvl1pPr>
            <a:lvl2pPr lvl="1">
              <a:spcBef>
                <a:spcPts val="0"/>
              </a:spcBef>
              <a:spcAft>
                <a:spcPts val="0"/>
              </a:spcAft>
              <a:buClr>
                <a:schemeClr val="accent1"/>
              </a:buClr>
              <a:buSzPts val="4600"/>
              <a:buNone/>
              <a:defRPr>
                <a:solidFill>
                  <a:schemeClr val="accent1"/>
                </a:solidFill>
              </a:defRPr>
            </a:lvl2pPr>
            <a:lvl3pPr lvl="2">
              <a:spcBef>
                <a:spcPts val="0"/>
              </a:spcBef>
              <a:spcAft>
                <a:spcPts val="0"/>
              </a:spcAft>
              <a:buClr>
                <a:schemeClr val="accent1"/>
              </a:buClr>
              <a:buSzPts val="4600"/>
              <a:buNone/>
              <a:defRPr>
                <a:solidFill>
                  <a:schemeClr val="accent1"/>
                </a:solidFill>
              </a:defRPr>
            </a:lvl3pPr>
            <a:lvl4pPr lvl="3">
              <a:spcBef>
                <a:spcPts val="0"/>
              </a:spcBef>
              <a:spcAft>
                <a:spcPts val="0"/>
              </a:spcAft>
              <a:buClr>
                <a:schemeClr val="accent1"/>
              </a:buClr>
              <a:buSzPts val="4600"/>
              <a:buNone/>
              <a:defRPr>
                <a:solidFill>
                  <a:schemeClr val="accent1"/>
                </a:solidFill>
              </a:defRPr>
            </a:lvl4pPr>
            <a:lvl5pPr lvl="4">
              <a:spcBef>
                <a:spcPts val="0"/>
              </a:spcBef>
              <a:spcAft>
                <a:spcPts val="0"/>
              </a:spcAft>
              <a:buClr>
                <a:schemeClr val="accent1"/>
              </a:buClr>
              <a:buSzPts val="4600"/>
              <a:buNone/>
              <a:defRPr>
                <a:solidFill>
                  <a:schemeClr val="accent1"/>
                </a:solidFill>
              </a:defRPr>
            </a:lvl5pPr>
            <a:lvl6pPr lvl="5">
              <a:spcBef>
                <a:spcPts val="0"/>
              </a:spcBef>
              <a:spcAft>
                <a:spcPts val="0"/>
              </a:spcAft>
              <a:buClr>
                <a:schemeClr val="accent1"/>
              </a:buClr>
              <a:buSzPts val="4600"/>
              <a:buNone/>
              <a:defRPr>
                <a:solidFill>
                  <a:schemeClr val="accent1"/>
                </a:solidFill>
              </a:defRPr>
            </a:lvl6pPr>
            <a:lvl7pPr lvl="6">
              <a:spcBef>
                <a:spcPts val="0"/>
              </a:spcBef>
              <a:spcAft>
                <a:spcPts val="0"/>
              </a:spcAft>
              <a:buClr>
                <a:schemeClr val="accent1"/>
              </a:buClr>
              <a:buSzPts val="4600"/>
              <a:buNone/>
              <a:defRPr>
                <a:solidFill>
                  <a:schemeClr val="accent1"/>
                </a:solidFill>
              </a:defRPr>
            </a:lvl7pPr>
            <a:lvl8pPr lvl="7">
              <a:spcBef>
                <a:spcPts val="0"/>
              </a:spcBef>
              <a:spcAft>
                <a:spcPts val="0"/>
              </a:spcAft>
              <a:buClr>
                <a:schemeClr val="accent1"/>
              </a:buClr>
              <a:buSzPts val="4600"/>
              <a:buNone/>
              <a:defRPr>
                <a:solidFill>
                  <a:schemeClr val="accent1"/>
                </a:solidFill>
              </a:defRPr>
            </a:lvl8pPr>
            <a:lvl9pPr lvl="8">
              <a:spcBef>
                <a:spcPts val="0"/>
              </a:spcBef>
              <a:spcAft>
                <a:spcPts val="0"/>
              </a:spcAft>
              <a:buClr>
                <a:schemeClr val="accent1"/>
              </a:buClr>
              <a:buSzPts val="4600"/>
              <a:buNone/>
              <a:defRPr>
                <a:solidFill>
                  <a:schemeClr val="accent1"/>
                </a:solidFill>
              </a:defRPr>
            </a:lvl9pPr>
          </a:lstStyle>
          <a:p/>
        </p:txBody>
      </p:sp>
      <p:sp>
        <p:nvSpPr>
          <p:cNvPr id="79" name="Google Shape;79;p4"/>
          <p:cNvSpPr txBox="1"/>
          <p:nvPr>
            <p:ph idx="1" type="body"/>
          </p:nvPr>
        </p:nvSpPr>
        <p:spPr>
          <a:xfrm>
            <a:off x="1517550" y="2106900"/>
            <a:ext cx="15252600" cy="6948600"/>
          </a:xfrm>
          <a:prstGeom prst="rect">
            <a:avLst/>
          </a:prstGeom>
        </p:spPr>
        <p:txBody>
          <a:bodyPr anchorCtr="0" anchor="t" bIns="182850" lIns="182850" spcFirstLastPara="1" rIns="182850" wrap="square" tIns="182850">
            <a:noAutofit/>
          </a:bodyPr>
          <a:lstStyle>
            <a:lvl1pPr indent="-381000" lvl="0" marL="457200">
              <a:spcBef>
                <a:spcPts val="0"/>
              </a:spcBef>
              <a:spcAft>
                <a:spcPts val="0"/>
              </a:spcAft>
              <a:buClr>
                <a:srgbClr val="434343"/>
              </a:buClr>
              <a:buSzPts val="2400"/>
              <a:buAutoNum type="arabicPeriod"/>
              <a:defRPr sz="2400"/>
            </a:lvl1pPr>
            <a:lvl2pPr indent="-381000" lvl="1" marL="914400">
              <a:spcBef>
                <a:spcPts val="0"/>
              </a:spcBef>
              <a:spcAft>
                <a:spcPts val="0"/>
              </a:spcAft>
              <a:buClr>
                <a:srgbClr val="434343"/>
              </a:buClr>
              <a:buSzPts val="2400"/>
              <a:buFont typeface="Roboto Condensed Light"/>
              <a:buAutoNum type="alphaLcPeriod"/>
              <a:defRPr/>
            </a:lvl2pPr>
            <a:lvl3pPr indent="-381000" lvl="2" marL="1371600">
              <a:spcBef>
                <a:spcPts val="0"/>
              </a:spcBef>
              <a:spcAft>
                <a:spcPts val="0"/>
              </a:spcAft>
              <a:buClr>
                <a:srgbClr val="434343"/>
              </a:buClr>
              <a:buSzPts val="2400"/>
              <a:buFont typeface="Roboto Condensed Light"/>
              <a:buAutoNum type="romanLcPeriod"/>
              <a:defRPr/>
            </a:lvl3pPr>
            <a:lvl4pPr indent="-381000" lvl="3" marL="1828800">
              <a:spcBef>
                <a:spcPts val="0"/>
              </a:spcBef>
              <a:spcAft>
                <a:spcPts val="0"/>
              </a:spcAft>
              <a:buClr>
                <a:srgbClr val="434343"/>
              </a:buClr>
              <a:buSzPts val="2400"/>
              <a:buFont typeface="Roboto Condensed Light"/>
              <a:buAutoNum type="arabicPeriod"/>
              <a:defRPr/>
            </a:lvl4pPr>
            <a:lvl5pPr indent="-381000" lvl="4" marL="2286000">
              <a:spcBef>
                <a:spcPts val="0"/>
              </a:spcBef>
              <a:spcAft>
                <a:spcPts val="0"/>
              </a:spcAft>
              <a:buClr>
                <a:srgbClr val="434343"/>
              </a:buClr>
              <a:buSzPts val="2400"/>
              <a:buFont typeface="Roboto Condensed Light"/>
              <a:buAutoNum type="alphaLcPeriod"/>
              <a:defRPr/>
            </a:lvl5pPr>
            <a:lvl6pPr indent="-381000" lvl="5" marL="2743200">
              <a:spcBef>
                <a:spcPts val="0"/>
              </a:spcBef>
              <a:spcAft>
                <a:spcPts val="0"/>
              </a:spcAft>
              <a:buClr>
                <a:srgbClr val="434343"/>
              </a:buClr>
              <a:buSzPts val="2400"/>
              <a:buFont typeface="Roboto Condensed Light"/>
              <a:buAutoNum type="romanLcPeriod"/>
              <a:defRPr/>
            </a:lvl6pPr>
            <a:lvl7pPr indent="-381000" lvl="6" marL="3200400">
              <a:spcBef>
                <a:spcPts val="0"/>
              </a:spcBef>
              <a:spcAft>
                <a:spcPts val="0"/>
              </a:spcAft>
              <a:buClr>
                <a:srgbClr val="434343"/>
              </a:buClr>
              <a:buSzPts val="2400"/>
              <a:buFont typeface="Roboto Condensed Light"/>
              <a:buAutoNum type="arabicPeriod"/>
              <a:defRPr/>
            </a:lvl7pPr>
            <a:lvl8pPr indent="-381000" lvl="7" marL="3657600">
              <a:spcBef>
                <a:spcPts val="0"/>
              </a:spcBef>
              <a:spcAft>
                <a:spcPts val="0"/>
              </a:spcAft>
              <a:buClr>
                <a:srgbClr val="434343"/>
              </a:buClr>
              <a:buSzPts val="2400"/>
              <a:buFont typeface="Roboto Condensed Light"/>
              <a:buAutoNum type="alphaLcPeriod"/>
              <a:defRPr/>
            </a:lvl8pPr>
            <a:lvl9pPr indent="-381000" lvl="8" marL="4114800">
              <a:spcBef>
                <a:spcPts val="0"/>
              </a:spcBef>
              <a:spcAft>
                <a:spcPts val="0"/>
              </a:spcAft>
              <a:buClr>
                <a:srgbClr val="434343"/>
              </a:buClr>
              <a:buSzPts val="2400"/>
              <a:buFont typeface="Roboto Condensed Light"/>
              <a:buAutoNum type="romanLcPeriod"/>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n columns">
  <p:cSld name="CUSTOM_10">
    <p:spTree>
      <p:nvGrpSpPr>
        <p:cNvPr id="845" name="Shape 845"/>
        <p:cNvGrpSpPr/>
        <p:nvPr/>
      </p:nvGrpSpPr>
      <p:grpSpPr>
        <a:xfrm>
          <a:off x="0" y="0"/>
          <a:ext cx="0" cy="0"/>
          <a:chOff x="0" y="0"/>
          <a:chExt cx="0" cy="0"/>
        </a:xfrm>
      </p:grpSpPr>
      <p:grpSp>
        <p:nvGrpSpPr>
          <p:cNvPr id="846" name="Google Shape;846;p31"/>
          <p:cNvGrpSpPr/>
          <p:nvPr/>
        </p:nvGrpSpPr>
        <p:grpSpPr>
          <a:xfrm flipH="1">
            <a:off x="-745000" y="-622550"/>
            <a:ext cx="21518200" cy="12525350"/>
            <a:chOff x="-372500" y="-311275"/>
            <a:chExt cx="10759100" cy="6262675"/>
          </a:xfrm>
        </p:grpSpPr>
        <p:sp>
          <p:nvSpPr>
            <p:cNvPr id="847" name="Google Shape;847;p31"/>
            <p:cNvSpPr/>
            <p:nvPr/>
          </p:nvSpPr>
          <p:spPr>
            <a:xfrm>
              <a:off x="6901500" y="24663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 name="Google Shape;848;p31"/>
            <p:cNvSpPr/>
            <p:nvPr/>
          </p:nvSpPr>
          <p:spPr>
            <a:xfrm>
              <a:off x="-228325" y="-120850"/>
              <a:ext cx="2822100" cy="2822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 name="Google Shape;849;p31"/>
            <p:cNvSpPr/>
            <p:nvPr/>
          </p:nvSpPr>
          <p:spPr>
            <a:xfrm>
              <a:off x="1214450" y="-311275"/>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 name="Google Shape;850;p31"/>
            <p:cNvSpPr/>
            <p:nvPr/>
          </p:nvSpPr>
          <p:spPr>
            <a:xfrm>
              <a:off x="-372500" y="13386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1" name="Google Shape;851;p31"/>
          <p:cNvGrpSpPr/>
          <p:nvPr/>
        </p:nvGrpSpPr>
        <p:grpSpPr>
          <a:xfrm rot="1350625">
            <a:off x="-1531423" y="-1242789"/>
            <a:ext cx="4027854" cy="3908252"/>
            <a:chOff x="2123475" y="1121100"/>
            <a:chExt cx="1683850" cy="1633850"/>
          </a:xfrm>
        </p:grpSpPr>
        <p:sp>
          <p:nvSpPr>
            <p:cNvPr id="852" name="Google Shape;852;p31"/>
            <p:cNvSpPr/>
            <p:nvPr/>
          </p:nvSpPr>
          <p:spPr>
            <a:xfrm>
              <a:off x="2390775" y="1509850"/>
              <a:ext cx="422100" cy="945975"/>
            </a:xfrm>
            <a:custGeom>
              <a:rect b="b" l="l" r="r" t="t"/>
              <a:pathLst>
                <a:path extrusionOk="0" h="37839" w="16884">
                  <a:moveTo>
                    <a:pt x="7406" y="0"/>
                  </a:moveTo>
                  <a:lnTo>
                    <a:pt x="3703" y="17038"/>
                  </a:lnTo>
                  <a:lnTo>
                    <a:pt x="0" y="34064"/>
                  </a:lnTo>
                  <a:lnTo>
                    <a:pt x="9465" y="37838"/>
                  </a:lnTo>
                  <a:lnTo>
                    <a:pt x="13180" y="20800"/>
                  </a:lnTo>
                  <a:lnTo>
                    <a:pt x="16883" y="3762"/>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 name="Google Shape;853;p31"/>
            <p:cNvSpPr/>
            <p:nvPr/>
          </p:nvSpPr>
          <p:spPr>
            <a:xfrm>
              <a:off x="2123475" y="2147725"/>
              <a:ext cx="1683850" cy="607225"/>
            </a:xfrm>
            <a:custGeom>
              <a:rect b="b" l="l" r="r" t="t"/>
              <a:pathLst>
                <a:path extrusionOk="0" h="24289" w="67354">
                  <a:moveTo>
                    <a:pt x="57888" y="0"/>
                  </a:moveTo>
                  <a:lnTo>
                    <a:pt x="28944" y="10263"/>
                  </a:lnTo>
                  <a:lnTo>
                    <a:pt x="0" y="20526"/>
                  </a:lnTo>
                  <a:lnTo>
                    <a:pt x="9466" y="24289"/>
                  </a:lnTo>
                  <a:lnTo>
                    <a:pt x="38410" y="14026"/>
                  </a:lnTo>
                  <a:lnTo>
                    <a:pt x="67354" y="3762"/>
                  </a:ln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 name="Google Shape;854;p31"/>
            <p:cNvSpPr/>
            <p:nvPr/>
          </p:nvSpPr>
          <p:spPr>
            <a:xfrm>
              <a:off x="2458025" y="1121100"/>
              <a:ext cx="1349300" cy="1120700"/>
            </a:xfrm>
            <a:custGeom>
              <a:rect b="b" l="l" r="r" t="t"/>
              <a:pathLst>
                <a:path extrusionOk="0" h="44828" w="53972">
                  <a:moveTo>
                    <a:pt x="31731" y="24289"/>
                  </a:moveTo>
                  <a:lnTo>
                    <a:pt x="9478" y="3763"/>
                  </a:lnTo>
                  <a:lnTo>
                    <a:pt x="1" y="1"/>
                  </a:lnTo>
                  <a:lnTo>
                    <a:pt x="22254" y="20527"/>
                  </a:lnTo>
                  <a:lnTo>
                    <a:pt x="44506" y="41065"/>
                  </a:lnTo>
                  <a:lnTo>
                    <a:pt x="53972" y="44827"/>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 name="Google Shape;855;p31"/>
            <p:cNvSpPr/>
            <p:nvPr/>
          </p:nvSpPr>
          <p:spPr>
            <a:xfrm>
              <a:off x="2123475" y="1121100"/>
              <a:ext cx="1447225" cy="1539800"/>
            </a:xfrm>
            <a:custGeom>
              <a:rect b="b" l="l" r="r" t="t"/>
              <a:pathLst>
                <a:path extrusionOk="0" h="61592" w="57889">
                  <a:moveTo>
                    <a:pt x="35636" y="20527"/>
                  </a:moveTo>
                  <a:lnTo>
                    <a:pt x="57888" y="41065"/>
                  </a:lnTo>
                  <a:lnTo>
                    <a:pt x="28944" y="51328"/>
                  </a:lnTo>
                  <a:lnTo>
                    <a:pt x="0" y="61591"/>
                  </a:lnTo>
                  <a:lnTo>
                    <a:pt x="6703" y="30790"/>
                  </a:lnTo>
                  <a:lnTo>
                    <a:pt x="13395" y="1"/>
                  </a:lnTo>
                  <a:close/>
                  <a:moveTo>
                    <a:pt x="10692" y="49614"/>
                  </a:moveTo>
                  <a:lnTo>
                    <a:pt x="26706" y="43946"/>
                  </a:lnTo>
                  <a:lnTo>
                    <a:pt x="42720" y="38267"/>
                  </a:lnTo>
                  <a:lnTo>
                    <a:pt x="30409" y="26909"/>
                  </a:lnTo>
                  <a:lnTo>
                    <a:pt x="18098" y="15550"/>
                  </a:lnTo>
                  <a:lnTo>
                    <a:pt x="14395" y="32588"/>
                  </a:lnTo>
                  <a:lnTo>
                    <a:pt x="10692" y="49614"/>
                  </a:lnTo>
                  <a:close/>
                </a:path>
              </a:pathLst>
            </a:custGeom>
            <a:gradFill>
              <a:gsLst>
                <a:gs pos="0">
                  <a:srgbClr val="FF62FF"/>
                </a:gs>
                <a:gs pos="100000">
                  <a:srgbClr val="A2B5FA"/>
                </a:gs>
              </a:gsLst>
              <a:lin ang="1890073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56" name="Google Shape;856;p31"/>
          <p:cNvSpPr/>
          <p:nvPr/>
        </p:nvSpPr>
        <p:spPr>
          <a:xfrm>
            <a:off x="-2560345" y="9423443"/>
            <a:ext cx="5279650" cy="257054"/>
          </a:xfrm>
          <a:custGeom>
            <a:rect b="b" l="l" r="r" t="t"/>
            <a:pathLst>
              <a:path extrusionOk="0" h="2989" w="61377">
                <a:moveTo>
                  <a:pt x="6144" y="0"/>
                </a:moveTo>
                <a:cubicBezTo>
                  <a:pt x="4536" y="0"/>
                  <a:pt x="3727" y="679"/>
                  <a:pt x="2941" y="1334"/>
                </a:cubicBezTo>
                <a:cubicBezTo>
                  <a:pt x="2179" y="1965"/>
                  <a:pt x="1465" y="2560"/>
                  <a:pt x="0" y="2560"/>
                </a:cubicBezTo>
                <a:lnTo>
                  <a:pt x="0" y="2989"/>
                </a:lnTo>
                <a:cubicBezTo>
                  <a:pt x="1619" y="2989"/>
                  <a:pt x="2429" y="2310"/>
                  <a:pt x="3215" y="1655"/>
                </a:cubicBezTo>
                <a:cubicBezTo>
                  <a:pt x="3965" y="1024"/>
                  <a:pt x="4691" y="429"/>
                  <a:pt x="6144" y="429"/>
                </a:cubicBezTo>
                <a:cubicBezTo>
                  <a:pt x="7608" y="429"/>
                  <a:pt x="8323" y="1024"/>
                  <a:pt x="9085" y="1655"/>
                </a:cubicBezTo>
                <a:cubicBezTo>
                  <a:pt x="9859" y="2310"/>
                  <a:pt x="10668" y="2989"/>
                  <a:pt x="12287" y="2989"/>
                </a:cubicBezTo>
                <a:cubicBezTo>
                  <a:pt x="13895" y="2989"/>
                  <a:pt x="14704" y="2310"/>
                  <a:pt x="15490" y="1655"/>
                </a:cubicBezTo>
                <a:cubicBezTo>
                  <a:pt x="16252" y="1024"/>
                  <a:pt x="16967" y="429"/>
                  <a:pt x="18419" y="429"/>
                </a:cubicBezTo>
                <a:cubicBezTo>
                  <a:pt x="19884" y="429"/>
                  <a:pt x="20598" y="1024"/>
                  <a:pt x="21360" y="1655"/>
                </a:cubicBezTo>
                <a:cubicBezTo>
                  <a:pt x="22134" y="2310"/>
                  <a:pt x="22944" y="2989"/>
                  <a:pt x="24563" y="2989"/>
                </a:cubicBezTo>
                <a:cubicBezTo>
                  <a:pt x="26170" y="2989"/>
                  <a:pt x="26980" y="2310"/>
                  <a:pt x="27766" y="1655"/>
                </a:cubicBezTo>
                <a:cubicBezTo>
                  <a:pt x="28528" y="1024"/>
                  <a:pt x="29242" y="429"/>
                  <a:pt x="30694" y="429"/>
                </a:cubicBezTo>
                <a:cubicBezTo>
                  <a:pt x="32159" y="429"/>
                  <a:pt x="32873" y="1024"/>
                  <a:pt x="33623" y="1655"/>
                </a:cubicBezTo>
                <a:cubicBezTo>
                  <a:pt x="34409" y="2310"/>
                  <a:pt x="35219" y="2989"/>
                  <a:pt x="36838" y="2989"/>
                </a:cubicBezTo>
                <a:cubicBezTo>
                  <a:pt x="38445" y="2989"/>
                  <a:pt x="39255" y="2310"/>
                  <a:pt x="40041" y="1655"/>
                </a:cubicBezTo>
                <a:cubicBezTo>
                  <a:pt x="40803" y="1024"/>
                  <a:pt x="41517" y="429"/>
                  <a:pt x="42970" y="429"/>
                </a:cubicBezTo>
                <a:cubicBezTo>
                  <a:pt x="44434" y="429"/>
                  <a:pt x="45149" y="1024"/>
                  <a:pt x="45899" y="1655"/>
                </a:cubicBezTo>
                <a:cubicBezTo>
                  <a:pt x="46685" y="2310"/>
                  <a:pt x="47494" y="2989"/>
                  <a:pt x="49113" y="2989"/>
                </a:cubicBezTo>
                <a:cubicBezTo>
                  <a:pt x="50721" y="2989"/>
                  <a:pt x="51530" y="2310"/>
                  <a:pt x="52316" y="1655"/>
                </a:cubicBezTo>
                <a:cubicBezTo>
                  <a:pt x="53066" y="1024"/>
                  <a:pt x="53793" y="429"/>
                  <a:pt x="55245" y="429"/>
                </a:cubicBezTo>
                <a:cubicBezTo>
                  <a:pt x="56698" y="429"/>
                  <a:pt x="57424" y="1024"/>
                  <a:pt x="58174" y="1655"/>
                </a:cubicBezTo>
                <a:cubicBezTo>
                  <a:pt x="58960" y="2310"/>
                  <a:pt x="59770" y="2989"/>
                  <a:pt x="61377" y="2989"/>
                </a:cubicBezTo>
                <a:lnTo>
                  <a:pt x="61377" y="2560"/>
                </a:lnTo>
                <a:cubicBezTo>
                  <a:pt x="59924" y="2560"/>
                  <a:pt x="59210" y="1965"/>
                  <a:pt x="58448" y="1334"/>
                </a:cubicBezTo>
                <a:cubicBezTo>
                  <a:pt x="57662" y="679"/>
                  <a:pt x="56853" y="0"/>
                  <a:pt x="55245" y="0"/>
                </a:cubicBezTo>
                <a:cubicBezTo>
                  <a:pt x="53638" y="0"/>
                  <a:pt x="52828" y="679"/>
                  <a:pt x="52042" y="1334"/>
                </a:cubicBezTo>
                <a:cubicBezTo>
                  <a:pt x="51280" y="1965"/>
                  <a:pt x="50566" y="2560"/>
                  <a:pt x="49113" y="2560"/>
                </a:cubicBezTo>
                <a:cubicBezTo>
                  <a:pt x="47649" y="2560"/>
                  <a:pt x="46935" y="1965"/>
                  <a:pt x="46173" y="1334"/>
                </a:cubicBezTo>
                <a:cubicBezTo>
                  <a:pt x="45399" y="679"/>
                  <a:pt x="44589" y="0"/>
                  <a:pt x="42970" y="0"/>
                </a:cubicBezTo>
                <a:cubicBezTo>
                  <a:pt x="41362" y="0"/>
                  <a:pt x="40553" y="679"/>
                  <a:pt x="39767" y="1334"/>
                </a:cubicBezTo>
                <a:cubicBezTo>
                  <a:pt x="39005" y="1965"/>
                  <a:pt x="38291" y="2560"/>
                  <a:pt x="36838" y="2560"/>
                </a:cubicBezTo>
                <a:cubicBezTo>
                  <a:pt x="35374" y="2560"/>
                  <a:pt x="34659" y="1965"/>
                  <a:pt x="33897" y="1334"/>
                </a:cubicBezTo>
                <a:cubicBezTo>
                  <a:pt x="33123" y="679"/>
                  <a:pt x="32314" y="0"/>
                  <a:pt x="30694" y="0"/>
                </a:cubicBezTo>
                <a:cubicBezTo>
                  <a:pt x="29087" y="0"/>
                  <a:pt x="28278" y="679"/>
                  <a:pt x="27492" y="1334"/>
                </a:cubicBezTo>
                <a:cubicBezTo>
                  <a:pt x="26730" y="1965"/>
                  <a:pt x="26015" y="2560"/>
                  <a:pt x="24563" y="2560"/>
                </a:cubicBezTo>
                <a:cubicBezTo>
                  <a:pt x="23098" y="2560"/>
                  <a:pt x="22384" y="1965"/>
                  <a:pt x="21634" y="1334"/>
                </a:cubicBezTo>
                <a:cubicBezTo>
                  <a:pt x="20848" y="679"/>
                  <a:pt x="20038" y="0"/>
                  <a:pt x="18419" y="0"/>
                </a:cubicBezTo>
                <a:cubicBezTo>
                  <a:pt x="16812" y="0"/>
                  <a:pt x="16002" y="679"/>
                  <a:pt x="15216" y="1334"/>
                </a:cubicBezTo>
                <a:cubicBezTo>
                  <a:pt x="14454" y="1965"/>
                  <a:pt x="13740" y="2560"/>
                  <a:pt x="12287" y="2560"/>
                </a:cubicBezTo>
                <a:cubicBezTo>
                  <a:pt x="10823" y="2560"/>
                  <a:pt x="10109" y="1965"/>
                  <a:pt x="9347" y="1334"/>
                </a:cubicBezTo>
                <a:cubicBezTo>
                  <a:pt x="8573" y="679"/>
                  <a:pt x="7763" y="0"/>
                  <a:pt x="6144" y="0"/>
                </a:cubicBezTo>
                <a:close/>
              </a:path>
            </a:pathLst>
          </a:custGeom>
          <a:solidFill>
            <a:schemeClr val="accent4"/>
          </a:solidFill>
          <a:ln>
            <a:noFill/>
          </a:ln>
          <a:effectLst>
            <a:outerShdw blurRad="228600" rotWithShape="0" algn="bl" dir="3600000" dist="9525">
              <a:schemeClr val="accent4">
                <a:alpha val="74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57" name="Google Shape;857;p31"/>
          <p:cNvGrpSpPr/>
          <p:nvPr/>
        </p:nvGrpSpPr>
        <p:grpSpPr>
          <a:xfrm rot="922772">
            <a:off x="16121644" y="8060312"/>
            <a:ext cx="3590626" cy="2295213"/>
            <a:chOff x="3627825" y="3249050"/>
            <a:chExt cx="1702925" cy="1088550"/>
          </a:xfrm>
        </p:grpSpPr>
        <p:sp>
          <p:nvSpPr>
            <p:cNvPr id="858" name="Google Shape;858;p31"/>
            <p:cNvSpPr/>
            <p:nvPr/>
          </p:nvSpPr>
          <p:spPr>
            <a:xfrm>
              <a:off x="3627825" y="3249050"/>
              <a:ext cx="1642200" cy="966200"/>
            </a:xfrm>
            <a:custGeom>
              <a:rect b="b" l="l" r="r" t="t"/>
              <a:pathLst>
                <a:path extrusionOk="0" h="38648" w="65688">
                  <a:moveTo>
                    <a:pt x="65687" y="4691"/>
                  </a:moveTo>
                  <a:cubicBezTo>
                    <a:pt x="65687" y="4858"/>
                    <a:pt x="65675" y="5025"/>
                    <a:pt x="65663" y="5191"/>
                  </a:cubicBezTo>
                  <a:cubicBezTo>
                    <a:pt x="65651" y="5227"/>
                    <a:pt x="65651" y="5251"/>
                    <a:pt x="65651" y="5287"/>
                  </a:cubicBezTo>
                  <a:cubicBezTo>
                    <a:pt x="65628" y="5453"/>
                    <a:pt x="65604" y="5620"/>
                    <a:pt x="65568" y="5798"/>
                  </a:cubicBezTo>
                  <a:cubicBezTo>
                    <a:pt x="65568" y="5810"/>
                    <a:pt x="65556" y="5834"/>
                    <a:pt x="65544" y="5870"/>
                  </a:cubicBezTo>
                  <a:cubicBezTo>
                    <a:pt x="65509" y="6060"/>
                    <a:pt x="65449" y="6251"/>
                    <a:pt x="65390" y="6441"/>
                  </a:cubicBezTo>
                  <a:cubicBezTo>
                    <a:pt x="65366" y="6489"/>
                    <a:pt x="65366" y="6525"/>
                    <a:pt x="65342" y="6572"/>
                  </a:cubicBezTo>
                  <a:cubicBezTo>
                    <a:pt x="65270" y="6763"/>
                    <a:pt x="65199" y="6977"/>
                    <a:pt x="65104" y="7180"/>
                  </a:cubicBezTo>
                  <a:cubicBezTo>
                    <a:pt x="65104" y="7203"/>
                    <a:pt x="65080" y="7227"/>
                    <a:pt x="65068" y="7251"/>
                  </a:cubicBezTo>
                  <a:cubicBezTo>
                    <a:pt x="64997" y="7453"/>
                    <a:pt x="64889" y="7656"/>
                    <a:pt x="64782" y="7858"/>
                  </a:cubicBezTo>
                  <a:cubicBezTo>
                    <a:pt x="64770" y="7906"/>
                    <a:pt x="64747" y="7942"/>
                    <a:pt x="64723" y="7977"/>
                  </a:cubicBezTo>
                  <a:cubicBezTo>
                    <a:pt x="64616" y="8204"/>
                    <a:pt x="64485" y="8430"/>
                    <a:pt x="64342" y="8656"/>
                  </a:cubicBezTo>
                  <a:cubicBezTo>
                    <a:pt x="64318" y="8692"/>
                    <a:pt x="64294" y="8751"/>
                    <a:pt x="64258" y="8799"/>
                  </a:cubicBezTo>
                  <a:cubicBezTo>
                    <a:pt x="64104" y="9037"/>
                    <a:pt x="63961" y="9275"/>
                    <a:pt x="63794" y="9525"/>
                  </a:cubicBezTo>
                  <a:cubicBezTo>
                    <a:pt x="59817" y="15335"/>
                    <a:pt x="50411" y="22372"/>
                    <a:pt x="39601" y="28123"/>
                  </a:cubicBezTo>
                  <a:cubicBezTo>
                    <a:pt x="36803" y="29611"/>
                    <a:pt x="33909" y="31004"/>
                    <a:pt x="30992" y="32266"/>
                  </a:cubicBezTo>
                  <a:cubicBezTo>
                    <a:pt x="29206" y="33052"/>
                    <a:pt x="27397" y="33790"/>
                    <a:pt x="25611" y="34457"/>
                  </a:cubicBezTo>
                  <a:cubicBezTo>
                    <a:pt x="24432" y="34897"/>
                    <a:pt x="23265" y="35302"/>
                    <a:pt x="22110" y="35695"/>
                  </a:cubicBezTo>
                  <a:cubicBezTo>
                    <a:pt x="21634" y="35850"/>
                    <a:pt x="21170" y="35993"/>
                    <a:pt x="20717" y="36136"/>
                  </a:cubicBezTo>
                  <a:cubicBezTo>
                    <a:pt x="20586" y="36183"/>
                    <a:pt x="20467" y="36219"/>
                    <a:pt x="20348" y="36255"/>
                  </a:cubicBezTo>
                  <a:lnTo>
                    <a:pt x="19181" y="36600"/>
                  </a:lnTo>
                  <a:cubicBezTo>
                    <a:pt x="19110" y="36624"/>
                    <a:pt x="19050" y="36648"/>
                    <a:pt x="18967" y="36659"/>
                  </a:cubicBezTo>
                  <a:cubicBezTo>
                    <a:pt x="18562" y="36778"/>
                    <a:pt x="18169" y="36898"/>
                    <a:pt x="17776" y="36993"/>
                  </a:cubicBezTo>
                  <a:cubicBezTo>
                    <a:pt x="17741" y="37005"/>
                    <a:pt x="17717" y="37005"/>
                    <a:pt x="17681" y="37017"/>
                  </a:cubicBezTo>
                  <a:cubicBezTo>
                    <a:pt x="17562" y="37052"/>
                    <a:pt x="17467" y="37088"/>
                    <a:pt x="17360" y="37112"/>
                  </a:cubicBezTo>
                  <a:cubicBezTo>
                    <a:pt x="17003" y="37195"/>
                    <a:pt x="16669" y="37290"/>
                    <a:pt x="16336" y="37374"/>
                  </a:cubicBezTo>
                  <a:lnTo>
                    <a:pt x="16050" y="37433"/>
                  </a:lnTo>
                  <a:cubicBezTo>
                    <a:pt x="15645" y="37540"/>
                    <a:pt x="15240" y="37624"/>
                    <a:pt x="14847" y="37719"/>
                  </a:cubicBezTo>
                  <a:cubicBezTo>
                    <a:pt x="14764" y="37731"/>
                    <a:pt x="14681" y="37755"/>
                    <a:pt x="14597" y="37767"/>
                  </a:cubicBezTo>
                  <a:cubicBezTo>
                    <a:pt x="14276" y="37838"/>
                    <a:pt x="13955" y="37898"/>
                    <a:pt x="13633" y="37969"/>
                  </a:cubicBezTo>
                  <a:cubicBezTo>
                    <a:pt x="13538" y="37981"/>
                    <a:pt x="13443" y="38005"/>
                    <a:pt x="13347" y="38017"/>
                  </a:cubicBezTo>
                  <a:cubicBezTo>
                    <a:pt x="13204" y="38052"/>
                    <a:pt x="13050" y="38076"/>
                    <a:pt x="12907" y="38100"/>
                  </a:cubicBezTo>
                  <a:cubicBezTo>
                    <a:pt x="12681" y="38136"/>
                    <a:pt x="12454" y="38183"/>
                    <a:pt x="12240" y="38219"/>
                  </a:cubicBezTo>
                  <a:cubicBezTo>
                    <a:pt x="12192" y="38219"/>
                    <a:pt x="12145" y="38231"/>
                    <a:pt x="12097" y="38231"/>
                  </a:cubicBezTo>
                  <a:cubicBezTo>
                    <a:pt x="11776" y="38291"/>
                    <a:pt x="11466" y="38338"/>
                    <a:pt x="11157" y="38374"/>
                  </a:cubicBezTo>
                  <a:cubicBezTo>
                    <a:pt x="11073" y="38386"/>
                    <a:pt x="10978" y="38398"/>
                    <a:pt x="10883" y="38410"/>
                  </a:cubicBezTo>
                  <a:cubicBezTo>
                    <a:pt x="10549" y="38457"/>
                    <a:pt x="10216" y="38493"/>
                    <a:pt x="9883" y="38529"/>
                  </a:cubicBezTo>
                  <a:lnTo>
                    <a:pt x="9859" y="38529"/>
                  </a:lnTo>
                  <a:cubicBezTo>
                    <a:pt x="9537" y="38564"/>
                    <a:pt x="9216" y="38576"/>
                    <a:pt x="8894" y="38600"/>
                  </a:cubicBezTo>
                  <a:lnTo>
                    <a:pt x="8656" y="38612"/>
                  </a:lnTo>
                  <a:cubicBezTo>
                    <a:pt x="8382" y="38636"/>
                    <a:pt x="8120" y="38648"/>
                    <a:pt x="7870" y="38648"/>
                  </a:cubicBezTo>
                  <a:lnTo>
                    <a:pt x="7728" y="38648"/>
                  </a:lnTo>
                  <a:lnTo>
                    <a:pt x="6870" y="38648"/>
                  </a:lnTo>
                  <a:lnTo>
                    <a:pt x="6668" y="38648"/>
                  </a:lnTo>
                  <a:cubicBezTo>
                    <a:pt x="6454" y="38636"/>
                    <a:pt x="6239" y="38624"/>
                    <a:pt x="6037" y="38612"/>
                  </a:cubicBezTo>
                  <a:lnTo>
                    <a:pt x="6013" y="38612"/>
                  </a:lnTo>
                  <a:cubicBezTo>
                    <a:pt x="5954" y="38612"/>
                    <a:pt x="5894" y="38612"/>
                    <a:pt x="5834" y="38600"/>
                  </a:cubicBezTo>
                  <a:cubicBezTo>
                    <a:pt x="5584" y="38576"/>
                    <a:pt x="5334" y="38553"/>
                    <a:pt x="5096" y="38517"/>
                  </a:cubicBezTo>
                  <a:cubicBezTo>
                    <a:pt x="5049" y="38517"/>
                    <a:pt x="5001" y="38505"/>
                    <a:pt x="4941" y="38505"/>
                  </a:cubicBezTo>
                  <a:cubicBezTo>
                    <a:pt x="4751" y="38469"/>
                    <a:pt x="4572" y="38433"/>
                    <a:pt x="4382" y="38398"/>
                  </a:cubicBezTo>
                  <a:cubicBezTo>
                    <a:pt x="4322" y="38386"/>
                    <a:pt x="4275" y="38374"/>
                    <a:pt x="4215" y="38362"/>
                  </a:cubicBezTo>
                  <a:cubicBezTo>
                    <a:pt x="4001" y="38314"/>
                    <a:pt x="3787" y="38267"/>
                    <a:pt x="3596" y="38219"/>
                  </a:cubicBezTo>
                  <a:cubicBezTo>
                    <a:pt x="3572" y="38207"/>
                    <a:pt x="3537" y="38195"/>
                    <a:pt x="3513" y="38195"/>
                  </a:cubicBezTo>
                  <a:cubicBezTo>
                    <a:pt x="3346" y="38136"/>
                    <a:pt x="3179" y="38076"/>
                    <a:pt x="3013" y="38017"/>
                  </a:cubicBezTo>
                  <a:cubicBezTo>
                    <a:pt x="2965" y="38005"/>
                    <a:pt x="2917" y="37981"/>
                    <a:pt x="2870" y="37957"/>
                  </a:cubicBezTo>
                  <a:cubicBezTo>
                    <a:pt x="2703" y="37898"/>
                    <a:pt x="2536" y="37814"/>
                    <a:pt x="2382" y="37743"/>
                  </a:cubicBezTo>
                  <a:cubicBezTo>
                    <a:pt x="2382" y="37743"/>
                    <a:pt x="2370" y="37743"/>
                    <a:pt x="2370" y="37731"/>
                  </a:cubicBezTo>
                  <a:cubicBezTo>
                    <a:pt x="2215" y="37648"/>
                    <a:pt x="2060" y="37552"/>
                    <a:pt x="1917" y="37457"/>
                  </a:cubicBezTo>
                  <a:lnTo>
                    <a:pt x="1810" y="37386"/>
                  </a:lnTo>
                  <a:cubicBezTo>
                    <a:pt x="1703" y="37302"/>
                    <a:pt x="1596" y="37219"/>
                    <a:pt x="1489" y="37124"/>
                  </a:cubicBezTo>
                  <a:lnTo>
                    <a:pt x="1429" y="37064"/>
                  </a:lnTo>
                  <a:cubicBezTo>
                    <a:pt x="1310" y="36957"/>
                    <a:pt x="1215" y="36850"/>
                    <a:pt x="1120" y="36731"/>
                  </a:cubicBezTo>
                  <a:cubicBezTo>
                    <a:pt x="1084" y="36695"/>
                    <a:pt x="1072" y="36671"/>
                    <a:pt x="1048" y="36636"/>
                  </a:cubicBezTo>
                  <a:cubicBezTo>
                    <a:pt x="977" y="36540"/>
                    <a:pt x="905" y="36433"/>
                    <a:pt x="846" y="36338"/>
                  </a:cubicBezTo>
                  <a:cubicBezTo>
                    <a:pt x="822" y="36302"/>
                    <a:pt x="810" y="36267"/>
                    <a:pt x="786" y="36243"/>
                  </a:cubicBezTo>
                  <a:cubicBezTo>
                    <a:pt x="0" y="34754"/>
                    <a:pt x="441" y="32623"/>
                    <a:pt x="2310" y="29873"/>
                  </a:cubicBezTo>
                  <a:cubicBezTo>
                    <a:pt x="4941" y="26039"/>
                    <a:pt x="9954" y="21646"/>
                    <a:pt x="16181" y="17455"/>
                  </a:cubicBezTo>
                  <a:cubicBezTo>
                    <a:pt x="19062" y="15514"/>
                    <a:pt x="22206" y="13609"/>
                    <a:pt x="25492" y="11835"/>
                  </a:cubicBezTo>
                  <a:cubicBezTo>
                    <a:pt x="27373" y="10799"/>
                    <a:pt x="29290" y="9823"/>
                    <a:pt x="31242" y="8882"/>
                  </a:cubicBezTo>
                  <a:cubicBezTo>
                    <a:pt x="33993" y="7573"/>
                    <a:pt x="36791" y="6358"/>
                    <a:pt x="39577" y="5287"/>
                  </a:cubicBezTo>
                  <a:cubicBezTo>
                    <a:pt x="41053" y="4715"/>
                    <a:pt x="42530" y="4191"/>
                    <a:pt x="43982" y="3703"/>
                  </a:cubicBezTo>
                  <a:cubicBezTo>
                    <a:pt x="44268" y="3608"/>
                    <a:pt x="44542" y="3524"/>
                    <a:pt x="44816" y="3441"/>
                  </a:cubicBezTo>
                  <a:cubicBezTo>
                    <a:pt x="47292" y="2631"/>
                    <a:pt x="49816" y="1965"/>
                    <a:pt x="52376" y="1453"/>
                  </a:cubicBezTo>
                  <a:cubicBezTo>
                    <a:pt x="59770" y="0"/>
                    <a:pt x="64485" y="822"/>
                    <a:pt x="65473" y="3572"/>
                  </a:cubicBezTo>
                  <a:cubicBezTo>
                    <a:pt x="65485" y="3596"/>
                    <a:pt x="65497" y="3632"/>
                    <a:pt x="65497" y="3655"/>
                  </a:cubicBezTo>
                  <a:cubicBezTo>
                    <a:pt x="65544" y="3798"/>
                    <a:pt x="65592" y="3953"/>
                    <a:pt x="65616" y="4096"/>
                  </a:cubicBezTo>
                  <a:cubicBezTo>
                    <a:pt x="65616" y="4108"/>
                    <a:pt x="65616" y="4108"/>
                    <a:pt x="65616" y="4120"/>
                  </a:cubicBezTo>
                  <a:cubicBezTo>
                    <a:pt x="65640" y="4274"/>
                    <a:pt x="65651" y="4441"/>
                    <a:pt x="65663" y="4608"/>
                  </a:cubicBezTo>
                  <a:cubicBezTo>
                    <a:pt x="65675" y="4632"/>
                    <a:pt x="65675" y="4655"/>
                    <a:pt x="65687" y="4691"/>
                  </a:cubicBezTo>
                  <a:close/>
                </a:path>
              </a:pathLst>
            </a:custGeom>
            <a:gradFill>
              <a:gsLst>
                <a:gs pos="0">
                  <a:srgbClr val="CF65B0"/>
                </a:gs>
                <a:gs pos="100000">
                  <a:srgbClr val="FEFFB7"/>
                </a:gs>
              </a:gsLst>
              <a:lin ang="5400700"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 name="Google Shape;859;p31"/>
            <p:cNvSpPr/>
            <p:nvPr/>
          </p:nvSpPr>
          <p:spPr>
            <a:xfrm>
              <a:off x="3647175" y="3329100"/>
              <a:ext cx="1683575" cy="1008500"/>
            </a:xfrm>
            <a:custGeom>
              <a:rect b="b" l="l" r="r" t="t"/>
              <a:pathLst>
                <a:path extrusionOk="0" h="40340" w="67343">
                  <a:moveTo>
                    <a:pt x="66592" y="3966"/>
                  </a:moveTo>
                  <a:lnTo>
                    <a:pt x="64568" y="1"/>
                  </a:lnTo>
                  <a:cubicBezTo>
                    <a:pt x="64616" y="108"/>
                    <a:pt x="64675" y="227"/>
                    <a:pt x="64711" y="358"/>
                  </a:cubicBezTo>
                  <a:cubicBezTo>
                    <a:pt x="64723" y="382"/>
                    <a:pt x="64735" y="406"/>
                    <a:pt x="64746" y="441"/>
                  </a:cubicBezTo>
                  <a:cubicBezTo>
                    <a:pt x="64794" y="584"/>
                    <a:pt x="64830" y="727"/>
                    <a:pt x="64854" y="882"/>
                  </a:cubicBezTo>
                  <a:lnTo>
                    <a:pt x="64854" y="894"/>
                  </a:lnTo>
                  <a:cubicBezTo>
                    <a:pt x="64877" y="1049"/>
                    <a:pt x="64901" y="1215"/>
                    <a:pt x="64901" y="1382"/>
                  </a:cubicBezTo>
                  <a:lnTo>
                    <a:pt x="64901" y="1477"/>
                  </a:lnTo>
                  <a:cubicBezTo>
                    <a:pt x="64901" y="1656"/>
                    <a:pt x="64901" y="1823"/>
                    <a:pt x="64877" y="1989"/>
                  </a:cubicBezTo>
                  <a:cubicBezTo>
                    <a:pt x="64877" y="2025"/>
                    <a:pt x="64877" y="2049"/>
                    <a:pt x="64866" y="2085"/>
                  </a:cubicBezTo>
                  <a:cubicBezTo>
                    <a:pt x="64854" y="2251"/>
                    <a:pt x="64818" y="2418"/>
                    <a:pt x="64782" y="2585"/>
                  </a:cubicBezTo>
                  <a:cubicBezTo>
                    <a:pt x="64782" y="2608"/>
                    <a:pt x="64770" y="2632"/>
                    <a:pt x="64770" y="2656"/>
                  </a:cubicBezTo>
                  <a:cubicBezTo>
                    <a:pt x="64723" y="2847"/>
                    <a:pt x="64675" y="3037"/>
                    <a:pt x="64604" y="3239"/>
                  </a:cubicBezTo>
                  <a:cubicBezTo>
                    <a:pt x="64592" y="3287"/>
                    <a:pt x="64580" y="3323"/>
                    <a:pt x="64568" y="3370"/>
                  </a:cubicBezTo>
                  <a:cubicBezTo>
                    <a:pt x="64496" y="3573"/>
                    <a:pt x="64413" y="3775"/>
                    <a:pt x="64330" y="3978"/>
                  </a:cubicBezTo>
                  <a:lnTo>
                    <a:pt x="64294" y="4049"/>
                  </a:lnTo>
                  <a:cubicBezTo>
                    <a:pt x="64211" y="4251"/>
                    <a:pt x="64104" y="4454"/>
                    <a:pt x="63996" y="4656"/>
                  </a:cubicBezTo>
                  <a:cubicBezTo>
                    <a:pt x="63973" y="4704"/>
                    <a:pt x="63961" y="4740"/>
                    <a:pt x="63937" y="4775"/>
                  </a:cubicBezTo>
                  <a:cubicBezTo>
                    <a:pt x="63818" y="5002"/>
                    <a:pt x="63699" y="5228"/>
                    <a:pt x="63556" y="5454"/>
                  </a:cubicBezTo>
                  <a:cubicBezTo>
                    <a:pt x="63532" y="5502"/>
                    <a:pt x="63496" y="5549"/>
                    <a:pt x="63473" y="5597"/>
                  </a:cubicBezTo>
                  <a:cubicBezTo>
                    <a:pt x="63318" y="5835"/>
                    <a:pt x="63175" y="6073"/>
                    <a:pt x="62996" y="6323"/>
                  </a:cubicBezTo>
                  <a:cubicBezTo>
                    <a:pt x="56960" y="15158"/>
                    <a:pt x="38291" y="26873"/>
                    <a:pt x="21324" y="32493"/>
                  </a:cubicBezTo>
                  <a:cubicBezTo>
                    <a:pt x="20848" y="32636"/>
                    <a:pt x="20384" y="32791"/>
                    <a:pt x="19919" y="32934"/>
                  </a:cubicBezTo>
                  <a:lnTo>
                    <a:pt x="19550" y="33053"/>
                  </a:lnTo>
                  <a:cubicBezTo>
                    <a:pt x="19157" y="33172"/>
                    <a:pt x="18776" y="33291"/>
                    <a:pt x="18395" y="33398"/>
                  </a:cubicBezTo>
                  <a:lnTo>
                    <a:pt x="18181" y="33457"/>
                  </a:lnTo>
                  <a:cubicBezTo>
                    <a:pt x="17753" y="33588"/>
                    <a:pt x="17312" y="33707"/>
                    <a:pt x="16895" y="33827"/>
                  </a:cubicBezTo>
                  <a:lnTo>
                    <a:pt x="16562" y="33910"/>
                  </a:lnTo>
                  <a:cubicBezTo>
                    <a:pt x="16217" y="33993"/>
                    <a:pt x="15883" y="34088"/>
                    <a:pt x="15538" y="34172"/>
                  </a:cubicBezTo>
                  <a:lnTo>
                    <a:pt x="15264" y="34231"/>
                  </a:lnTo>
                  <a:cubicBezTo>
                    <a:pt x="14859" y="34338"/>
                    <a:pt x="14454" y="34422"/>
                    <a:pt x="14062" y="34517"/>
                  </a:cubicBezTo>
                  <a:lnTo>
                    <a:pt x="13812" y="34565"/>
                  </a:lnTo>
                  <a:cubicBezTo>
                    <a:pt x="13490" y="34636"/>
                    <a:pt x="13169" y="34696"/>
                    <a:pt x="12847" y="34755"/>
                  </a:cubicBezTo>
                  <a:lnTo>
                    <a:pt x="12549" y="34815"/>
                  </a:lnTo>
                  <a:cubicBezTo>
                    <a:pt x="12180" y="34886"/>
                    <a:pt x="11811" y="34958"/>
                    <a:pt x="11442" y="35017"/>
                  </a:cubicBezTo>
                  <a:lnTo>
                    <a:pt x="11299" y="35029"/>
                  </a:lnTo>
                  <a:cubicBezTo>
                    <a:pt x="10978" y="35089"/>
                    <a:pt x="10668" y="35124"/>
                    <a:pt x="10359" y="35172"/>
                  </a:cubicBezTo>
                  <a:lnTo>
                    <a:pt x="10085" y="35208"/>
                  </a:lnTo>
                  <a:cubicBezTo>
                    <a:pt x="9752" y="35255"/>
                    <a:pt x="9418" y="35291"/>
                    <a:pt x="9097" y="35327"/>
                  </a:cubicBezTo>
                  <a:lnTo>
                    <a:pt x="9061" y="35327"/>
                  </a:lnTo>
                  <a:cubicBezTo>
                    <a:pt x="8739" y="35351"/>
                    <a:pt x="8418" y="35374"/>
                    <a:pt x="8097" y="35398"/>
                  </a:cubicBezTo>
                  <a:lnTo>
                    <a:pt x="7858" y="35410"/>
                  </a:lnTo>
                  <a:cubicBezTo>
                    <a:pt x="7585" y="35422"/>
                    <a:pt x="7323" y="35434"/>
                    <a:pt x="7073" y="35446"/>
                  </a:cubicBezTo>
                  <a:lnTo>
                    <a:pt x="6930" y="35446"/>
                  </a:lnTo>
                  <a:lnTo>
                    <a:pt x="6072" y="35446"/>
                  </a:lnTo>
                  <a:lnTo>
                    <a:pt x="5870" y="35434"/>
                  </a:lnTo>
                  <a:cubicBezTo>
                    <a:pt x="5644" y="35434"/>
                    <a:pt x="5430" y="35422"/>
                    <a:pt x="5215" y="35398"/>
                  </a:cubicBezTo>
                  <a:lnTo>
                    <a:pt x="5037" y="35386"/>
                  </a:lnTo>
                  <a:cubicBezTo>
                    <a:pt x="4787" y="35362"/>
                    <a:pt x="4537" y="35339"/>
                    <a:pt x="4310" y="35315"/>
                  </a:cubicBezTo>
                  <a:lnTo>
                    <a:pt x="4156" y="35291"/>
                  </a:lnTo>
                  <a:cubicBezTo>
                    <a:pt x="3965" y="35255"/>
                    <a:pt x="3775" y="35231"/>
                    <a:pt x="3596" y="35184"/>
                  </a:cubicBezTo>
                  <a:lnTo>
                    <a:pt x="3429" y="35160"/>
                  </a:lnTo>
                  <a:cubicBezTo>
                    <a:pt x="3203" y="35112"/>
                    <a:pt x="3001" y="35053"/>
                    <a:pt x="2798" y="35005"/>
                  </a:cubicBezTo>
                  <a:lnTo>
                    <a:pt x="2727" y="34981"/>
                  </a:lnTo>
                  <a:cubicBezTo>
                    <a:pt x="2548" y="34934"/>
                    <a:pt x="2382" y="34874"/>
                    <a:pt x="2227" y="34815"/>
                  </a:cubicBezTo>
                  <a:lnTo>
                    <a:pt x="2072" y="34755"/>
                  </a:lnTo>
                  <a:cubicBezTo>
                    <a:pt x="1905" y="34684"/>
                    <a:pt x="1751" y="34600"/>
                    <a:pt x="1596" y="34529"/>
                  </a:cubicBezTo>
                  <a:lnTo>
                    <a:pt x="1572" y="34517"/>
                  </a:lnTo>
                  <a:cubicBezTo>
                    <a:pt x="1417" y="34434"/>
                    <a:pt x="1262" y="34350"/>
                    <a:pt x="1119" y="34255"/>
                  </a:cubicBezTo>
                  <a:lnTo>
                    <a:pt x="1012" y="34172"/>
                  </a:lnTo>
                  <a:cubicBezTo>
                    <a:pt x="917" y="34088"/>
                    <a:pt x="822" y="33993"/>
                    <a:pt x="727" y="33910"/>
                  </a:cubicBezTo>
                  <a:lnTo>
                    <a:pt x="655" y="33850"/>
                  </a:lnTo>
                  <a:cubicBezTo>
                    <a:pt x="548" y="33743"/>
                    <a:pt x="441" y="33624"/>
                    <a:pt x="346" y="33505"/>
                  </a:cubicBezTo>
                  <a:cubicBezTo>
                    <a:pt x="322" y="33481"/>
                    <a:pt x="298" y="33446"/>
                    <a:pt x="274" y="33422"/>
                  </a:cubicBezTo>
                  <a:cubicBezTo>
                    <a:pt x="203" y="33326"/>
                    <a:pt x="143" y="33219"/>
                    <a:pt x="72" y="33112"/>
                  </a:cubicBezTo>
                  <a:cubicBezTo>
                    <a:pt x="60" y="33088"/>
                    <a:pt x="36" y="33053"/>
                    <a:pt x="24" y="33017"/>
                  </a:cubicBezTo>
                  <a:lnTo>
                    <a:pt x="0" y="32969"/>
                  </a:lnTo>
                  <a:lnTo>
                    <a:pt x="2024" y="36934"/>
                  </a:lnTo>
                  <a:cubicBezTo>
                    <a:pt x="3727" y="40280"/>
                    <a:pt x="11597" y="40339"/>
                    <a:pt x="23360" y="36446"/>
                  </a:cubicBezTo>
                  <a:cubicBezTo>
                    <a:pt x="40327" y="30826"/>
                    <a:pt x="58996" y="19110"/>
                    <a:pt x="65032" y="10276"/>
                  </a:cubicBezTo>
                  <a:cubicBezTo>
                    <a:pt x="66890" y="7561"/>
                    <a:pt x="67342" y="5442"/>
                    <a:pt x="66592" y="3966"/>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0" name="Google Shape;860;p31"/>
          <p:cNvGrpSpPr/>
          <p:nvPr/>
        </p:nvGrpSpPr>
        <p:grpSpPr>
          <a:xfrm rot="-8554242">
            <a:off x="16924591" y="6251542"/>
            <a:ext cx="1984688" cy="2863516"/>
            <a:chOff x="625650" y="1152050"/>
            <a:chExt cx="1096000" cy="1581175"/>
          </a:xfrm>
        </p:grpSpPr>
        <p:sp>
          <p:nvSpPr>
            <p:cNvPr id="861" name="Google Shape;861;p31"/>
            <p:cNvSpPr/>
            <p:nvPr/>
          </p:nvSpPr>
          <p:spPr>
            <a:xfrm>
              <a:off x="625950" y="1152050"/>
              <a:ext cx="1077850" cy="1461825"/>
            </a:xfrm>
            <a:custGeom>
              <a:rect b="b" l="l" r="r" t="t"/>
              <a:pathLst>
                <a:path extrusionOk="0" h="58473" w="43114">
                  <a:moveTo>
                    <a:pt x="43113" y="45221"/>
                  </a:moveTo>
                  <a:cubicBezTo>
                    <a:pt x="43090" y="45197"/>
                    <a:pt x="43054" y="45161"/>
                    <a:pt x="43030" y="45137"/>
                  </a:cubicBezTo>
                  <a:cubicBezTo>
                    <a:pt x="42971" y="45066"/>
                    <a:pt x="42899" y="44994"/>
                    <a:pt x="42828" y="44923"/>
                  </a:cubicBezTo>
                  <a:cubicBezTo>
                    <a:pt x="42792" y="44887"/>
                    <a:pt x="42744" y="44840"/>
                    <a:pt x="42697" y="44792"/>
                  </a:cubicBezTo>
                  <a:cubicBezTo>
                    <a:pt x="42613" y="44732"/>
                    <a:pt x="42542" y="44661"/>
                    <a:pt x="42447" y="44602"/>
                  </a:cubicBezTo>
                  <a:cubicBezTo>
                    <a:pt x="42399" y="44566"/>
                    <a:pt x="42351" y="44518"/>
                    <a:pt x="42304" y="44482"/>
                  </a:cubicBezTo>
                  <a:cubicBezTo>
                    <a:pt x="42209" y="44411"/>
                    <a:pt x="42101" y="44340"/>
                    <a:pt x="41994" y="44280"/>
                  </a:cubicBezTo>
                  <a:lnTo>
                    <a:pt x="41851" y="44197"/>
                  </a:lnTo>
                  <a:cubicBezTo>
                    <a:pt x="41697" y="44101"/>
                    <a:pt x="41530" y="44006"/>
                    <a:pt x="41351" y="43923"/>
                  </a:cubicBezTo>
                  <a:cubicBezTo>
                    <a:pt x="41327" y="43923"/>
                    <a:pt x="41316" y="43911"/>
                    <a:pt x="41292" y="43899"/>
                  </a:cubicBezTo>
                  <a:cubicBezTo>
                    <a:pt x="41137" y="43828"/>
                    <a:pt x="40970" y="43744"/>
                    <a:pt x="40804" y="43685"/>
                  </a:cubicBezTo>
                  <a:cubicBezTo>
                    <a:pt x="40732" y="43661"/>
                    <a:pt x="40661" y="43637"/>
                    <a:pt x="40601" y="43613"/>
                  </a:cubicBezTo>
                  <a:cubicBezTo>
                    <a:pt x="40458" y="43566"/>
                    <a:pt x="40327" y="43518"/>
                    <a:pt x="40184" y="43470"/>
                  </a:cubicBezTo>
                  <a:cubicBezTo>
                    <a:pt x="40101" y="43447"/>
                    <a:pt x="40018" y="43411"/>
                    <a:pt x="39946" y="43399"/>
                  </a:cubicBezTo>
                  <a:cubicBezTo>
                    <a:pt x="39803" y="43351"/>
                    <a:pt x="39661" y="43316"/>
                    <a:pt x="39518" y="43280"/>
                  </a:cubicBezTo>
                  <a:cubicBezTo>
                    <a:pt x="39434" y="43256"/>
                    <a:pt x="39339" y="43232"/>
                    <a:pt x="39256" y="43208"/>
                  </a:cubicBezTo>
                  <a:lnTo>
                    <a:pt x="38791" y="43113"/>
                  </a:lnTo>
                  <a:cubicBezTo>
                    <a:pt x="38696" y="43089"/>
                    <a:pt x="38613" y="43078"/>
                    <a:pt x="38518" y="43054"/>
                  </a:cubicBezTo>
                  <a:cubicBezTo>
                    <a:pt x="38339" y="43018"/>
                    <a:pt x="38160" y="42994"/>
                    <a:pt x="37982" y="42970"/>
                  </a:cubicBezTo>
                  <a:lnTo>
                    <a:pt x="37732" y="42923"/>
                  </a:lnTo>
                  <a:cubicBezTo>
                    <a:pt x="37470" y="42887"/>
                    <a:pt x="37196" y="42863"/>
                    <a:pt x="36910" y="42827"/>
                  </a:cubicBezTo>
                  <a:lnTo>
                    <a:pt x="36851" y="42827"/>
                  </a:lnTo>
                  <a:cubicBezTo>
                    <a:pt x="36589" y="42804"/>
                    <a:pt x="36315" y="42792"/>
                    <a:pt x="36029" y="42768"/>
                  </a:cubicBezTo>
                  <a:cubicBezTo>
                    <a:pt x="35934" y="42768"/>
                    <a:pt x="35827" y="42756"/>
                    <a:pt x="35732" y="42756"/>
                  </a:cubicBezTo>
                  <a:cubicBezTo>
                    <a:pt x="35529" y="42744"/>
                    <a:pt x="35327" y="42732"/>
                    <a:pt x="35112" y="42732"/>
                  </a:cubicBezTo>
                  <a:lnTo>
                    <a:pt x="34743" y="42732"/>
                  </a:lnTo>
                  <a:lnTo>
                    <a:pt x="34136" y="42732"/>
                  </a:lnTo>
                  <a:lnTo>
                    <a:pt x="33743" y="42732"/>
                  </a:lnTo>
                  <a:cubicBezTo>
                    <a:pt x="33529" y="42732"/>
                    <a:pt x="33315" y="42744"/>
                    <a:pt x="33100" y="42744"/>
                  </a:cubicBezTo>
                  <a:cubicBezTo>
                    <a:pt x="32969" y="42744"/>
                    <a:pt x="32838" y="42756"/>
                    <a:pt x="32707" y="42768"/>
                  </a:cubicBezTo>
                  <a:cubicBezTo>
                    <a:pt x="32469" y="42780"/>
                    <a:pt x="32219" y="42792"/>
                    <a:pt x="31981" y="42804"/>
                  </a:cubicBezTo>
                  <a:lnTo>
                    <a:pt x="31624" y="42827"/>
                  </a:lnTo>
                  <a:cubicBezTo>
                    <a:pt x="31267" y="42851"/>
                    <a:pt x="30898" y="42887"/>
                    <a:pt x="30517" y="42923"/>
                  </a:cubicBezTo>
                  <a:cubicBezTo>
                    <a:pt x="19372" y="44042"/>
                    <a:pt x="6502" y="49459"/>
                    <a:pt x="1751" y="55008"/>
                  </a:cubicBezTo>
                  <a:cubicBezTo>
                    <a:pt x="1608" y="55174"/>
                    <a:pt x="1477" y="55341"/>
                    <a:pt x="1346" y="55508"/>
                  </a:cubicBezTo>
                  <a:cubicBezTo>
                    <a:pt x="1311" y="55555"/>
                    <a:pt x="1275" y="55615"/>
                    <a:pt x="1239" y="55662"/>
                  </a:cubicBezTo>
                  <a:cubicBezTo>
                    <a:pt x="1156" y="55770"/>
                    <a:pt x="1072" y="55877"/>
                    <a:pt x="1001" y="55984"/>
                  </a:cubicBezTo>
                  <a:cubicBezTo>
                    <a:pt x="965" y="56055"/>
                    <a:pt x="930" y="56115"/>
                    <a:pt x="882" y="56174"/>
                  </a:cubicBezTo>
                  <a:cubicBezTo>
                    <a:pt x="822" y="56270"/>
                    <a:pt x="763" y="56365"/>
                    <a:pt x="715" y="56460"/>
                  </a:cubicBezTo>
                  <a:cubicBezTo>
                    <a:pt x="680" y="56520"/>
                    <a:pt x="632" y="56591"/>
                    <a:pt x="608" y="56651"/>
                  </a:cubicBezTo>
                  <a:cubicBezTo>
                    <a:pt x="560" y="56746"/>
                    <a:pt x="501" y="56829"/>
                    <a:pt x="465" y="56913"/>
                  </a:cubicBezTo>
                  <a:cubicBezTo>
                    <a:pt x="429" y="56984"/>
                    <a:pt x="406" y="57044"/>
                    <a:pt x="382" y="57115"/>
                  </a:cubicBezTo>
                  <a:cubicBezTo>
                    <a:pt x="346" y="57174"/>
                    <a:pt x="310" y="57282"/>
                    <a:pt x="275" y="57365"/>
                  </a:cubicBezTo>
                  <a:cubicBezTo>
                    <a:pt x="239" y="57448"/>
                    <a:pt x="227" y="57496"/>
                    <a:pt x="203" y="57555"/>
                  </a:cubicBezTo>
                  <a:cubicBezTo>
                    <a:pt x="179" y="57627"/>
                    <a:pt x="156" y="57722"/>
                    <a:pt x="132" y="57806"/>
                  </a:cubicBezTo>
                  <a:cubicBezTo>
                    <a:pt x="108" y="57877"/>
                    <a:pt x="96" y="57925"/>
                    <a:pt x="84" y="57984"/>
                  </a:cubicBezTo>
                  <a:cubicBezTo>
                    <a:pt x="60" y="58067"/>
                    <a:pt x="48" y="58151"/>
                    <a:pt x="37" y="58222"/>
                  </a:cubicBezTo>
                  <a:cubicBezTo>
                    <a:pt x="25" y="58306"/>
                    <a:pt x="13" y="58341"/>
                    <a:pt x="13" y="58401"/>
                  </a:cubicBezTo>
                  <a:cubicBezTo>
                    <a:pt x="13" y="58425"/>
                    <a:pt x="13" y="58448"/>
                    <a:pt x="1" y="58472"/>
                  </a:cubicBezTo>
                  <a:cubicBezTo>
                    <a:pt x="1382" y="44078"/>
                    <a:pt x="2763" y="29695"/>
                    <a:pt x="4132" y="15312"/>
                  </a:cubicBezTo>
                  <a:cubicBezTo>
                    <a:pt x="4632" y="10204"/>
                    <a:pt x="5121" y="5109"/>
                    <a:pt x="5609" y="1"/>
                  </a:cubicBezTo>
                  <a:cubicBezTo>
                    <a:pt x="8752" y="3787"/>
                    <a:pt x="11895" y="7573"/>
                    <a:pt x="15038" y="11359"/>
                  </a:cubicBezTo>
                  <a:cubicBezTo>
                    <a:pt x="24385" y="22646"/>
                    <a:pt x="33743" y="33934"/>
                    <a:pt x="43113" y="45221"/>
                  </a:cubicBezTo>
                  <a:close/>
                </a:path>
              </a:pathLst>
            </a:custGeom>
            <a:gradFill>
              <a:gsLst>
                <a:gs pos="0">
                  <a:srgbClr val="FF62FF"/>
                </a:gs>
                <a:gs pos="100000">
                  <a:srgbClr val="A2B5FA"/>
                </a:gs>
              </a:gsLst>
              <a:lin ang="18900044"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 name="Google Shape;862;p31"/>
            <p:cNvSpPr/>
            <p:nvPr/>
          </p:nvSpPr>
          <p:spPr>
            <a:xfrm>
              <a:off x="625650" y="2220350"/>
              <a:ext cx="1096000" cy="512875"/>
            </a:xfrm>
            <a:custGeom>
              <a:rect b="b" l="l" r="r" t="t"/>
              <a:pathLst>
                <a:path extrusionOk="0" h="20515" w="43840">
                  <a:moveTo>
                    <a:pt x="43816" y="4156"/>
                  </a:moveTo>
                  <a:cubicBezTo>
                    <a:pt x="43816" y="4108"/>
                    <a:pt x="43816" y="4072"/>
                    <a:pt x="43804" y="4025"/>
                  </a:cubicBezTo>
                  <a:cubicBezTo>
                    <a:pt x="43792" y="3917"/>
                    <a:pt x="43768" y="3810"/>
                    <a:pt x="43745" y="3715"/>
                  </a:cubicBezTo>
                  <a:cubicBezTo>
                    <a:pt x="43745" y="3691"/>
                    <a:pt x="43745" y="3679"/>
                    <a:pt x="43745" y="3667"/>
                  </a:cubicBezTo>
                  <a:cubicBezTo>
                    <a:pt x="43709" y="3548"/>
                    <a:pt x="43673" y="3429"/>
                    <a:pt x="43625" y="3322"/>
                  </a:cubicBezTo>
                  <a:cubicBezTo>
                    <a:pt x="43614" y="3286"/>
                    <a:pt x="43590" y="3251"/>
                    <a:pt x="43578" y="3227"/>
                  </a:cubicBezTo>
                  <a:cubicBezTo>
                    <a:pt x="43542" y="3143"/>
                    <a:pt x="43506" y="3072"/>
                    <a:pt x="43459" y="2989"/>
                  </a:cubicBezTo>
                  <a:cubicBezTo>
                    <a:pt x="43447" y="2953"/>
                    <a:pt x="43423" y="2917"/>
                    <a:pt x="43399" y="2870"/>
                  </a:cubicBezTo>
                  <a:cubicBezTo>
                    <a:pt x="43352" y="2810"/>
                    <a:pt x="43304" y="2739"/>
                    <a:pt x="43256" y="2667"/>
                  </a:cubicBezTo>
                  <a:cubicBezTo>
                    <a:pt x="43233" y="2632"/>
                    <a:pt x="43197" y="2596"/>
                    <a:pt x="43173" y="2560"/>
                  </a:cubicBezTo>
                  <a:cubicBezTo>
                    <a:pt x="43149" y="2512"/>
                    <a:pt x="43090" y="2453"/>
                    <a:pt x="43042" y="2405"/>
                  </a:cubicBezTo>
                  <a:cubicBezTo>
                    <a:pt x="42994" y="2358"/>
                    <a:pt x="42911" y="2262"/>
                    <a:pt x="42840" y="2191"/>
                  </a:cubicBezTo>
                  <a:lnTo>
                    <a:pt x="42709" y="2060"/>
                  </a:lnTo>
                  <a:cubicBezTo>
                    <a:pt x="42625" y="2000"/>
                    <a:pt x="42554" y="1929"/>
                    <a:pt x="42459" y="1870"/>
                  </a:cubicBezTo>
                  <a:cubicBezTo>
                    <a:pt x="42411" y="1822"/>
                    <a:pt x="42363" y="1786"/>
                    <a:pt x="42316" y="1750"/>
                  </a:cubicBezTo>
                  <a:cubicBezTo>
                    <a:pt x="42221" y="1679"/>
                    <a:pt x="42113" y="1619"/>
                    <a:pt x="42006" y="1548"/>
                  </a:cubicBezTo>
                  <a:cubicBezTo>
                    <a:pt x="41959" y="1524"/>
                    <a:pt x="41923" y="1489"/>
                    <a:pt x="41863" y="1465"/>
                  </a:cubicBezTo>
                  <a:cubicBezTo>
                    <a:pt x="41709" y="1369"/>
                    <a:pt x="41542" y="1274"/>
                    <a:pt x="41375" y="1203"/>
                  </a:cubicBezTo>
                  <a:lnTo>
                    <a:pt x="41304" y="1167"/>
                  </a:lnTo>
                  <a:cubicBezTo>
                    <a:pt x="41149" y="1096"/>
                    <a:pt x="40982" y="1024"/>
                    <a:pt x="40816" y="953"/>
                  </a:cubicBezTo>
                  <a:cubicBezTo>
                    <a:pt x="40744" y="929"/>
                    <a:pt x="40673" y="905"/>
                    <a:pt x="40613" y="881"/>
                  </a:cubicBezTo>
                  <a:cubicBezTo>
                    <a:pt x="40482" y="834"/>
                    <a:pt x="40339" y="786"/>
                    <a:pt x="40208" y="738"/>
                  </a:cubicBezTo>
                  <a:lnTo>
                    <a:pt x="39958" y="667"/>
                  </a:lnTo>
                  <a:cubicBezTo>
                    <a:pt x="39815" y="631"/>
                    <a:pt x="39684" y="584"/>
                    <a:pt x="39542" y="548"/>
                  </a:cubicBezTo>
                  <a:cubicBezTo>
                    <a:pt x="39446" y="524"/>
                    <a:pt x="39351" y="500"/>
                    <a:pt x="39268" y="488"/>
                  </a:cubicBezTo>
                  <a:cubicBezTo>
                    <a:pt x="39113" y="453"/>
                    <a:pt x="38970" y="417"/>
                    <a:pt x="38815" y="381"/>
                  </a:cubicBezTo>
                  <a:lnTo>
                    <a:pt x="38530" y="334"/>
                  </a:lnTo>
                  <a:cubicBezTo>
                    <a:pt x="38351" y="298"/>
                    <a:pt x="38172" y="274"/>
                    <a:pt x="37994" y="238"/>
                  </a:cubicBezTo>
                  <a:lnTo>
                    <a:pt x="37744" y="203"/>
                  </a:lnTo>
                  <a:cubicBezTo>
                    <a:pt x="37482" y="167"/>
                    <a:pt x="37208" y="131"/>
                    <a:pt x="36922" y="107"/>
                  </a:cubicBezTo>
                  <a:lnTo>
                    <a:pt x="36863" y="107"/>
                  </a:lnTo>
                  <a:cubicBezTo>
                    <a:pt x="36589" y="84"/>
                    <a:pt x="36327" y="60"/>
                    <a:pt x="36041" y="36"/>
                  </a:cubicBezTo>
                  <a:lnTo>
                    <a:pt x="35744" y="24"/>
                  </a:lnTo>
                  <a:cubicBezTo>
                    <a:pt x="35541" y="12"/>
                    <a:pt x="35339" y="12"/>
                    <a:pt x="35124" y="0"/>
                  </a:cubicBezTo>
                  <a:lnTo>
                    <a:pt x="34755" y="0"/>
                  </a:lnTo>
                  <a:lnTo>
                    <a:pt x="34148" y="0"/>
                  </a:lnTo>
                  <a:lnTo>
                    <a:pt x="33755" y="0"/>
                  </a:lnTo>
                  <a:cubicBezTo>
                    <a:pt x="33541" y="0"/>
                    <a:pt x="33327" y="12"/>
                    <a:pt x="33112" y="24"/>
                  </a:cubicBezTo>
                  <a:lnTo>
                    <a:pt x="32707" y="36"/>
                  </a:lnTo>
                  <a:cubicBezTo>
                    <a:pt x="32481" y="48"/>
                    <a:pt x="32231" y="60"/>
                    <a:pt x="31993" y="84"/>
                  </a:cubicBezTo>
                  <a:lnTo>
                    <a:pt x="31636" y="107"/>
                  </a:lnTo>
                  <a:cubicBezTo>
                    <a:pt x="31267" y="131"/>
                    <a:pt x="30898" y="167"/>
                    <a:pt x="30517" y="203"/>
                  </a:cubicBezTo>
                  <a:cubicBezTo>
                    <a:pt x="19384" y="1310"/>
                    <a:pt x="6514" y="6727"/>
                    <a:pt x="1763" y="12276"/>
                  </a:cubicBezTo>
                  <a:cubicBezTo>
                    <a:pt x="1620" y="12442"/>
                    <a:pt x="1489" y="12609"/>
                    <a:pt x="1370" y="12776"/>
                  </a:cubicBezTo>
                  <a:cubicBezTo>
                    <a:pt x="1323" y="12823"/>
                    <a:pt x="1287" y="12883"/>
                    <a:pt x="1251" y="12930"/>
                  </a:cubicBezTo>
                  <a:cubicBezTo>
                    <a:pt x="1168" y="13038"/>
                    <a:pt x="1084" y="13145"/>
                    <a:pt x="1013" y="13252"/>
                  </a:cubicBezTo>
                  <a:cubicBezTo>
                    <a:pt x="977" y="13311"/>
                    <a:pt x="942" y="13383"/>
                    <a:pt x="894" y="13442"/>
                  </a:cubicBezTo>
                  <a:cubicBezTo>
                    <a:pt x="834" y="13538"/>
                    <a:pt x="775" y="13633"/>
                    <a:pt x="727" y="13728"/>
                  </a:cubicBezTo>
                  <a:cubicBezTo>
                    <a:pt x="692" y="13788"/>
                    <a:pt x="656" y="13859"/>
                    <a:pt x="620" y="13919"/>
                  </a:cubicBezTo>
                  <a:cubicBezTo>
                    <a:pt x="572" y="14014"/>
                    <a:pt x="525" y="14097"/>
                    <a:pt x="477" y="14181"/>
                  </a:cubicBezTo>
                  <a:cubicBezTo>
                    <a:pt x="430" y="14276"/>
                    <a:pt x="418" y="14312"/>
                    <a:pt x="394" y="14383"/>
                  </a:cubicBezTo>
                  <a:cubicBezTo>
                    <a:pt x="358" y="14442"/>
                    <a:pt x="322" y="14550"/>
                    <a:pt x="287" y="14633"/>
                  </a:cubicBezTo>
                  <a:cubicBezTo>
                    <a:pt x="251" y="14716"/>
                    <a:pt x="239" y="14764"/>
                    <a:pt x="215" y="14823"/>
                  </a:cubicBezTo>
                  <a:cubicBezTo>
                    <a:pt x="191" y="14883"/>
                    <a:pt x="168" y="14990"/>
                    <a:pt x="144" y="15074"/>
                  </a:cubicBezTo>
                  <a:cubicBezTo>
                    <a:pt x="120" y="15157"/>
                    <a:pt x="108" y="15193"/>
                    <a:pt x="96" y="15252"/>
                  </a:cubicBezTo>
                  <a:cubicBezTo>
                    <a:pt x="84" y="15335"/>
                    <a:pt x="60" y="15419"/>
                    <a:pt x="49" y="15490"/>
                  </a:cubicBezTo>
                  <a:cubicBezTo>
                    <a:pt x="37" y="15574"/>
                    <a:pt x="37" y="15609"/>
                    <a:pt x="25" y="15669"/>
                  </a:cubicBezTo>
                  <a:cubicBezTo>
                    <a:pt x="13" y="15764"/>
                    <a:pt x="1" y="15871"/>
                    <a:pt x="1" y="15978"/>
                  </a:cubicBezTo>
                  <a:lnTo>
                    <a:pt x="1" y="16050"/>
                  </a:lnTo>
                  <a:cubicBezTo>
                    <a:pt x="1" y="16169"/>
                    <a:pt x="13" y="16288"/>
                    <a:pt x="25" y="16407"/>
                  </a:cubicBezTo>
                  <a:cubicBezTo>
                    <a:pt x="25" y="16443"/>
                    <a:pt x="37" y="16478"/>
                    <a:pt x="37" y="16502"/>
                  </a:cubicBezTo>
                  <a:cubicBezTo>
                    <a:pt x="49" y="16598"/>
                    <a:pt x="60" y="16681"/>
                    <a:pt x="84" y="16764"/>
                  </a:cubicBezTo>
                  <a:cubicBezTo>
                    <a:pt x="96" y="16812"/>
                    <a:pt x="108" y="16848"/>
                    <a:pt x="120" y="16883"/>
                  </a:cubicBezTo>
                  <a:cubicBezTo>
                    <a:pt x="144" y="16967"/>
                    <a:pt x="168" y="17050"/>
                    <a:pt x="203" y="17133"/>
                  </a:cubicBezTo>
                  <a:cubicBezTo>
                    <a:pt x="215" y="17157"/>
                    <a:pt x="227" y="17193"/>
                    <a:pt x="239" y="17217"/>
                  </a:cubicBezTo>
                  <a:cubicBezTo>
                    <a:pt x="287" y="17336"/>
                    <a:pt x="334" y="17443"/>
                    <a:pt x="394" y="17538"/>
                  </a:cubicBezTo>
                  <a:cubicBezTo>
                    <a:pt x="406" y="17562"/>
                    <a:pt x="418" y="17586"/>
                    <a:pt x="430" y="17598"/>
                  </a:cubicBezTo>
                  <a:cubicBezTo>
                    <a:pt x="477" y="17681"/>
                    <a:pt x="537" y="17764"/>
                    <a:pt x="596" y="17848"/>
                  </a:cubicBezTo>
                  <a:lnTo>
                    <a:pt x="668" y="17943"/>
                  </a:lnTo>
                  <a:cubicBezTo>
                    <a:pt x="727" y="18014"/>
                    <a:pt x="787" y="18086"/>
                    <a:pt x="846" y="18157"/>
                  </a:cubicBezTo>
                  <a:cubicBezTo>
                    <a:pt x="870" y="18181"/>
                    <a:pt x="906" y="18217"/>
                    <a:pt x="930" y="18241"/>
                  </a:cubicBezTo>
                  <a:cubicBezTo>
                    <a:pt x="1013" y="18336"/>
                    <a:pt x="1108" y="18419"/>
                    <a:pt x="1203" y="18503"/>
                  </a:cubicBezTo>
                  <a:cubicBezTo>
                    <a:pt x="1215" y="18503"/>
                    <a:pt x="1215" y="18514"/>
                    <a:pt x="1215" y="18514"/>
                  </a:cubicBezTo>
                  <a:cubicBezTo>
                    <a:pt x="1323" y="18598"/>
                    <a:pt x="1442" y="18681"/>
                    <a:pt x="1549" y="18764"/>
                  </a:cubicBezTo>
                  <a:cubicBezTo>
                    <a:pt x="1584" y="18800"/>
                    <a:pt x="1620" y="18824"/>
                    <a:pt x="1656" y="18848"/>
                  </a:cubicBezTo>
                  <a:cubicBezTo>
                    <a:pt x="1751" y="18895"/>
                    <a:pt x="1835" y="18955"/>
                    <a:pt x="1930" y="19014"/>
                  </a:cubicBezTo>
                  <a:lnTo>
                    <a:pt x="2061" y="19086"/>
                  </a:lnTo>
                  <a:cubicBezTo>
                    <a:pt x="2168" y="19145"/>
                    <a:pt x="2275" y="19205"/>
                    <a:pt x="2394" y="19265"/>
                  </a:cubicBezTo>
                  <a:lnTo>
                    <a:pt x="2489" y="19312"/>
                  </a:lnTo>
                  <a:cubicBezTo>
                    <a:pt x="2632" y="19384"/>
                    <a:pt x="2787" y="19443"/>
                    <a:pt x="2942" y="19515"/>
                  </a:cubicBezTo>
                  <a:lnTo>
                    <a:pt x="3061" y="19550"/>
                  </a:lnTo>
                  <a:cubicBezTo>
                    <a:pt x="3180" y="19598"/>
                    <a:pt x="3311" y="19646"/>
                    <a:pt x="3442" y="19693"/>
                  </a:cubicBezTo>
                  <a:lnTo>
                    <a:pt x="3609" y="19753"/>
                  </a:lnTo>
                  <a:cubicBezTo>
                    <a:pt x="3740" y="19788"/>
                    <a:pt x="3870" y="19836"/>
                    <a:pt x="4001" y="19872"/>
                  </a:cubicBezTo>
                  <a:lnTo>
                    <a:pt x="4168" y="19919"/>
                  </a:lnTo>
                  <a:cubicBezTo>
                    <a:pt x="4347" y="19967"/>
                    <a:pt x="4537" y="20015"/>
                    <a:pt x="4740" y="20062"/>
                  </a:cubicBezTo>
                  <a:lnTo>
                    <a:pt x="4811" y="20074"/>
                  </a:lnTo>
                  <a:cubicBezTo>
                    <a:pt x="4990" y="20110"/>
                    <a:pt x="5168" y="20146"/>
                    <a:pt x="5359" y="20181"/>
                  </a:cubicBezTo>
                  <a:lnTo>
                    <a:pt x="5561" y="20217"/>
                  </a:lnTo>
                  <a:lnTo>
                    <a:pt x="6026" y="20288"/>
                  </a:lnTo>
                  <a:lnTo>
                    <a:pt x="6240" y="20324"/>
                  </a:lnTo>
                  <a:cubicBezTo>
                    <a:pt x="6430" y="20348"/>
                    <a:pt x="6621" y="20372"/>
                    <a:pt x="6835" y="20384"/>
                  </a:cubicBezTo>
                  <a:lnTo>
                    <a:pt x="6930" y="20396"/>
                  </a:lnTo>
                  <a:cubicBezTo>
                    <a:pt x="7169" y="20419"/>
                    <a:pt x="7407" y="20443"/>
                    <a:pt x="7657" y="20455"/>
                  </a:cubicBezTo>
                  <a:lnTo>
                    <a:pt x="7871" y="20467"/>
                  </a:lnTo>
                  <a:cubicBezTo>
                    <a:pt x="8050" y="20479"/>
                    <a:pt x="8240" y="20491"/>
                    <a:pt x="8431" y="20491"/>
                  </a:cubicBezTo>
                  <a:lnTo>
                    <a:pt x="8681" y="20503"/>
                  </a:lnTo>
                  <a:cubicBezTo>
                    <a:pt x="8883" y="20503"/>
                    <a:pt x="9074" y="20515"/>
                    <a:pt x="9276" y="20515"/>
                  </a:cubicBezTo>
                  <a:lnTo>
                    <a:pt x="9490" y="20515"/>
                  </a:lnTo>
                  <a:cubicBezTo>
                    <a:pt x="9752" y="20515"/>
                    <a:pt x="10026" y="20515"/>
                    <a:pt x="10312" y="20503"/>
                  </a:cubicBezTo>
                  <a:lnTo>
                    <a:pt x="10490" y="20503"/>
                  </a:lnTo>
                  <a:lnTo>
                    <a:pt x="11181" y="20479"/>
                  </a:lnTo>
                  <a:lnTo>
                    <a:pt x="11467" y="20455"/>
                  </a:lnTo>
                  <a:cubicBezTo>
                    <a:pt x="11681" y="20443"/>
                    <a:pt x="11895" y="20431"/>
                    <a:pt x="12110" y="20419"/>
                  </a:cubicBezTo>
                  <a:lnTo>
                    <a:pt x="12383" y="20396"/>
                  </a:lnTo>
                  <a:cubicBezTo>
                    <a:pt x="12693" y="20372"/>
                    <a:pt x="13003" y="20348"/>
                    <a:pt x="13324" y="20312"/>
                  </a:cubicBezTo>
                  <a:cubicBezTo>
                    <a:pt x="24444" y="19193"/>
                    <a:pt x="37327" y="13788"/>
                    <a:pt x="42078" y="8227"/>
                  </a:cubicBezTo>
                  <a:cubicBezTo>
                    <a:pt x="42209" y="8073"/>
                    <a:pt x="42340" y="7906"/>
                    <a:pt x="42459" y="7751"/>
                  </a:cubicBezTo>
                  <a:cubicBezTo>
                    <a:pt x="42506" y="7704"/>
                    <a:pt x="42530" y="7656"/>
                    <a:pt x="42578" y="7608"/>
                  </a:cubicBezTo>
                  <a:cubicBezTo>
                    <a:pt x="42649" y="7501"/>
                    <a:pt x="42732" y="7394"/>
                    <a:pt x="42804" y="7287"/>
                  </a:cubicBezTo>
                  <a:cubicBezTo>
                    <a:pt x="42840" y="7227"/>
                    <a:pt x="42875" y="7168"/>
                    <a:pt x="42911" y="7120"/>
                  </a:cubicBezTo>
                  <a:cubicBezTo>
                    <a:pt x="42971" y="7013"/>
                    <a:pt x="43042" y="6918"/>
                    <a:pt x="43090" y="6822"/>
                  </a:cubicBezTo>
                  <a:cubicBezTo>
                    <a:pt x="43125" y="6763"/>
                    <a:pt x="43161" y="6703"/>
                    <a:pt x="43185" y="6656"/>
                  </a:cubicBezTo>
                  <a:cubicBezTo>
                    <a:pt x="43244" y="6549"/>
                    <a:pt x="43292" y="6453"/>
                    <a:pt x="43340" y="6358"/>
                  </a:cubicBezTo>
                  <a:cubicBezTo>
                    <a:pt x="43364" y="6311"/>
                    <a:pt x="43387" y="6263"/>
                    <a:pt x="43411" y="6203"/>
                  </a:cubicBezTo>
                  <a:cubicBezTo>
                    <a:pt x="43471" y="6072"/>
                    <a:pt x="43530" y="5930"/>
                    <a:pt x="43578" y="5799"/>
                  </a:cubicBezTo>
                  <a:cubicBezTo>
                    <a:pt x="43590" y="5799"/>
                    <a:pt x="43590" y="5787"/>
                    <a:pt x="43590" y="5775"/>
                  </a:cubicBezTo>
                  <a:cubicBezTo>
                    <a:pt x="43637" y="5632"/>
                    <a:pt x="43685" y="5489"/>
                    <a:pt x="43721" y="5358"/>
                  </a:cubicBezTo>
                  <a:cubicBezTo>
                    <a:pt x="43733" y="5310"/>
                    <a:pt x="43733" y="5275"/>
                    <a:pt x="43745" y="5227"/>
                  </a:cubicBezTo>
                  <a:cubicBezTo>
                    <a:pt x="43768" y="5132"/>
                    <a:pt x="43780" y="5048"/>
                    <a:pt x="43804" y="4953"/>
                  </a:cubicBezTo>
                  <a:cubicBezTo>
                    <a:pt x="43804" y="4906"/>
                    <a:pt x="43816" y="4858"/>
                    <a:pt x="43816" y="4798"/>
                  </a:cubicBezTo>
                  <a:cubicBezTo>
                    <a:pt x="43828" y="4715"/>
                    <a:pt x="43828" y="4632"/>
                    <a:pt x="43840" y="4548"/>
                  </a:cubicBezTo>
                  <a:lnTo>
                    <a:pt x="43840" y="4406"/>
                  </a:lnTo>
                  <a:cubicBezTo>
                    <a:pt x="43828" y="4322"/>
                    <a:pt x="43828" y="4239"/>
                    <a:pt x="43816" y="4156"/>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3" name="Google Shape;863;p31"/>
          <p:cNvGrpSpPr/>
          <p:nvPr/>
        </p:nvGrpSpPr>
        <p:grpSpPr>
          <a:xfrm>
            <a:off x="16258814" y="-1493781"/>
            <a:ext cx="4071000" cy="4781399"/>
            <a:chOff x="8129407" y="-746890"/>
            <a:chExt cx="2035500" cy="2390700"/>
          </a:xfrm>
        </p:grpSpPr>
        <p:sp>
          <p:nvSpPr>
            <p:cNvPr id="864" name="Google Shape;864;p31"/>
            <p:cNvSpPr/>
            <p:nvPr/>
          </p:nvSpPr>
          <p:spPr>
            <a:xfrm rot="3420529">
              <a:off x="8198965" y="-75285"/>
              <a:ext cx="1896384" cy="1195990"/>
            </a:xfrm>
            <a:prstGeom prst="triangle">
              <a:avLst>
                <a:gd fmla="val 50000" name="adj"/>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rPr lang="en" sz="2800"/>
                <a:t> </a:t>
              </a:r>
              <a:endParaRPr sz="2800"/>
            </a:p>
          </p:txBody>
        </p:sp>
        <p:grpSp>
          <p:nvGrpSpPr>
            <p:cNvPr id="865" name="Google Shape;865;p31"/>
            <p:cNvGrpSpPr/>
            <p:nvPr/>
          </p:nvGrpSpPr>
          <p:grpSpPr>
            <a:xfrm rot="-960545">
              <a:off x="8342402" y="-568320"/>
              <a:ext cx="1542637" cy="1761192"/>
              <a:chOff x="742950" y="1124975"/>
              <a:chExt cx="1327850" cy="1515975"/>
            </a:xfrm>
          </p:grpSpPr>
          <p:sp>
            <p:nvSpPr>
              <p:cNvPr id="866" name="Google Shape;866;p31"/>
              <p:cNvSpPr/>
              <p:nvPr/>
            </p:nvSpPr>
            <p:spPr>
              <a:xfrm>
                <a:off x="742950" y="1124975"/>
                <a:ext cx="304525" cy="1515975"/>
              </a:xfrm>
              <a:custGeom>
                <a:rect b="b" l="l" r="r" t="t"/>
                <a:pathLst>
                  <a:path extrusionOk="0" h="60639" w="12181">
                    <a:moveTo>
                      <a:pt x="0" y="60639"/>
                    </a:moveTo>
                    <a:lnTo>
                      <a:pt x="6263" y="0"/>
                    </a:lnTo>
                    <a:lnTo>
                      <a:pt x="12180" y="46911"/>
                    </a:lnTo>
                    <a:close/>
                  </a:path>
                </a:pathLst>
              </a:custGeom>
              <a:gradFill>
                <a:gsLst>
                  <a:gs pos="0">
                    <a:srgbClr val="FF62FF"/>
                  </a:gs>
                  <a:gs pos="100000">
                    <a:srgbClr val="A2B5F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 name="Google Shape;867;p31"/>
              <p:cNvSpPr/>
              <p:nvPr/>
            </p:nvSpPr>
            <p:spPr>
              <a:xfrm>
                <a:off x="899500" y="1124975"/>
                <a:ext cx="1171300" cy="1172775"/>
              </a:xfrm>
              <a:custGeom>
                <a:rect b="b" l="l" r="r" t="t"/>
                <a:pathLst>
                  <a:path extrusionOk="0" h="46911" w="46852">
                    <a:moveTo>
                      <a:pt x="46852" y="37576"/>
                    </a:moveTo>
                    <a:lnTo>
                      <a:pt x="5918" y="46911"/>
                    </a:lnTo>
                    <a:lnTo>
                      <a:pt x="1" y="0"/>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 name="Google Shape;868;p31"/>
              <p:cNvSpPr/>
              <p:nvPr/>
            </p:nvSpPr>
            <p:spPr>
              <a:xfrm>
                <a:off x="742950" y="2064375"/>
                <a:ext cx="1327850" cy="576575"/>
              </a:xfrm>
              <a:custGeom>
                <a:rect b="b" l="l" r="r" t="t"/>
                <a:pathLst>
                  <a:path extrusionOk="0" h="23063" w="53114">
                    <a:moveTo>
                      <a:pt x="53114" y="0"/>
                    </a:moveTo>
                    <a:lnTo>
                      <a:pt x="0" y="23063"/>
                    </a:lnTo>
                    <a:lnTo>
                      <a:pt x="12180" y="9335"/>
                    </a:lnTo>
                    <a:close/>
                  </a:path>
                </a:pathLst>
              </a:custGeom>
              <a:gradFill>
                <a:gsLst>
                  <a:gs pos="0">
                    <a:srgbClr val="F9F6EF"/>
                  </a:gs>
                  <a:gs pos="100000">
                    <a:srgbClr val="F148FF"/>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69" name="Google Shape;869;p31"/>
            <p:cNvSpPr/>
            <p:nvPr/>
          </p:nvSpPr>
          <p:spPr>
            <a:xfrm>
              <a:off x="8294474" y="68247"/>
              <a:ext cx="1344082" cy="748969"/>
            </a:xfrm>
            <a:custGeom>
              <a:rect b="b" l="l" r="r" t="t"/>
              <a:pathLst>
                <a:path extrusionOk="0" h="40452" w="72604">
                  <a:moveTo>
                    <a:pt x="61873" y="40452"/>
                  </a:moveTo>
                  <a:lnTo>
                    <a:pt x="72604" y="6871"/>
                  </a:lnTo>
                  <a:lnTo>
                    <a:pt x="0" y="0"/>
                  </a:lnTo>
                </a:path>
              </a:pathLst>
            </a:custGeom>
            <a:noFill/>
            <a:ln cap="flat" cmpd="sng" w="28575">
              <a:solidFill>
                <a:schemeClr val="lt1"/>
              </a:solidFill>
              <a:prstDash val="solid"/>
              <a:round/>
              <a:headEnd len="med" w="med" type="none"/>
              <a:tailEnd len="med" w="med" type="none"/>
            </a:ln>
          </p:spPr>
        </p:sp>
      </p:grpSp>
      <p:sp>
        <p:nvSpPr>
          <p:cNvPr id="870" name="Google Shape;870;p31"/>
          <p:cNvSpPr txBox="1"/>
          <p:nvPr>
            <p:ph type="title"/>
          </p:nvPr>
        </p:nvSpPr>
        <p:spPr>
          <a:xfrm>
            <a:off x="1517550" y="781573"/>
            <a:ext cx="15252600" cy="11454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accent6"/>
              </a:buClr>
              <a:buSzPts val="4600"/>
              <a:buNone/>
              <a:defRPr>
                <a:solidFill>
                  <a:schemeClr val="dk2"/>
                </a:solidFill>
              </a:defRPr>
            </a:lvl1pPr>
            <a:lvl2pPr lvl="1" rtl="0">
              <a:spcBef>
                <a:spcPts val="0"/>
              </a:spcBef>
              <a:spcAft>
                <a:spcPts val="0"/>
              </a:spcAft>
              <a:buClr>
                <a:schemeClr val="accent6"/>
              </a:buClr>
              <a:buSzPts val="4600"/>
              <a:buNone/>
              <a:defRPr>
                <a:solidFill>
                  <a:schemeClr val="accent6"/>
                </a:solidFill>
              </a:defRPr>
            </a:lvl2pPr>
            <a:lvl3pPr lvl="2" rtl="0">
              <a:spcBef>
                <a:spcPts val="0"/>
              </a:spcBef>
              <a:spcAft>
                <a:spcPts val="0"/>
              </a:spcAft>
              <a:buClr>
                <a:schemeClr val="accent6"/>
              </a:buClr>
              <a:buSzPts val="4600"/>
              <a:buNone/>
              <a:defRPr>
                <a:solidFill>
                  <a:schemeClr val="accent6"/>
                </a:solidFill>
              </a:defRPr>
            </a:lvl3pPr>
            <a:lvl4pPr lvl="3" rtl="0">
              <a:spcBef>
                <a:spcPts val="0"/>
              </a:spcBef>
              <a:spcAft>
                <a:spcPts val="0"/>
              </a:spcAft>
              <a:buClr>
                <a:schemeClr val="accent6"/>
              </a:buClr>
              <a:buSzPts val="4600"/>
              <a:buNone/>
              <a:defRPr>
                <a:solidFill>
                  <a:schemeClr val="accent6"/>
                </a:solidFill>
              </a:defRPr>
            </a:lvl4pPr>
            <a:lvl5pPr lvl="4" rtl="0">
              <a:spcBef>
                <a:spcPts val="0"/>
              </a:spcBef>
              <a:spcAft>
                <a:spcPts val="0"/>
              </a:spcAft>
              <a:buClr>
                <a:schemeClr val="accent6"/>
              </a:buClr>
              <a:buSzPts val="4600"/>
              <a:buNone/>
              <a:defRPr>
                <a:solidFill>
                  <a:schemeClr val="accent6"/>
                </a:solidFill>
              </a:defRPr>
            </a:lvl5pPr>
            <a:lvl6pPr lvl="5" rtl="0">
              <a:spcBef>
                <a:spcPts val="0"/>
              </a:spcBef>
              <a:spcAft>
                <a:spcPts val="0"/>
              </a:spcAft>
              <a:buClr>
                <a:schemeClr val="accent6"/>
              </a:buClr>
              <a:buSzPts val="4600"/>
              <a:buNone/>
              <a:defRPr>
                <a:solidFill>
                  <a:schemeClr val="accent6"/>
                </a:solidFill>
              </a:defRPr>
            </a:lvl6pPr>
            <a:lvl7pPr lvl="6" rtl="0">
              <a:spcBef>
                <a:spcPts val="0"/>
              </a:spcBef>
              <a:spcAft>
                <a:spcPts val="0"/>
              </a:spcAft>
              <a:buClr>
                <a:schemeClr val="accent6"/>
              </a:buClr>
              <a:buSzPts val="4600"/>
              <a:buNone/>
              <a:defRPr>
                <a:solidFill>
                  <a:schemeClr val="accent6"/>
                </a:solidFill>
              </a:defRPr>
            </a:lvl7pPr>
            <a:lvl8pPr lvl="7" rtl="0">
              <a:spcBef>
                <a:spcPts val="0"/>
              </a:spcBef>
              <a:spcAft>
                <a:spcPts val="0"/>
              </a:spcAft>
              <a:buClr>
                <a:schemeClr val="accent6"/>
              </a:buClr>
              <a:buSzPts val="4600"/>
              <a:buNone/>
              <a:defRPr>
                <a:solidFill>
                  <a:schemeClr val="accent6"/>
                </a:solidFill>
              </a:defRPr>
            </a:lvl8pPr>
            <a:lvl9pPr lvl="8" rtl="0">
              <a:spcBef>
                <a:spcPts val="0"/>
              </a:spcBef>
              <a:spcAft>
                <a:spcPts val="0"/>
              </a:spcAft>
              <a:buClr>
                <a:schemeClr val="accent6"/>
              </a:buClr>
              <a:buSzPts val="4600"/>
              <a:buNone/>
              <a:defRPr>
                <a:solidFill>
                  <a:schemeClr val="accent6"/>
                </a:solidFill>
              </a:defRPr>
            </a:lvl9pPr>
          </a:lstStyle>
          <a:p/>
        </p:txBody>
      </p:sp>
      <p:sp>
        <p:nvSpPr>
          <p:cNvPr id="871" name="Google Shape;871;p31"/>
          <p:cNvSpPr txBox="1"/>
          <p:nvPr>
            <p:ph idx="1" type="subTitle"/>
          </p:nvPr>
        </p:nvSpPr>
        <p:spPr>
          <a:xfrm>
            <a:off x="1274400" y="2773930"/>
            <a:ext cx="6321000" cy="765000"/>
          </a:xfrm>
          <a:prstGeom prst="rect">
            <a:avLst/>
          </a:prstGeom>
        </p:spPr>
        <p:txBody>
          <a:bodyPr anchorCtr="0" anchor="ctr" bIns="182850" lIns="182850" spcFirstLastPara="1" rIns="182850" wrap="square" tIns="182850">
            <a:noAutofit/>
          </a:bodyPr>
          <a:lstStyle>
            <a:lvl1pPr lvl="0" algn="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72" name="Google Shape;872;p31"/>
          <p:cNvSpPr txBox="1"/>
          <p:nvPr>
            <p:ph idx="2" type="subTitle"/>
          </p:nvPr>
        </p:nvSpPr>
        <p:spPr>
          <a:xfrm>
            <a:off x="10692682" y="2773930"/>
            <a:ext cx="6321000" cy="765000"/>
          </a:xfrm>
          <a:prstGeom prst="rect">
            <a:avLst/>
          </a:prstGeom>
        </p:spPr>
        <p:txBody>
          <a:bodyPr anchorCtr="0" anchor="ctr" bIns="182850" lIns="182850" spcFirstLastPara="1" rIns="182850" wrap="square" tIns="18285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73" name="Google Shape;873;p31"/>
          <p:cNvSpPr txBox="1"/>
          <p:nvPr>
            <p:ph idx="3" type="subTitle"/>
          </p:nvPr>
        </p:nvSpPr>
        <p:spPr>
          <a:xfrm>
            <a:off x="1274400" y="3996130"/>
            <a:ext cx="6321000" cy="765000"/>
          </a:xfrm>
          <a:prstGeom prst="rect">
            <a:avLst/>
          </a:prstGeom>
        </p:spPr>
        <p:txBody>
          <a:bodyPr anchorCtr="0" anchor="ctr" bIns="182850" lIns="182850" spcFirstLastPara="1" rIns="182850" wrap="square" tIns="182850">
            <a:noAutofit/>
          </a:bodyPr>
          <a:lstStyle>
            <a:lvl1pPr lvl="0" rtl="0" algn="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74" name="Google Shape;874;p31"/>
          <p:cNvSpPr txBox="1"/>
          <p:nvPr>
            <p:ph idx="4" type="subTitle"/>
          </p:nvPr>
        </p:nvSpPr>
        <p:spPr>
          <a:xfrm>
            <a:off x="10692682" y="3996130"/>
            <a:ext cx="6321000" cy="765000"/>
          </a:xfrm>
          <a:prstGeom prst="rect">
            <a:avLst/>
          </a:prstGeom>
        </p:spPr>
        <p:txBody>
          <a:bodyPr anchorCtr="0" anchor="ctr" bIns="182850" lIns="182850" spcFirstLastPara="1" rIns="182850" wrap="square" tIns="18285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75" name="Google Shape;875;p31"/>
          <p:cNvSpPr txBox="1"/>
          <p:nvPr>
            <p:ph idx="5" type="subTitle"/>
          </p:nvPr>
        </p:nvSpPr>
        <p:spPr>
          <a:xfrm>
            <a:off x="1274400" y="5218330"/>
            <a:ext cx="6321000" cy="765000"/>
          </a:xfrm>
          <a:prstGeom prst="rect">
            <a:avLst/>
          </a:prstGeom>
        </p:spPr>
        <p:txBody>
          <a:bodyPr anchorCtr="0" anchor="ctr" bIns="182850" lIns="182850" spcFirstLastPara="1" rIns="182850" wrap="square" tIns="182850">
            <a:noAutofit/>
          </a:bodyPr>
          <a:lstStyle>
            <a:lvl1pPr lvl="0" rtl="0" algn="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76" name="Google Shape;876;p31"/>
          <p:cNvSpPr txBox="1"/>
          <p:nvPr>
            <p:ph idx="6" type="subTitle"/>
          </p:nvPr>
        </p:nvSpPr>
        <p:spPr>
          <a:xfrm>
            <a:off x="10692682" y="5218330"/>
            <a:ext cx="6321000" cy="765000"/>
          </a:xfrm>
          <a:prstGeom prst="rect">
            <a:avLst/>
          </a:prstGeom>
        </p:spPr>
        <p:txBody>
          <a:bodyPr anchorCtr="0" anchor="ctr" bIns="182850" lIns="182850" spcFirstLastPara="1" rIns="182850" wrap="square" tIns="18285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77" name="Google Shape;877;p31"/>
          <p:cNvSpPr txBox="1"/>
          <p:nvPr>
            <p:ph idx="7" type="subTitle"/>
          </p:nvPr>
        </p:nvSpPr>
        <p:spPr>
          <a:xfrm>
            <a:off x="1274400" y="6440530"/>
            <a:ext cx="6321000" cy="765000"/>
          </a:xfrm>
          <a:prstGeom prst="rect">
            <a:avLst/>
          </a:prstGeom>
        </p:spPr>
        <p:txBody>
          <a:bodyPr anchorCtr="0" anchor="ctr" bIns="182850" lIns="182850" spcFirstLastPara="1" rIns="182850" wrap="square" tIns="182850">
            <a:noAutofit/>
          </a:bodyPr>
          <a:lstStyle>
            <a:lvl1pPr lvl="0" rtl="0" algn="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78" name="Google Shape;878;p31"/>
          <p:cNvSpPr txBox="1"/>
          <p:nvPr>
            <p:ph idx="8" type="subTitle"/>
          </p:nvPr>
        </p:nvSpPr>
        <p:spPr>
          <a:xfrm>
            <a:off x="10692682" y="6440530"/>
            <a:ext cx="6321000" cy="765000"/>
          </a:xfrm>
          <a:prstGeom prst="rect">
            <a:avLst/>
          </a:prstGeom>
        </p:spPr>
        <p:txBody>
          <a:bodyPr anchorCtr="0" anchor="ctr" bIns="182850" lIns="182850" spcFirstLastPara="1" rIns="182850" wrap="square" tIns="18285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79" name="Google Shape;879;p31"/>
          <p:cNvSpPr txBox="1"/>
          <p:nvPr>
            <p:ph idx="9" type="subTitle"/>
          </p:nvPr>
        </p:nvSpPr>
        <p:spPr>
          <a:xfrm>
            <a:off x="1274400" y="7662730"/>
            <a:ext cx="6321000" cy="765000"/>
          </a:xfrm>
          <a:prstGeom prst="rect">
            <a:avLst/>
          </a:prstGeom>
        </p:spPr>
        <p:txBody>
          <a:bodyPr anchorCtr="0" anchor="ctr" bIns="182850" lIns="182850" spcFirstLastPara="1" rIns="182850" wrap="square" tIns="182850">
            <a:noAutofit/>
          </a:bodyPr>
          <a:lstStyle>
            <a:lvl1pPr lvl="0" rtl="0" algn="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80" name="Google Shape;880;p31"/>
          <p:cNvSpPr txBox="1"/>
          <p:nvPr>
            <p:ph idx="13" type="subTitle"/>
          </p:nvPr>
        </p:nvSpPr>
        <p:spPr>
          <a:xfrm>
            <a:off x="10692682" y="7662730"/>
            <a:ext cx="6321000" cy="765000"/>
          </a:xfrm>
          <a:prstGeom prst="rect">
            <a:avLst/>
          </a:prstGeom>
        </p:spPr>
        <p:txBody>
          <a:bodyPr anchorCtr="0" anchor="ctr" bIns="182850" lIns="182850" spcFirstLastPara="1" rIns="182850" wrap="square" tIns="18285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81" name="Google Shape;881;p31"/>
          <p:cNvSpPr txBox="1"/>
          <p:nvPr>
            <p:ph hasCustomPrompt="1" idx="14" type="title"/>
          </p:nvPr>
        </p:nvSpPr>
        <p:spPr>
          <a:xfrm>
            <a:off x="7576150" y="2865110"/>
            <a:ext cx="1449000" cy="643800"/>
          </a:xfrm>
          <a:prstGeom prst="rect">
            <a:avLst/>
          </a:prstGeom>
        </p:spPr>
        <p:txBody>
          <a:bodyPr anchorCtr="0" anchor="ctr" bIns="182850" lIns="182850" spcFirstLastPara="1" rIns="182850" wrap="square" tIns="182850">
            <a:noAutofit/>
          </a:bodyPr>
          <a:lstStyle>
            <a:lvl1pPr lvl="0" rtl="0">
              <a:spcBef>
                <a:spcPts val="0"/>
              </a:spcBef>
              <a:spcAft>
                <a:spcPts val="0"/>
              </a:spcAft>
              <a:buSzPts val="6000"/>
              <a:buNone/>
              <a:defRPr sz="36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882" name="Google Shape;882;p31"/>
          <p:cNvSpPr txBox="1"/>
          <p:nvPr>
            <p:ph hasCustomPrompt="1" idx="15" type="title"/>
          </p:nvPr>
        </p:nvSpPr>
        <p:spPr>
          <a:xfrm>
            <a:off x="9262900" y="2865110"/>
            <a:ext cx="1449000" cy="643800"/>
          </a:xfrm>
          <a:prstGeom prst="rect">
            <a:avLst/>
          </a:prstGeom>
        </p:spPr>
        <p:txBody>
          <a:bodyPr anchorCtr="0" anchor="ctr" bIns="182850" lIns="182850" spcFirstLastPara="1" rIns="182850" wrap="square" tIns="182850">
            <a:noAutofit/>
          </a:bodyPr>
          <a:lstStyle>
            <a:lvl1pPr lvl="0" rtl="0">
              <a:spcBef>
                <a:spcPts val="0"/>
              </a:spcBef>
              <a:spcAft>
                <a:spcPts val="0"/>
              </a:spcAft>
              <a:buSzPts val="6000"/>
              <a:buNone/>
              <a:defRPr sz="36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883" name="Google Shape;883;p31"/>
          <p:cNvSpPr txBox="1"/>
          <p:nvPr>
            <p:ph hasCustomPrompt="1" idx="16" type="title"/>
          </p:nvPr>
        </p:nvSpPr>
        <p:spPr>
          <a:xfrm>
            <a:off x="7576150" y="4087210"/>
            <a:ext cx="1449000" cy="643800"/>
          </a:xfrm>
          <a:prstGeom prst="rect">
            <a:avLst/>
          </a:prstGeom>
        </p:spPr>
        <p:txBody>
          <a:bodyPr anchorCtr="0" anchor="ctr" bIns="182850" lIns="182850" spcFirstLastPara="1" rIns="182850" wrap="square" tIns="182850">
            <a:noAutofit/>
          </a:bodyPr>
          <a:lstStyle>
            <a:lvl1pPr lvl="0" rtl="0">
              <a:spcBef>
                <a:spcPts val="0"/>
              </a:spcBef>
              <a:spcAft>
                <a:spcPts val="0"/>
              </a:spcAft>
              <a:buSzPts val="6000"/>
              <a:buNone/>
              <a:defRPr sz="36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884" name="Google Shape;884;p31"/>
          <p:cNvSpPr txBox="1"/>
          <p:nvPr>
            <p:ph hasCustomPrompt="1" idx="17" type="title"/>
          </p:nvPr>
        </p:nvSpPr>
        <p:spPr>
          <a:xfrm>
            <a:off x="9262900" y="4087210"/>
            <a:ext cx="1449000" cy="643800"/>
          </a:xfrm>
          <a:prstGeom prst="rect">
            <a:avLst/>
          </a:prstGeom>
        </p:spPr>
        <p:txBody>
          <a:bodyPr anchorCtr="0" anchor="ctr" bIns="182850" lIns="182850" spcFirstLastPara="1" rIns="182850" wrap="square" tIns="182850">
            <a:noAutofit/>
          </a:bodyPr>
          <a:lstStyle>
            <a:lvl1pPr lvl="0" rtl="0">
              <a:spcBef>
                <a:spcPts val="0"/>
              </a:spcBef>
              <a:spcAft>
                <a:spcPts val="0"/>
              </a:spcAft>
              <a:buSzPts val="6000"/>
              <a:buNone/>
              <a:defRPr sz="36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885" name="Google Shape;885;p31"/>
          <p:cNvSpPr txBox="1"/>
          <p:nvPr>
            <p:ph hasCustomPrompt="1" idx="18" type="title"/>
          </p:nvPr>
        </p:nvSpPr>
        <p:spPr>
          <a:xfrm>
            <a:off x="7576150" y="5309310"/>
            <a:ext cx="1449000" cy="643800"/>
          </a:xfrm>
          <a:prstGeom prst="rect">
            <a:avLst/>
          </a:prstGeom>
        </p:spPr>
        <p:txBody>
          <a:bodyPr anchorCtr="0" anchor="ctr" bIns="182850" lIns="182850" spcFirstLastPara="1" rIns="182850" wrap="square" tIns="182850">
            <a:noAutofit/>
          </a:bodyPr>
          <a:lstStyle>
            <a:lvl1pPr lvl="0" rtl="0">
              <a:spcBef>
                <a:spcPts val="0"/>
              </a:spcBef>
              <a:spcAft>
                <a:spcPts val="0"/>
              </a:spcAft>
              <a:buSzPts val="6000"/>
              <a:buNone/>
              <a:defRPr sz="36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886" name="Google Shape;886;p31"/>
          <p:cNvSpPr txBox="1"/>
          <p:nvPr>
            <p:ph hasCustomPrompt="1" idx="19" type="title"/>
          </p:nvPr>
        </p:nvSpPr>
        <p:spPr>
          <a:xfrm>
            <a:off x="9262900" y="5309310"/>
            <a:ext cx="1449000" cy="643800"/>
          </a:xfrm>
          <a:prstGeom prst="rect">
            <a:avLst/>
          </a:prstGeom>
        </p:spPr>
        <p:txBody>
          <a:bodyPr anchorCtr="0" anchor="ctr" bIns="182850" lIns="182850" spcFirstLastPara="1" rIns="182850" wrap="square" tIns="182850">
            <a:noAutofit/>
          </a:bodyPr>
          <a:lstStyle>
            <a:lvl1pPr lvl="0" rtl="0">
              <a:spcBef>
                <a:spcPts val="0"/>
              </a:spcBef>
              <a:spcAft>
                <a:spcPts val="0"/>
              </a:spcAft>
              <a:buSzPts val="6000"/>
              <a:buNone/>
              <a:defRPr sz="36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887" name="Google Shape;887;p31"/>
          <p:cNvSpPr txBox="1"/>
          <p:nvPr>
            <p:ph hasCustomPrompt="1" idx="20" type="title"/>
          </p:nvPr>
        </p:nvSpPr>
        <p:spPr>
          <a:xfrm>
            <a:off x="7576150" y="6531410"/>
            <a:ext cx="1449000" cy="643800"/>
          </a:xfrm>
          <a:prstGeom prst="rect">
            <a:avLst/>
          </a:prstGeom>
        </p:spPr>
        <p:txBody>
          <a:bodyPr anchorCtr="0" anchor="ctr" bIns="182850" lIns="182850" spcFirstLastPara="1" rIns="182850" wrap="square" tIns="182850">
            <a:noAutofit/>
          </a:bodyPr>
          <a:lstStyle>
            <a:lvl1pPr lvl="0" rtl="0">
              <a:spcBef>
                <a:spcPts val="0"/>
              </a:spcBef>
              <a:spcAft>
                <a:spcPts val="0"/>
              </a:spcAft>
              <a:buSzPts val="6000"/>
              <a:buNone/>
              <a:defRPr sz="36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888" name="Google Shape;888;p31"/>
          <p:cNvSpPr txBox="1"/>
          <p:nvPr>
            <p:ph hasCustomPrompt="1" idx="21" type="title"/>
          </p:nvPr>
        </p:nvSpPr>
        <p:spPr>
          <a:xfrm>
            <a:off x="9262900" y="6531410"/>
            <a:ext cx="1449000" cy="643800"/>
          </a:xfrm>
          <a:prstGeom prst="rect">
            <a:avLst/>
          </a:prstGeom>
        </p:spPr>
        <p:txBody>
          <a:bodyPr anchorCtr="0" anchor="ctr" bIns="182850" lIns="182850" spcFirstLastPara="1" rIns="182850" wrap="square" tIns="182850">
            <a:noAutofit/>
          </a:bodyPr>
          <a:lstStyle>
            <a:lvl1pPr lvl="0" rtl="0">
              <a:spcBef>
                <a:spcPts val="0"/>
              </a:spcBef>
              <a:spcAft>
                <a:spcPts val="0"/>
              </a:spcAft>
              <a:buSzPts val="6000"/>
              <a:buNone/>
              <a:defRPr sz="36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889" name="Google Shape;889;p31"/>
          <p:cNvSpPr txBox="1"/>
          <p:nvPr>
            <p:ph hasCustomPrompt="1" idx="22" type="title"/>
          </p:nvPr>
        </p:nvSpPr>
        <p:spPr>
          <a:xfrm>
            <a:off x="7576150" y="7753510"/>
            <a:ext cx="1449000" cy="643800"/>
          </a:xfrm>
          <a:prstGeom prst="rect">
            <a:avLst/>
          </a:prstGeom>
        </p:spPr>
        <p:txBody>
          <a:bodyPr anchorCtr="0" anchor="ctr" bIns="182850" lIns="182850" spcFirstLastPara="1" rIns="182850" wrap="square" tIns="182850">
            <a:noAutofit/>
          </a:bodyPr>
          <a:lstStyle>
            <a:lvl1pPr lvl="0" rtl="0">
              <a:spcBef>
                <a:spcPts val="0"/>
              </a:spcBef>
              <a:spcAft>
                <a:spcPts val="0"/>
              </a:spcAft>
              <a:buSzPts val="6000"/>
              <a:buNone/>
              <a:defRPr sz="36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890" name="Google Shape;890;p31"/>
          <p:cNvSpPr txBox="1"/>
          <p:nvPr>
            <p:ph hasCustomPrompt="1" idx="23" type="title"/>
          </p:nvPr>
        </p:nvSpPr>
        <p:spPr>
          <a:xfrm>
            <a:off x="9262900" y="7753510"/>
            <a:ext cx="1449000" cy="643800"/>
          </a:xfrm>
          <a:prstGeom prst="rect">
            <a:avLst/>
          </a:prstGeom>
        </p:spPr>
        <p:txBody>
          <a:bodyPr anchorCtr="0" anchor="ctr" bIns="182850" lIns="182850" spcFirstLastPara="1" rIns="182850" wrap="square" tIns="182850">
            <a:noAutofit/>
          </a:bodyPr>
          <a:lstStyle>
            <a:lvl1pPr lvl="0" rtl="0">
              <a:spcBef>
                <a:spcPts val="0"/>
              </a:spcBef>
              <a:spcAft>
                <a:spcPts val="0"/>
              </a:spcAft>
              <a:buSzPts val="6000"/>
              <a:buNone/>
              <a:defRPr sz="36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6">
    <p:spTree>
      <p:nvGrpSpPr>
        <p:cNvPr id="891" name="Shape 891"/>
        <p:cNvGrpSpPr/>
        <p:nvPr/>
      </p:nvGrpSpPr>
      <p:grpSpPr>
        <a:xfrm>
          <a:off x="0" y="0"/>
          <a:ext cx="0" cy="0"/>
          <a:chOff x="0" y="0"/>
          <a:chExt cx="0" cy="0"/>
        </a:xfrm>
      </p:grpSpPr>
      <p:grpSp>
        <p:nvGrpSpPr>
          <p:cNvPr id="892" name="Google Shape;892;p32"/>
          <p:cNvGrpSpPr/>
          <p:nvPr/>
        </p:nvGrpSpPr>
        <p:grpSpPr>
          <a:xfrm>
            <a:off x="-2560345" y="-622550"/>
            <a:ext cx="23333545" cy="12525350"/>
            <a:chOff x="-1280172" y="-311275"/>
            <a:chExt cx="11666772" cy="6262675"/>
          </a:xfrm>
        </p:grpSpPr>
        <p:grpSp>
          <p:nvGrpSpPr>
            <p:cNvPr id="893" name="Google Shape;893;p32"/>
            <p:cNvGrpSpPr/>
            <p:nvPr/>
          </p:nvGrpSpPr>
          <p:grpSpPr>
            <a:xfrm>
              <a:off x="-1280172" y="-311275"/>
              <a:ext cx="11666772" cy="6262675"/>
              <a:chOff x="-1280172" y="-311275"/>
              <a:chExt cx="11666772" cy="6262675"/>
            </a:xfrm>
          </p:grpSpPr>
          <p:sp>
            <p:nvSpPr>
              <p:cNvPr id="894" name="Google Shape;894;p32"/>
              <p:cNvSpPr/>
              <p:nvPr/>
            </p:nvSpPr>
            <p:spPr>
              <a:xfrm>
                <a:off x="-1280172" y="4711721"/>
                <a:ext cx="2639825" cy="128527"/>
              </a:xfrm>
              <a:custGeom>
                <a:rect b="b" l="l" r="r" t="t"/>
                <a:pathLst>
                  <a:path extrusionOk="0" h="2989" w="61377">
                    <a:moveTo>
                      <a:pt x="6144" y="0"/>
                    </a:moveTo>
                    <a:cubicBezTo>
                      <a:pt x="4536" y="0"/>
                      <a:pt x="3727" y="679"/>
                      <a:pt x="2941" y="1334"/>
                    </a:cubicBezTo>
                    <a:cubicBezTo>
                      <a:pt x="2179" y="1965"/>
                      <a:pt x="1465" y="2560"/>
                      <a:pt x="0" y="2560"/>
                    </a:cubicBezTo>
                    <a:lnTo>
                      <a:pt x="0" y="2989"/>
                    </a:lnTo>
                    <a:cubicBezTo>
                      <a:pt x="1619" y="2989"/>
                      <a:pt x="2429" y="2310"/>
                      <a:pt x="3215" y="1655"/>
                    </a:cubicBezTo>
                    <a:cubicBezTo>
                      <a:pt x="3965" y="1024"/>
                      <a:pt x="4691" y="429"/>
                      <a:pt x="6144" y="429"/>
                    </a:cubicBezTo>
                    <a:cubicBezTo>
                      <a:pt x="7608" y="429"/>
                      <a:pt x="8323" y="1024"/>
                      <a:pt x="9085" y="1655"/>
                    </a:cubicBezTo>
                    <a:cubicBezTo>
                      <a:pt x="9859" y="2310"/>
                      <a:pt x="10668" y="2989"/>
                      <a:pt x="12287" y="2989"/>
                    </a:cubicBezTo>
                    <a:cubicBezTo>
                      <a:pt x="13895" y="2989"/>
                      <a:pt x="14704" y="2310"/>
                      <a:pt x="15490" y="1655"/>
                    </a:cubicBezTo>
                    <a:cubicBezTo>
                      <a:pt x="16252" y="1024"/>
                      <a:pt x="16967" y="429"/>
                      <a:pt x="18419" y="429"/>
                    </a:cubicBezTo>
                    <a:cubicBezTo>
                      <a:pt x="19884" y="429"/>
                      <a:pt x="20598" y="1024"/>
                      <a:pt x="21360" y="1655"/>
                    </a:cubicBezTo>
                    <a:cubicBezTo>
                      <a:pt x="22134" y="2310"/>
                      <a:pt x="22944" y="2989"/>
                      <a:pt x="24563" y="2989"/>
                    </a:cubicBezTo>
                    <a:cubicBezTo>
                      <a:pt x="26170" y="2989"/>
                      <a:pt x="26980" y="2310"/>
                      <a:pt x="27766" y="1655"/>
                    </a:cubicBezTo>
                    <a:cubicBezTo>
                      <a:pt x="28528" y="1024"/>
                      <a:pt x="29242" y="429"/>
                      <a:pt x="30694" y="429"/>
                    </a:cubicBezTo>
                    <a:cubicBezTo>
                      <a:pt x="32159" y="429"/>
                      <a:pt x="32873" y="1024"/>
                      <a:pt x="33623" y="1655"/>
                    </a:cubicBezTo>
                    <a:cubicBezTo>
                      <a:pt x="34409" y="2310"/>
                      <a:pt x="35219" y="2989"/>
                      <a:pt x="36838" y="2989"/>
                    </a:cubicBezTo>
                    <a:cubicBezTo>
                      <a:pt x="38445" y="2989"/>
                      <a:pt x="39255" y="2310"/>
                      <a:pt x="40041" y="1655"/>
                    </a:cubicBezTo>
                    <a:cubicBezTo>
                      <a:pt x="40803" y="1024"/>
                      <a:pt x="41517" y="429"/>
                      <a:pt x="42970" y="429"/>
                    </a:cubicBezTo>
                    <a:cubicBezTo>
                      <a:pt x="44434" y="429"/>
                      <a:pt x="45149" y="1024"/>
                      <a:pt x="45899" y="1655"/>
                    </a:cubicBezTo>
                    <a:cubicBezTo>
                      <a:pt x="46685" y="2310"/>
                      <a:pt x="47494" y="2989"/>
                      <a:pt x="49113" y="2989"/>
                    </a:cubicBezTo>
                    <a:cubicBezTo>
                      <a:pt x="50721" y="2989"/>
                      <a:pt x="51530" y="2310"/>
                      <a:pt x="52316" y="1655"/>
                    </a:cubicBezTo>
                    <a:cubicBezTo>
                      <a:pt x="53066" y="1024"/>
                      <a:pt x="53793" y="429"/>
                      <a:pt x="55245" y="429"/>
                    </a:cubicBezTo>
                    <a:cubicBezTo>
                      <a:pt x="56698" y="429"/>
                      <a:pt x="57424" y="1024"/>
                      <a:pt x="58174" y="1655"/>
                    </a:cubicBezTo>
                    <a:cubicBezTo>
                      <a:pt x="58960" y="2310"/>
                      <a:pt x="59770" y="2989"/>
                      <a:pt x="61377" y="2989"/>
                    </a:cubicBezTo>
                    <a:lnTo>
                      <a:pt x="61377" y="2560"/>
                    </a:lnTo>
                    <a:cubicBezTo>
                      <a:pt x="59924" y="2560"/>
                      <a:pt x="59210" y="1965"/>
                      <a:pt x="58448" y="1334"/>
                    </a:cubicBezTo>
                    <a:cubicBezTo>
                      <a:pt x="57662" y="679"/>
                      <a:pt x="56853" y="0"/>
                      <a:pt x="55245" y="0"/>
                    </a:cubicBezTo>
                    <a:cubicBezTo>
                      <a:pt x="53638" y="0"/>
                      <a:pt x="52828" y="679"/>
                      <a:pt x="52042" y="1334"/>
                    </a:cubicBezTo>
                    <a:cubicBezTo>
                      <a:pt x="51280" y="1965"/>
                      <a:pt x="50566" y="2560"/>
                      <a:pt x="49113" y="2560"/>
                    </a:cubicBezTo>
                    <a:cubicBezTo>
                      <a:pt x="47649" y="2560"/>
                      <a:pt x="46935" y="1965"/>
                      <a:pt x="46173" y="1334"/>
                    </a:cubicBezTo>
                    <a:cubicBezTo>
                      <a:pt x="45399" y="679"/>
                      <a:pt x="44589" y="0"/>
                      <a:pt x="42970" y="0"/>
                    </a:cubicBezTo>
                    <a:cubicBezTo>
                      <a:pt x="41362" y="0"/>
                      <a:pt x="40553" y="679"/>
                      <a:pt x="39767" y="1334"/>
                    </a:cubicBezTo>
                    <a:cubicBezTo>
                      <a:pt x="39005" y="1965"/>
                      <a:pt x="38291" y="2560"/>
                      <a:pt x="36838" y="2560"/>
                    </a:cubicBezTo>
                    <a:cubicBezTo>
                      <a:pt x="35374" y="2560"/>
                      <a:pt x="34659" y="1965"/>
                      <a:pt x="33897" y="1334"/>
                    </a:cubicBezTo>
                    <a:cubicBezTo>
                      <a:pt x="33123" y="679"/>
                      <a:pt x="32314" y="0"/>
                      <a:pt x="30694" y="0"/>
                    </a:cubicBezTo>
                    <a:cubicBezTo>
                      <a:pt x="29087" y="0"/>
                      <a:pt x="28278" y="679"/>
                      <a:pt x="27492" y="1334"/>
                    </a:cubicBezTo>
                    <a:cubicBezTo>
                      <a:pt x="26730" y="1965"/>
                      <a:pt x="26015" y="2560"/>
                      <a:pt x="24563" y="2560"/>
                    </a:cubicBezTo>
                    <a:cubicBezTo>
                      <a:pt x="23098" y="2560"/>
                      <a:pt x="22384" y="1965"/>
                      <a:pt x="21634" y="1334"/>
                    </a:cubicBezTo>
                    <a:cubicBezTo>
                      <a:pt x="20848" y="679"/>
                      <a:pt x="20038" y="0"/>
                      <a:pt x="18419" y="0"/>
                    </a:cubicBezTo>
                    <a:cubicBezTo>
                      <a:pt x="16812" y="0"/>
                      <a:pt x="16002" y="679"/>
                      <a:pt x="15216" y="1334"/>
                    </a:cubicBezTo>
                    <a:cubicBezTo>
                      <a:pt x="14454" y="1965"/>
                      <a:pt x="13740" y="2560"/>
                      <a:pt x="12287" y="2560"/>
                    </a:cubicBezTo>
                    <a:cubicBezTo>
                      <a:pt x="10823" y="2560"/>
                      <a:pt x="10109" y="1965"/>
                      <a:pt x="9347" y="1334"/>
                    </a:cubicBezTo>
                    <a:cubicBezTo>
                      <a:pt x="8573" y="679"/>
                      <a:pt x="7763" y="0"/>
                      <a:pt x="6144" y="0"/>
                    </a:cubicBezTo>
                    <a:close/>
                  </a:path>
                </a:pathLst>
              </a:custGeom>
              <a:solidFill>
                <a:schemeClr val="accent4"/>
              </a:solidFill>
              <a:ln>
                <a:noFill/>
              </a:ln>
              <a:effectLst>
                <a:outerShdw blurRad="228600" rotWithShape="0" algn="bl" dir="3600000" dist="9525">
                  <a:schemeClr val="accent4">
                    <a:alpha val="74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 name="Google Shape;895;p32"/>
              <p:cNvSpPr/>
              <p:nvPr/>
            </p:nvSpPr>
            <p:spPr>
              <a:xfrm>
                <a:off x="6901500" y="24663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6" name="Google Shape;896;p32"/>
              <p:cNvSpPr/>
              <p:nvPr/>
            </p:nvSpPr>
            <p:spPr>
              <a:xfrm>
                <a:off x="1214450" y="-311275"/>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 name="Google Shape;897;p32"/>
              <p:cNvSpPr/>
              <p:nvPr/>
            </p:nvSpPr>
            <p:spPr>
              <a:xfrm>
                <a:off x="-372500" y="13386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98" name="Google Shape;898;p32"/>
              <p:cNvGrpSpPr/>
              <p:nvPr/>
            </p:nvGrpSpPr>
            <p:grpSpPr>
              <a:xfrm rot="806822">
                <a:off x="508235" y="3877696"/>
                <a:ext cx="1673550" cy="1783987"/>
                <a:chOff x="3398625" y="2972225"/>
                <a:chExt cx="1457050" cy="1553200"/>
              </a:xfrm>
            </p:grpSpPr>
            <p:sp>
              <p:nvSpPr>
                <p:cNvPr id="899" name="Google Shape;899;p32"/>
                <p:cNvSpPr/>
                <p:nvPr/>
              </p:nvSpPr>
              <p:spPr>
                <a:xfrm>
                  <a:off x="3681100" y="3293975"/>
                  <a:ext cx="1039450" cy="957900"/>
                </a:xfrm>
                <a:custGeom>
                  <a:rect b="b" l="l" r="r" t="t"/>
                  <a:pathLst>
                    <a:path extrusionOk="0" h="38316" w="41578">
                      <a:moveTo>
                        <a:pt x="40791" y="26552"/>
                      </a:moveTo>
                      <a:cubicBezTo>
                        <a:pt x="40625" y="26659"/>
                        <a:pt x="40470" y="26754"/>
                        <a:pt x="40303" y="26861"/>
                      </a:cubicBezTo>
                      <a:cubicBezTo>
                        <a:pt x="40148" y="26957"/>
                        <a:pt x="40029" y="27040"/>
                        <a:pt x="39887" y="27123"/>
                      </a:cubicBezTo>
                      <a:cubicBezTo>
                        <a:pt x="39744" y="27207"/>
                        <a:pt x="39553" y="27314"/>
                        <a:pt x="39386" y="27409"/>
                      </a:cubicBezTo>
                      <a:cubicBezTo>
                        <a:pt x="39220" y="27492"/>
                        <a:pt x="39089" y="27576"/>
                        <a:pt x="38934" y="27647"/>
                      </a:cubicBezTo>
                      <a:lnTo>
                        <a:pt x="38708" y="27766"/>
                      </a:lnTo>
                      <a:cubicBezTo>
                        <a:pt x="38494" y="27873"/>
                        <a:pt x="38279" y="27981"/>
                        <a:pt x="38065" y="28076"/>
                      </a:cubicBezTo>
                      <a:cubicBezTo>
                        <a:pt x="37958" y="28123"/>
                        <a:pt x="37862" y="28171"/>
                        <a:pt x="37767" y="28207"/>
                      </a:cubicBezTo>
                      <a:cubicBezTo>
                        <a:pt x="37541" y="28314"/>
                        <a:pt x="37327" y="28409"/>
                        <a:pt x="37100" y="28493"/>
                      </a:cubicBezTo>
                      <a:lnTo>
                        <a:pt x="36898" y="28576"/>
                      </a:lnTo>
                      <a:cubicBezTo>
                        <a:pt x="36612" y="28683"/>
                        <a:pt x="36327" y="28790"/>
                        <a:pt x="36041" y="28885"/>
                      </a:cubicBezTo>
                      <a:cubicBezTo>
                        <a:pt x="35660" y="29016"/>
                        <a:pt x="35255" y="29136"/>
                        <a:pt x="34862" y="29243"/>
                      </a:cubicBezTo>
                      <a:cubicBezTo>
                        <a:pt x="34755" y="29278"/>
                        <a:pt x="34648" y="29302"/>
                        <a:pt x="34541" y="29338"/>
                      </a:cubicBezTo>
                      <a:cubicBezTo>
                        <a:pt x="34255" y="29409"/>
                        <a:pt x="33981" y="29481"/>
                        <a:pt x="33695" y="29540"/>
                      </a:cubicBezTo>
                      <a:cubicBezTo>
                        <a:pt x="33552" y="29564"/>
                        <a:pt x="33410" y="29600"/>
                        <a:pt x="33267" y="29624"/>
                      </a:cubicBezTo>
                      <a:cubicBezTo>
                        <a:pt x="33029" y="29671"/>
                        <a:pt x="32779" y="29719"/>
                        <a:pt x="32540" y="29755"/>
                      </a:cubicBezTo>
                      <a:cubicBezTo>
                        <a:pt x="32386" y="29778"/>
                        <a:pt x="32243" y="29814"/>
                        <a:pt x="32088" y="29826"/>
                      </a:cubicBezTo>
                      <a:cubicBezTo>
                        <a:pt x="31850" y="29862"/>
                        <a:pt x="31612" y="29898"/>
                        <a:pt x="31374" y="29921"/>
                      </a:cubicBezTo>
                      <a:lnTo>
                        <a:pt x="30933" y="29969"/>
                      </a:lnTo>
                      <a:cubicBezTo>
                        <a:pt x="30671" y="29993"/>
                        <a:pt x="30409" y="30017"/>
                        <a:pt x="30147" y="30028"/>
                      </a:cubicBezTo>
                      <a:cubicBezTo>
                        <a:pt x="30028" y="30040"/>
                        <a:pt x="29897" y="30052"/>
                        <a:pt x="29778" y="30052"/>
                      </a:cubicBezTo>
                      <a:cubicBezTo>
                        <a:pt x="29385" y="30076"/>
                        <a:pt x="29004" y="30088"/>
                        <a:pt x="28611" y="30088"/>
                      </a:cubicBezTo>
                      <a:lnTo>
                        <a:pt x="28588" y="30088"/>
                      </a:lnTo>
                      <a:cubicBezTo>
                        <a:pt x="28207" y="30088"/>
                        <a:pt x="27814" y="30076"/>
                        <a:pt x="27433" y="30052"/>
                      </a:cubicBezTo>
                      <a:cubicBezTo>
                        <a:pt x="27314" y="30052"/>
                        <a:pt x="27194" y="30040"/>
                        <a:pt x="27075" y="30028"/>
                      </a:cubicBezTo>
                      <a:cubicBezTo>
                        <a:pt x="26790" y="30017"/>
                        <a:pt x="26504" y="29993"/>
                        <a:pt x="26230" y="29957"/>
                      </a:cubicBezTo>
                      <a:cubicBezTo>
                        <a:pt x="26075" y="29945"/>
                        <a:pt x="25932" y="29933"/>
                        <a:pt x="25790" y="29921"/>
                      </a:cubicBezTo>
                      <a:cubicBezTo>
                        <a:pt x="25516" y="29886"/>
                        <a:pt x="25242" y="29850"/>
                        <a:pt x="24956" y="29802"/>
                      </a:cubicBezTo>
                      <a:lnTo>
                        <a:pt x="24539" y="29743"/>
                      </a:lnTo>
                      <a:cubicBezTo>
                        <a:pt x="24182" y="29683"/>
                        <a:pt x="23837" y="29624"/>
                        <a:pt x="23480" y="29540"/>
                      </a:cubicBezTo>
                      <a:lnTo>
                        <a:pt x="23242" y="29505"/>
                      </a:lnTo>
                      <a:lnTo>
                        <a:pt x="23075" y="29457"/>
                      </a:lnTo>
                      <a:cubicBezTo>
                        <a:pt x="22813" y="29397"/>
                        <a:pt x="22539" y="29338"/>
                        <a:pt x="22265" y="29266"/>
                      </a:cubicBezTo>
                      <a:lnTo>
                        <a:pt x="22003" y="29195"/>
                      </a:lnTo>
                      <a:cubicBezTo>
                        <a:pt x="21753" y="29136"/>
                        <a:pt x="21503" y="29064"/>
                        <a:pt x="21265" y="28981"/>
                      </a:cubicBezTo>
                      <a:cubicBezTo>
                        <a:pt x="21182" y="28957"/>
                        <a:pt x="21098" y="28933"/>
                        <a:pt x="21015" y="28909"/>
                      </a:cubicBezTo>
                      <a:cubicBezTo>
                        <a:pt x="20694" y="28814"/>
                        <a:pt x="20372" y="28707"/>
                        <a:pt x="20051" y="28600"/>
                      </a:cubicBezTo>
                      <a:cubicBezTo>
                        <a:pt x="19908" y="28540"/>
                        <a:pt x="19753" y="28481"/>
                        <a:pt x="19598" y="28421"/>
                      </a:cubicBezTo>
                      <a:cubicBezTo>
                        <a:pt x="19408" y="28350"/>
                        <a:pt x="19217" y="28278"/>
                        <a:pt x="19027" y="28207"/>
                      </a:cubicBezTo>
                      <a:cubicBezTo>
                        <a:pt x="18872" y="28147"/>
                        <a:pt x="18717" y="28076"/>
                        <a:pt x="18562" y="28016"/>
                      </a:cubicBezTo>
                      <a:cubicBezTo>
                        <a:pt x="18372" y="27933"/>
                        <a:pt x="18181" y="27850"/>
                        <a:pt x="17991" y="27766"/>
                      </a:cubicBezTo>
                      <a:lnTo>
                        <a:pt x="17789" y="27671"/>
                      </a:lnTo>
                      <a:cubicBezTo>
                        <a:pt x="17550" y="27564"/>
                        <a:pt x="17312" y="27445"/>
                        <a:pt x="17074" y="27326"/>
                      </a:cubicBezTo>
                      <a:lnTo>
                        <a:pt x="16800" y="27195"/>
                      </a:lnTo>
                      <a:cubicBezTo>
                        <a:pt x="16550" y="27064"/>
                        <a:pt x="16312" y="26933"/>
                        <a:pt x="16074" y="26802"/>
                      </a:cubicBezTo>
                      <a:lnTo>
                        <a:pt x="15895" y="26707"/>
                      </a:lnTo>
                      <a:cubicBezTo>
                        <a:pt x="15610" y="26552"/>
                        <a:pt x="15336" y="26385"/>
                        <a:pt x="15050" y="26207"/>
                      </a:cubicBezTo>
                      <a:cubicBezTo>
                        <a:pt x="14693" y="25992"/>
                        <a:pt x="14348" y="25766"/>
                        <a:pt x="14002" y="25528"/>
                      </a:cubicBezTo>
                      <a:cubicBezTo>
                        <a:pt x="13955" y="25504"/>
                        <a:pt x="13907" y="25468"/>
                        <a:pt x="13871" y="25433"/>
                      </a:cubicBezTo>
                      <a:cubicBezTo>
                        <a:pt x="13574" y="25230"/>
                        <a:pt x="13276" y="25016"/>
                        <a:pt x="12978" y="24790"/>
                      </a:cubicBezTo>
                      <a:cubicBezTo>
                        <a:pt x="12859" y="24706"/>
                        <a:pt x="12752" y="24623"/>
                        <a:pt x="12645" y="24528"/>
                      </a:cubicBezTo>
                      <a:cubicBezTo>
                        <a:pt x="12419" y="24361"/>
                        <a:pt x="12193" y="24183"/>
                        <a:pt x="11978" y="23992"/>
                      </a:cubicBezTo>
                      <a:cubicBezTo>
                        <a:pt x="11859" y="23897"/>
                        <a:pt x="11740" y="23790"/>
                        <a:pt x="11621" y="23682"/>
                      </a:cubicBezTo>
                      <a:cubicBezTo>
                        <a:pt x="11407" y="23504"/>
                        <a:pt x="11204" y="23325"/>
                        <a:pt x="11002" y="23135"/>
                      </a:cubicBezTo>
                      <a:cubicBezTo>
                        <a:pt x="10895" y="23040"/>
                        <a:pt x="10788" y="22932"/>
                        <a:pt x="10681" y="22825"/>
                      </a:cubicBezTo>
                      <a:cubicBezTo>
                        <a:pt x="10335" y="22492"/>
                        <a:pt x="10002" y="22158"/>
                        <a:pt x="9668" y="21813"/>
                      </a:cubicBezTo>
                      <a:cubicBezTo>
                        <a:pt x="9478" y="21599"/>
                        <a:pt x="9287" y="21385"/>
                        <a:pt x="9109" y="21170"/>
                      </a:cubicBezTo>
                      <a:cubicBezTo>
                        <a:pt x="9037" y="21099"/>
                        <a:pt x="8990" y="21027"/>
                        <a:pt x="8930" y="20956"/>
                      </a:cubicBezTo>
                      <a:cubicBezTo>
                        <a:pt x="8799" y="20813"/>
                        <a:pt x="8680" y="20670"/>
                        <a:pt x="8561" y="20527"/>
                      </a:cubicBezTo>
                      <a:lnTo>
                        <a:pt x="8442" y="20373"/>
                      </a:lnTo>
                      <a:cubicBezTo>
                        <a:pt x="8287" y="20182"/>
                        <a:pt x="8133" y="19980"/>
                        <a:pt x="7978" y="19777"/>
                      </a:cubicBezTo>
                      <a:cubicBezTo>
                        <a:pt x="7918" y="19706"/>
                        <a:pt x="7859" y="19622"/>
                        <a:pt x="7799" y="19539"/>
                      </a:cubicBezTo>
                      <a:cubicBezTo>
                        <a:pt x="7668" y="19361"/>
                        <a:pt x="7537" y="19170"/>
                        <a:pt x="7418" y="18991"/>
                      </a:cubicBezTo>
                      <a:cubicBezTo>
                        <a:pt x="7359" y="18908"/>
                        <a:pt x="7299" y="18825"/>
                        <a:pt x="7252" y="18741"/>
                      </a:cubicBezTo>
                      <a:cubicBezTo>
                        <a:pt x="7168" y="18610"/>
                        <a:pt x="7085" y="18479"/>
                        <a:pt x="7001" y="18348"/>
                      </a:cubicBezTo>
                      <a:cubicBezTo>
                        <a:pt x="6930" y="18253"/>
                        <a:pt x="6871" y="18146"/>
                        <a:pt x="6811" y="18051"/>
                      </a:cubicBezTo>
                      <a:cubicBezTo>
                        <a:pt x="6728" y="17920"/>
                        <a:pt x="6644" y="17777"/>
                        <a:pt x="6573" y="17646"/>
                      </a:cubicBezTo>
                      <a:cubicBezTo>
                        <a:pt x="6513" y="17551"/>
                        <a:pt x="6454" y="17456"/>
                        <a:pt x="6394" y="17348"/>
                      </a:cubicBezTo>
                      <a:cubicBezTo>
                        <a:pt x="6347" y="17241"/>
                        <a:pt x="6299" y="17158"/>
                        <a:pt x="6239" y="17063"/>
                      </a:cubicBezTo>
                      <a:cubicBezTo>
                        <a:pt x="6180" y="16932"/>
                        <a:pt x="6109" y="16813"/>
                        <a:pt x="6037" y="16682"/>
                      </a:cubicBezTo>
                      <a:cubicBezTo>
                        <a:pt x="5989" y="16586"/>
                        <a:pt x="5942" y="16491"/>
                        <a:pt x="5894" y="16384"/>
                      </a:cubicBezTo>
                      <a:cubicBezTo>
                        <a:pt x="5847" y="16289"/>
                        <a:pt x="5787" y="16170"/>
                        <a:pt x="5728" y="16051"/>
                      </a:cubicBezTo>
                      <a:cubicBezTo>
                        <a:pt x="5561" y="15705"/>
                        <a:pt x="5406" y="15348"/>
                        <a:pt x="5263" y="14991"/>
                      </a:cubicBezTo>
                      <a:cubicBezTo>
                        <a:pt x="5227" y="14931"/>
                        <a:pt x="5204" y="14860"/>
                        <a:pt x="5180" y="14789"/>
                      </a:cubicBezTo>
                      <a:cubicBezTo>
                        <a:pt x="5037" y="14455"/>
                        <a:pt x="4906" y="14110"/>
                        <a:pt x="4787" y="13765"/>
                      </a:cubicBezTo>
                      <a:cubicBezTo>
                        <a:pt x="4775" y="13717"/>
                        <a:pt x="4763" y="13669"/>
                        <a:pt x="4739" y="13622"/>
                      </a:cubicBezTo>
                      <a:cubicBezTo>
                        <a:pt x="4644" y="13312"/>
                        <a:pt x="4537" y="12991"/>
                        <a:pt x="4442" y="12681"/>
                      </a:cubicBezTo>
                      <a:cubicBezTo>
                        <a:pt x="4430" y="12622"/>
                        <a:pt x="4418" y="12574"/>
                        <a:pt x="4406" y="12514"/>
                      </a:cubicBezTo>
                      <a:cubicBezTo>
                        <a:pt x="4311" y="12193"/>
                        <a:pt x="4227" y="11860"/>
                        <a:pt x="4156" y="11526"/>
                      </a:cubicBezTo>
                      <a:cubicBezTo>
                        <a:pt x="4144" y="11455"/>
                        <a:pt x="4132" y="11383"/>
                        <a:pt x="4108" y="11312"/>
                      </a:cubicBezTo>
                      <a:cubicBezTo>
                        <a:pt x="4037" y="10979"/>
                        <a:pt x="3977" y="10645"/>
                        <a:pt x="3930" y="10312"/>
                      </a:cubicBezTo>
                      <a:lnTo>
                        <a:pt x="3930" y="10300"/>
                      </a:lnTo>
                      <a:cubicBezTo>
                        <a:pt x="3870" y="9955"/>
                        <a:pt x="3834" y="9621"/>
                        <a:pt x="3799" y="9276"/>
                      </a:cubicBezTo>
                      <a:cubicBezTo>
                        <a:pt x="3799" y="9204"/>
                        <a:pt x="3787" y="9133"/>
                        <a:pt x="3775" y="9062"/>
                      </a:cubicBezTo>
                      <a:cubicBezTo>
                        <a:pt x="3751" y="8728"/>
                        <a:pt x="3727" y="8395"/>
                        <a:pt x="3715" y="8062"/>
                      </a:cubicBezTo>
                      <a:lnTo>
                        <a:pt x="3715" y="7895"/>
                      </a:lnTo>
                      <a:cubicBezTo>
                        <a:pt x="3703" y="7561"/>
                        <a:pt x="3703" y="7228"/>
                        <a:pt x="3715" y="6895"/>
                      </a:cubicBezTo>
                      <a:lnTo>
                        <a:pt x="3715" y="6799"/>
                      </a:lnTo>
                      <a:cubicBezTo>
                        <a:pt x="3727" y="6430"/>
                        <a:pt x="3751" y="6061"/>
                        <a:pt x="3787" y="5692"/>
                      </a:cubicBezTo>
                      <a:cubicBezTo>
                        <a:pt x="3787" y="5621"/>
                        <a:pt x="3799" y="5549"/>
                        <a:pt x="3811" y="5466"/>
                      </a:cubicBezTo>
                      <a:cubicBezTo>
                        <a:pt x="3811" y="5371"/>
                        <a:pt x="3823" y="5264"/>
                        <a:pt x="3834" y="5168"/>
                      </a:cubicBezTo>
                      <a:cubicBezTo>
                        <a:pt x="3858" y="5037"/>
                        <a:pt x="3870" y="4918"/>
                        <a:pt x="3894" y="4799"/>
                      </a:cubicBezTo>
                      <a:cubicBezTo>
                        <a:pt x="3906" y="4692"/>
                        <a:pt x="3918" y="4597"/>
                        <a:pt x="3930" y="4502"/>
                      </a:cubicBezTo>
                      <a:cubicBezTo>
                        <a:pt x="3953" y="4394"/>
                        <a:pt x="3977" y="4263"/>
                        <a:pt x="3989" y="4144"/>
                      </a:cubicBezTo>
                      <a:cubicBezTo>
                        <a:pt x="4013" y="4025"/>
                        <a:pt x="4037" y="3906"/>
                        <a:pt x="4061" y="3787"/>
                      </a:cubicBezTo>
                      <a:cubicBezTo>
                        <a:pt x="4084" y="3668"/>
                        <a:pt x="4108" y="3561"/>
                        <a:pt x="4132" y="3454"/>
                      </a:cubicBezTo>
                      <a:cubicBezTo>
                        <a:pt x="4156" y="3335"/>
                        <a:pt x="4180" y="3216"/>
                        <a:pt x="4215" y="3097"/>
                      </a:cubicBezTo>
                      <a:cubicBezTo>
                        <a:pt x="4239" y="2978"/>
                        <a:pt x="4263" y="2882"/>
                        <a:pt x="4287" y="2787"/>
                      </a:cubicBezTo>
                      <a:cubicBezTo>
                        <a:pt x="4334" y="2620"/>
                        <a:pt x="4370" y="2466"/>
                        <a:pt x="4418" y="2311"/>
                      </a:cubicBezTo>
                      <a:cubicBezTo>
                        <a:pt x="4442" y="2227"/>
                        <a:pt x="4465" y="2132"/>
                        <a:pt x="4501" y="2049"/>
                      </a:cubicBezTo>
                      <a:cubicBezTo>
                        <a:pt x="4549" y="1870"/>
                        <a:pt x="4608" y="1680"/>
                        <a:pt x="4680" y="1501"/>
                      </a:cubicBezTo>
                      <a:cubicBezTo>
                        <a:pt x="4692" y="1442"/>
                        <a:pt x="4715" y="1382"/>
                        <a:pt x="4739" y="1323"/>
                      </a:cubicBezTo>
                      <a:cubicBezTo>
                        <a:pt x="4787" y="1180"/>
                        <a:pt x="4846" y="1025"/>
                        <a:pt x="4906" y="882"/>
                      </a:cubicBezTo>
                      <a:cubicBezTo>
                        <a:pt x="4930" y="799"/>
                        <a:pt x="4954" y="727"/>
                        <a:pt x="4989" y="656"/>
                      </a:cubicBezTo>
                      <a:cubicBezTo>
                        <a:pt x="5073" y="442"/>
                        <a:pt x="5168" y="215"/>
                        <a:pt x="5263" y="1"/>
                      </a:cubicBezTo>
                      <a:lnTo>
                        <a:pt x="1560" y="8264"/>
                      </a:lnTo>
                      <a:cubicBezTo>
                        <a:pt x="1453" y="8478"/>
                        <a:pt x="1358" y="8693"/>
                        <a:pt x="1275" y="8919"/>
                      </a:cubicBezTo>
                      <a:cubicBezTo>
                        <a:pt x="1251" y="8990"/>
                        <a:pt x="1215" y="9062"/>
                        <a:pt x="1191" y="9133"/>
                      </a:cubicBezTo>
                      <a:cubicBezTo>
                        <a:pt x="1132" y="9288"/>
                        <a:pt x="1072" y="9431"/>
                        <a:pt x="1025" y="9585"/>
                      </a:cubicBezTo>
                      <a:lnTo>
                        <a:pt x="1013" y="9609"/>
                      </a:lnTo>
                      <a:cubicBezTo>
                        <a:pt x="1001" y="9657"/>
                        <a:pt x="977" y="9705"/>
                        <a:pt x="965" y="9752"/>
                      </a:cubicBezTo>
                      <a:cubicBezTo>
                        <a:pt x="905" y="9943"/>
                        <a:pt x="846" y="10121"/>
                        <a:pt x="786" y="10300"/>
                      </a:cubicBezTo>
                      <a:cubicBezTo>
                        <a:pt x="763" y="10395"/>
                        <a:pt x="739" y="10478"/>
                        <a:pt x="715" y="10562"/>
                      </a:cubicBezTo>
                      <a:cubicBezTo>
                        <a:pt x="667" y="10728"/>
                        <a:pt x="620" y="10883"/>
                        <a:pt x="584" y="11038"/>
                      </a:cubicBezTo>
                      <a:cubicBezTo>
                        <a:pt x="572" y="11074"/>
                        <a:pt x="560" y="11121"/>
                        <a:pt x="548" y="11157"/>
                      </a:cubicBezTo>
                      <a:cubicBezTo>
                        <a:pt x="524" y="11229"/>
                        <a:pt x="513" y="11288"/>
                        <a:pt x="501" y="11348"/>
                      </a:cubicBezTo>
                      <a:cubicBezTo>
                        <a:pt x="477" y="11467"/>
                        <a:pt x="441" y="11586"/>
                        <a:pt x="417" y="11705"/>
                      </a:cubicBezTo>
                      <a:cubicBezTo>
                        <a:pt x="394" y="11824"/>
                        <a:pt x="370" y="11931"/>
                        <a:pt x="346" y="12038"/>
                      </a:cubicBezTo>
                      <a:cubicBezTo>
                        <a:pt x="322" y="12145"/>
                        <a:pt x="298" y="12276"/>
                        <a:pt x="286" y="12395"/>
                      </a:cubicBezTo>
                      <a:lnTo>
                        <a:pt x="251" y="12550"/>
                      </a:lnTo>
                      <a:cubicBezTo>
                        <a:pt x="239" y="12586"/>
                        <a:pt x="239" y="12681"/>
                        <a:pt x="227" y="12741"/>
                      </a:cubicBezTo>
                      <a:cubicBezTo>
                        <a:pt x="203" y="12848"/>
                        <a:pt x="191" y="12943"/>
                        <a:pt x="179" y="13038"/>
                      </a:cubicBezTo>
                      <a:cubicBezTo>
                        <a:pt x="155" y="13169"/>
                        <a:pt x="143" y="13288"/>
                        <a:pt x="132" y="13419"/>
                      </a:cubicBezTo>
                      <a:cubicBezTo>
                        <a:pt x="120" y="13515"/>
                        <a:pt x="108" y="13610"/>
                        <a:pt x="96" y="13717"/>
                      </a:cubicBezTo>
                      <a:cubicBezTo>
                        <a:pt x="96" y="13753"/>
                        <a:pt x="84" y="13800"/>
                        <a:pt x="84" y="13836"/>
                      </a:cubicBezTo>
                      <a:cubicBezTo>
                        <a:pt x="72" y="13884"/>
                        <a:pt x="84" y="13907"/>
                        <a:pt x="84" y="13943"/>
                      </a:cubicBezTo>
                      <a:cubicBezTo>
                        <a:pt x="48" y="14312"/>
                        <a:pt x="24" y="14681"/>
                        <a:pt x="13" y="15050"/>
                      </a:cubicBezTo>
                      <a:cubicBezTo>
                        <a:pt x="13" y="15062"/>
                        <a:pt x="13" y="15062"/>
                        <a:pt x="13" y="15074"/>
                      </a:cubicBezTo>
                      <a:lnTo>
                        <a:pt x="13" y="15146"/>
                      </a:lnTo>
                      <a:cubicBezTo>
                        <a:pt x="1" y="15479"/>
                        <a:pt x="13" y="15812"/>
                        <a:pt x="13" y="16146"/>
                      </a:cubicBezTo>
                      <a:lnTo>
                        <a:pt x="13" y="16265"/>
                      </a:lnTo>
                      <a:lnTo>
                        <a:pt x="13" y="16313"/>
                      </a:lnTo>
                      <a:cubicBezTo>
                        <a:pt x="24" y="16646"/>
                        <a:pt x="48" y="16979"/>
                        <a:pt x="72" y="17313"/>
                      </a:cubicBezTo>
                      <a:lnTo>
                        <a:pt x="72" y="17408"/>
                      </a:lnTo>
                      <a:cubicBezTo>
                        <a:pt x="72" y="17444"/>
                        <a:pt x="84" y="17491"/>
                        <a:pt x="96" y="17527"/>
                      </a:cubicBezTo>
                      <a:cubicBezTo>
                        <a:pt x="120" y="17872"/>
                        <a:pt x="167" y="18206"/>
                        <a:pt x="215" y="18551"/>
                      </a:cubicBezTo>
                      <a:lnTo>
                        <a:pt x="215" y="18551"/>
                      </a:lnTo>
                      <a:lnTo>
                        <a:pt x="215" y="18563"/>
                      </a:lnTo>
                      <a:cubicBezTo>
                        <a:pt x="274" y="18896"/>
                        <a:pt x="334" y="19230"/>
                        <a:pt x="405" y="19563"/>
                      </a:cubicBezTo>
                      <a:cubicBezTo>
                        <a:pt x="405" y="19599"/>
                        <a:pt x="417" y="19646"/>
                        <a:pt x="429" y="19682"/>
                      </a:cubicBezTo>
                      <a:cubicBezTo>
                        <a:pt x="429" y="19730"/>
                        <a:pt x="441" y="19742"/>
                        <a:pt x="453" y="19777"/>
                      </a:cubicBezTo>
                      <a:cubicBezTo>
                        <a:pt x="524" y="20111"/>
                        <a:pt x="596" y="20432"/>
                        <a:pt x="691" y="20765"/>
                      </a:cubicBezTo>
                      <a:cubicBezTo>
                        <a:pt x="691" y="20777"/>
                        <a:pt x="703" y="20801"/>
                        <a:pt x="703" y="20813"/>
                      </a:cubicBezTo>
                      <a:cubicBezTo>
                        <a:pt x="715" y="20849"/>
                        <a:pt x="727" y="20885"/>
                        <a:pt x="739" y="20932"/>
                      </a:cubicBezTo>
                      <a:cubicBezTo>
                        <a:pt x="822" y="21242"/>
                        <a:pt x="929" y="21563"/>
                        <a:pt x="1036" y="21873"/>
                      </a:cubicBezTo>
                      <a:cubicBezTo>
                        <a:pt x="1048" y="21908"/>
                        <a:pt x="1048" y="21932"/>
                        <a:pt x="1060" y="21968"/>
                      </a:cubicBezTo>
                      <a:lnTo>
                        <a:pt x="1084" y="22016"/>
                      </a:lnTo>
                      <a:cubicBezTo>
                        <a:pt x="1203" y="22361"/>
                        <a:pt x="1322" y="22694"/>
                        <a:pt x="1465" y="23040"/>
                      </a:cubicBezTo>
                      <a:cubicBezTo>
                        <a:pt x="1477" y="23075"/>
                        <a:pt x="1489" y="23111"/>
                        <a:pt x="1501" y="23147"/>
                      </a:cubicBezTo>
                      <a:cubicBezTo>
                        <a:pt x="1513" y="23182"/>
                        <a:pt x="1537" y="23206"/>
                        <a:pt x="1548" y="23242"/>
                      </a:cubicBezTo>
                      <a:cubicBezTo>
                        <a:pt x="1691" y="23599"/>
                        <a:pt x="1846" y="23944"/>
                        <a:pt x="2013" y="24302"/>
                      </a:cubicBezTo>
                      <a:cubicBezTo>
                        <a:pt x="2025" y="24325"/>
                        <a:pt x="2037" y="24337"/>
                        <a:pt x="2048" y="24361"/>
                      </a:cubicBezTo>
                      <a:cubicBezTo>
                        <a:pt x="2084" y="24456"/>
                        <a:pt x="2132" y="24540"/>
                        <a:pt x="2179" y="24635"/>
                      </a:cubicBezTo>
                      <a:cubicBezTo>
                        <a:pt x="2227" y="24718"/>
                        <a:pt x="2275" y="24837"/>
                        <a:pt x="2334" y="24933"/>
                      </a:cubicBezTo>
                      <a:cubicBezTo>
                        <a:pt x="2394" y="25052"/>
                        <a:pt x="2465" y="25183"/>
                        <a:pt x="2525" y="25302"/>
                      </a:cubicBezTo>
                      <a:cubicBezTo>
                        <a:pt x="2584" y="25397"/>
                        <a:pt x="2632" y="25492"/>
                        <a:pt x="2691" y="25587"/>
                      </a:cubicBezTo>
                      <a:cubicBezTo>
                        <a:pt x="2703" y="25611"/>
                        <a:pt x="2715" y="25635"/>
                        <a:pt x="2715" y="25659"/>
                      </a:cubicBezTo>
                      <a:cubicBezTo>
                        <a:pt x="2763" y="25730"/>
                        <a:pt x="2810" y="25802"/>
                        <a:pt x="2858" y="25885"/>
                      </a:cubicBezTo>
                      <a:cubicBezTo>
                        <a:pt x="2941" y="26016"/>
                        <a:pt x="3013" y="26159"/>
                        <a:pt x="3096" y="26290"/>
                      </a:cubicBezTo>
                      <a:cubicBezTo>
                        <a:pt x="3156" y="26397"/>
                        <a:pt x="3227" y="26492"/>
                        <a:pt x="3287" y="26588"/>
                      </a:cubicBezTo>
                      <a:cubicBezTo>
                        <a:pt x="3370" y="26719"/>
                        <a:pt x="3453" y="26850"/>
                        <a:pt x="3537" y="26980"/>
                      </a:cubicBezTo>
                      <a:lnTo>
                        <a:pt x="3596" y="27076"/>
                      </a:lnTo>
                      <a:lnTo>
                        <a:pt x="3703" y="27231"/>
                      </a:lnTo>
                      <a:cubicBezTo>
                        <a:pt x="3834" y="27409"/>
                        <a:pt x="3953" y="27600"/>
                        <a:pt x="4084" y="27778"/>
                      </a:cubicBezTo>
                      <a:lnTo>
                        <a:pt x="4263" y="28016"/>
                      </a:lnTo>
                      <a:cubicBezTo>
                        <a:pt x="4418" y="28219"/>
                        <a:pt x="4561" y="28421"/>
                        <a:pt x="4727" y="28612"/>
                      </a:cubicBezTo>
                      <a:cubicBezTo>
                        <a:pt x="4763" y="28659"/>
                        <a:pt x="4787" y="28695"/>
                        <a:pt x="4823" y="28743"/>
                      </a:cubicBezTo>
                      <a:cubicBezTo>
                        <a:pt x="4835" y="28755"/>
                        <a:pt x="4846" y="28755"/>
                        <a:pt x="4846" y="28766"/>
                      </a:cubicBezTo>
                      <a:cubicBezTo>
                        <a:pt x="4966" y="28921"/>
                        <a:pt x="5085" y="29064"/>
                        <a:pt x="5216" y="29207"/>
                      </a:cubicBezTo>
                      <a:cubicBezTo>
                        <a:pt x="5275" y="29278"/>
                        <a:pt x="5335" y="29350"/>
                        <a:pt x="5394" y="29421"/>
                      </a:cubicBezTo>
                      <a:cubicBezTo>
                        <a:pt x="5573" y="29636"/>
                        <a:pt x="5763" y="29850"/>
                        <a:pt x="5954" y="30052"/>
                      </a:cubicBezTo>
                      <a:cubicBezTo>
                        <a:pt x="6287" y="30409"/>
                        <a:pt x="6620" y="30743"/>
                        <a:pt x="6966" y="31076"/>
                      </a:cubicBezTo>
                      <a:cubicBezTo>
                        <a:pt x="7001" y="31112"/>
                        <a:pt x="7037" y="31148"/>
                        <a:pt x="7085" y="31195"/>
                      </a:cubicBezTo>
                      <a:cubicBezTo>
                        <a:pt x="7156" y="31255"/>
                        <a:pt x="7228" y="31314"/>
                        <a:pt x="7299" y="31386"/>
                      </a:cubicBezTo>
                      <a:cubicBezTo>
                        <a:pt x="7490" y="31564"/>
                        <a:pt x="7692" y="31755"/>
                        <a:pt x="7906" y="31933"/>
                      </a:cubicBezTo>
                      <a:cubicBezTo>
                        <a:pt x="8025" y="32041"/>
                        <a:pt x="8144" y="32136"/>
                        <a:pt x="8264" y="32243"/>
                      </a:cubicBezTo>
                      <a:cubicBezTo>
                        <a:pt x="8490" y="32422"/>
                        <a:pt x="8716" y="32600"/>
                        <a:pt x="8930" y="32779"/>
                      </a:cubicBezTo>
                      <a:cubicBezTo>
                        <a:pt x="9037" y="32862"/>
                        <a:pt x="9157" y="32957"/>
                        <a:pt x="9264" y="33041"/>
                      </a:cubicBezTo>
                      <a:cubicBezTo>
                        <a:pt x="9561" y="33255"/>
                        <a:pt x="9859" y="33469"/>
                        <a:pt x="10157" y="33684"/>
                      </a:cubicBezTo>
                      <a:cubicBezTo>
                        <a:pt x="10204" y="33708"/>
                        <a:pt x="10240" y="33743"/>
                        <a:pt x="10288" y="33779"/>
                      </a:cubicBezTo>
                      <a:cubicBezTo>
                        <a:pt x="10633" y="34017"/>
                        <a:pt x="10990" y="34243"/>
                        <a:pt x="11347" y="34458"/>
                      </a:cubicBezTo>
                      <a:lnTo>
                        <a:pt x="11407" y="34505"/>
                      </a:lnTo>
                      <a:cubicBezTo>
                        <a:pt x="11669" y="34660"/>
                        <a:pt x="11931" y="34803"/>
                        <a:pt x="12193" y="34958"/>
                      </a:cubicBezTo>
                      <a:lnTo>
                        <a:pt x="12371" y="35053"/>
                      </a:lnTo>
                      <a:cubicBezTo>
                        <a:pt x="12609" y="35184"/>
                        <a:pt x="12847" y="35315"/>
                        <a:pt x="13086" y="35434"/>
                      </a:cubicBezTo>
                      <a:lnTo>
                        <a:pt x="13359" y="35577"/>
                      </a:lnTo>
                      <a:cubicBezTo>
                        <a:pt x="13598" y="35696"/>
                        <a:pt x="13848" y="35815"/>
                        <a:pt x="14086" y="35922"/>
                      </a:cubicBezTo>
                      <a:cubicBezTo>
                        <a:pt x="14145" y="35946"/>
                        <a:pt x="14217" y="35982"/>
                        <a:pt x="14288" y="36017"/>
                      </a:cubicBezTo>
                      <a:lnTo>
                        <a:pt x="14360" y="36041"/>
                      </a:lnTo>
                      <a:cubicBezTo>
                        <a:pt x="14514" y="36124"/>
                        <a:pt x="14681" y="36184"/>
                        <a:pt x="14848" y="36255"/>
                      </a:cubicBezTo>
                      <a:cubicBezTo>
                        <a:pt x="15014" y="36327"/>
                        <a:pt x="15157" y="36386"/>
                        <a:pt x="15312" y="36446"/>
                      </a:cubicBezTo>
                      <a:cubicBezTo>
                        <a:pt x="15503" y="36529"/>
                        <a:pt x="15693" y="36601"/>
                        <a:pt x="15884" y="36672"/>
                      </a:cubicBezTo>
                      <a:cubicBezTo>
                        <a:pt x="16038" y="36720"/>
                        <a:pt x="16181" y="36791"/>
                        <a:pt x="16348" y="36839"/>
                      </a:cubicBezTo>
                      <a:lnTo>
                        <a:pt x="16384" y="36851"/>
                      </a:lnTo>
                      <a:cubicBezTo>
                        <a:pt x="16693" y="36958"/>
                        <a:pt x="16991" y="37065"/>
                        <a:pt x="17300" y="37148"/>
                      </a:cubicBezTo>
                      <a:cubicBezTo>
                        <a:pt x="17384" y="37184"/>
                        <a:pt x="17467" y="37208"/>
                        <a:pt x="17550" y="37232"/>
                      </a:cubicBezTo>
                      <a:cubicBezTo>
                        <a:pt x="17729" y="37279"/>
                        <a:pt x="17896" y="37339"/>
                        <a:pt x="18074" y="37375"/>
                      </a:cubicBezTo>
                      <a:lnTo>
                        <a:pt x="18301" y="37434"/>
                      </a:lnTo>
                      <a:lnTo>
                        <a:pt x="18562" y="37506"/>
                      </a:lnTo>
                      <a:cubicBezTo>
                        <a:pt x="18824" y="37577"/>
                        <a:pt x="19098" y="37637"/>
                        <a:pt x="19360" y="37696"/>
                      </a:cubicBezTo>
                      <a:lnTo>
                        <a:pt x="19527" y="37732"/>
                      </a:lnTo>
                      <a:lnTo>
                        <a:pt x="19586" y="37744"/>
                      </a:lnTo>
                      <a:lnTo>
                        <a:pt x="19765" y="37779"/>
                      </a:lnTo>
                      <a:cubicBezTo>
                        <a:pt x="20122" y="37851"/>
                        <a:pt x="20479" y="37922"/>
                        <a:pt x="20825" y="37982"/>
                      </a:cubicBezTo>
                      <a:cubicBezTo>
                        <a:pt x="20884" y="37994"/>
                        <a:pt x="20944" y="38006"/>
                        <a:pt x="21003" y="38006"/>
                      </a:cubicBezTo>
                      <a:cubicBezTo>
                        <a:pt x="21087" y="38029"/>
                        <a:pt x="21170" y="38029"/>
                        <a:pt x="21253" y="38041"/>
                      </a:cubicBezTo>
                      <a:cubicBezTo>
                        <a:pt x="21527" y="38089"/>
                        <a:pt x="21801" y="38125"/>
                        <a:pt x="22087" y="38149"/>
                      </a:cubicBezTo>
                      <a:cubicBezTo>
                        <a:pt x="22170" y="38160"/>
                        <a:pt x="22253" y="38172"/>
                        <a:pt x="22349" y="38184"/>
                      </a:cubicBezTo>
                      <a:lnTo>
                        <a:pt x="22515" y="38196"/>
                      </a:lnTo>
                      <a:cubicBezTo>
                        <a:pt x="22801" y="38232"/>
                        <a:pt x="23075" y="38244"/>
                        <a:pt x="23361" y="38268"/>
                      </a:cubicBezTo>
                      <a:cubicBezTo>
                        <a:pt x="23456" y="38268"/>
                        <a:pt x="23551" y="38279"/>
                        <a:pt x="23646" y="38291"/>
                      </a:cubicBezTo>
                      <a:lnTo>
                        <a:pt x="23718" y="38291"/>
                      </a:lnTo>
                      <a:cubicBezTo>
                        <a:pt x="24111" y="38303"/>
                        <a:pt x="24492" y="38315"/>
                        <a:pt x="24873" y="38315"/>
                      </a:cubicBezTo>
                      <a:lnTo>
                        <a:pt x="24897" y="38315"/>
                      </a:lnTo>
                      <a:cubicBezTo>
                        <a:pt x="25289" y="38315"/>
                        <a:pt x="25670" y="38303"/>
                        <a:pt x="26063" y="38291"/>
                      </a:cubicBezTo>
                      <a:lnTo>
                        <a:pt x="26135" y="38291"/>
                      </a:lnTo>
                      <a:cubicBezTo>
                        <a:pt x="26230" y="38291"/>
                        <a:pt x="26337" y="38268"/>
                        <a:pt x="26432" y="38268"/>
                      </a:cubicBezTo>
                      <a:cubicBezTo>
                        <a:pt x="26694" y="38256"/>
                        <a:pt x="26956" y="38232"/>
                        <a:pt x="27206" y="38208"/>
                      </a:cubicBezTo>
                      <a:cubicBezTo>
                        <a:pt x="27254" y="38208"/>
                        <a:pt x="27302" y="38208"/>
                        <a:pt x="27349" y="38196"/>
                      </a:cubicBezTo>
                      <a:cubicBezTo>
                        <a:pt x="27456" y="38184"/>
                        <a:pt x="27552" y="38172"/>
                        <a:pt x="27647" y="38160"/>
                      </a:cubicBezTo>
                      <a:cubicBezTo>
                        <a:pt x="27885" y="38137"/>
                        <a:pt x="28123" y="38101"/>
                        <a:pt x="28361" y="38065"/>
                      </a:cubicBezTo>
                      <a:cubicBezTo>
                        <a:pt x="28433" y="38053"/>
                        <a:pt x="28504" y="38053"/>
                        <a:pt x="28564" y="38041"/>
                      </a:cubicBezTo>
                      <a:cubicBezTo>
                        <a:pt x="28635" y="38029"/>
                        <a:pt x="28730" y="38006"/>
                        <a:pt x="28814" y="37994"/>
                      </a:cubicBezTo>
                      <a:cubicBezTo>
                        <a:pt x="29052" y="37958"/>
                        <a:pt x="29302" y="37910"/>
                        <a:pt x="29540" y="37863"/>
                      </a:cubicBezTo>
                      <a:cubicBezTo>
                        <a:pt x="29635" y="37851"/>
                        <a:pt x="29719" y="37839"/>
                        <a:pt x="29802" y="37815"/>
                      </a:cubicBezTo>
                      <a:cubicBezTo>
                        <a:pt x="29861" y="37803"/>
                        <a:pt x="29921" y="37791"/>
                        <a:pt x="29969" y="37779"/>
                      </a:cubicBezTo>
                      <a:cubicBezTo>
                        <a:pt x="30254" y="37708"/>
                        <a:pt x="30540" y="37648"/>
                        <a:pt x="30814" y="37577"/>
                      </a:cubicBezTo>
                      <a:cubicBezTo>
                        <a:pt x="30897" y="37553"/>
                        <a:pt x="30981" y="37529"/>
                        <a:pt x="31064" y="37506"/>
                      </a:cubicBezTo>
                      <a:lnTo>
                        <a:pt x="31135" y="37482"/>
                      </a:lnTo>
                      <a:cubicBezTo>
                        <a:pt x="31540" y="37375"/>
                        <a:pt x="31933" y="37256"/>
                        <a:pt x="32314" y="37125"/>
                      </a:cubicBezTo>
                      <a:lnTo>
                        <a:pt x="32374" y="37101"/>
                      </a:lnTo>
                      <a:cubicBezTo>
                        <a:pt x="32648" y="37017"/>
                        <a:pt x="32909" y="36910"/>
                        <a:pt x="33171" y="36803"/>
                      </a:cubicBezTo>
                      <a:cubicBezTo>
                        <a:pt x="33243" y="36779"/>
                        <a:pt x="33314" y="36756"/>
                        <a:pt x="33374" y="36732"/>
                      </a:cubicBezTo>
                      <a:cubicBezTo>
                        <a:pt x="33505" y="36672"/>
                        <a:pt x="33636" y="36625"/>
                        <a:pt x="33755" y="36577"/>
                      </a:cubicBezTo>
                      <a:cubicBezTo>
                        <a:pt x="33850" y="36541"/>
                        <a:pt x="33945" y="36494"/>
                        <a:pt x="34041" y="36458"/>
                      </a:cubicBezTo>
                      <a:lnTo>
                        <a:pt x="34338" y="36315"/>
                      </a:lnTo>
                      <a:cubicBezTo>
                        <a:pt x="34553" y="36220"/>
                        <a:pt x="34767" y="36113"/>
                        <a:pt x="34981" y="36005"/>
                      </a:cubicBezTo>
                      <a:lnTo>
                        <a:pt x="35207" y="35886"/>
                      </a:lnTo>
                      <a:lnTo>
                        <a:pt x="35279" y="35851"/>
                      </a:lnTo>
                      <a:cubicBezTo>
                        <a:pt x="35410" y="35791"/>
                        <a:pt x="35529" y="35708"/>
                        <a:pt x="35660" y="35648"/>
                      </a:cubicBezTo>
                      <a:cubicBezTo>
                        <a:pt x="35827" y="35553"/>
                        <a:pt x="35993" y="35458"/>
                        <a:pt x="36160" y="35362"/>
                      </a:cubicBezTo>
                      <a:cubicBezTo>
                        <a:pt x="36315" y="35267"/>
                        <a:pt x="36434" y="35184"/>
                        <a:pt x="36577" y="35101"/>
                      </a:cubicBezTo>
                      <a:cubicBezTo>
                        <a:pt x="36719" y="35005"/>
                        <a:pt x="36898" y="34898"/>
                        <a:pt x="37065" y="34803"/>
                      </a:cubicBezTo>
                      <a:lnTo>
                        <a:pt x="37136" y="34755"/>
                      </a:lnTo>
                      <a:cubicBezTo>
                        <a:pt x="37374" y="34589"/>
                        <a:pt x="37624" y="34422"/>
                        <a:pt x="37862" y="34243"/>
                      </a:cubicBezTo>
                      <a:lnTo>
                        <a:pt x="41577" y="25980"/>
                      </a:lnTo>
                      <a:cubicBezTo>
                        <a:pt x="41327" y="26183"/>
                        <a:pt x="41065" y="26373"/>
                        <a:pt x="40791" y="26552"/>
                      </a:cubicBezTo>
                      <a:close/>
                    </a:path>
                  </a:pathLst>
                </a:custGeom>
                <a:gradFill>
                  <a:gsLst>
                    <a:gs pos="0">
                      <a:srgbClr val="FF62FF"/>
                    </a:gs>
                    <a:gs pos="100000">
                      <a:srgbClr val="A2B5FA"/>
                    </a:gs>
                  </a:gsLst>
                  <a:lin ang="18900044"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 name="Google Shape;900;p32"/>
                <p:cNvSpPr/>
                <p:nvPr/>
              </p:nvSpPr>
              <p:spPr>
                <a:xfrm>
                  <a:off x="4628250" y="3943775"/>
                  <a:ext cx="227425" cy="351850"/>
                </a:xfrm>
                <a:custGeom>
                  <a:rect b="b" l="l" r="r" t="t"/>
                  <a:pathLst>
                    <a:path extrusionOk="0" h="14074" w="9097">
                      <a:moveTo>
                        <a:pt x="9097" y="5811"/>
                      </a:moveTo>
                      <a:lnTo>
                        <a:pt x="5382" y="14073"/>
                      </a:lnTo>
                      <a:lnTo>
                        <a:pt x="0" y="8263"/>
                      </a:lnTo>
                      <a:lnTo>
                        <a:pt x="3703" y="0"/>
                      </a:lnTo>
                      <a:close/>
                    </a:path>
                  </a:pathLst>
                </a:custGeom>
                <a:gradFill>
                  <a:gsLst>
                    <a:gs pos="0">
                      <a:srgbClr val="F9F6EF"/>
                    </a:gs>
                    <a:gs pos="100000">
                      <a:srgbClr val="F148FF"/>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 name="Google Shape;901;p32"/>
                <p:cNvSpPr/>
                <p:nvPr/>
              </p:nvSpPr>
              <p:spPr>
                <a:xfrm>
                  <a:off x="3534950" y="2972225"/>
                  <a:ext cx="286075" cy="444425"/>
                </a:xfrm>
                <a:custGeom>
                  <a:rect b="b" l="l" r="r" t="t"/>
                  <a:pathLst>
                    <a:path extrusionOk="0" h="17777" w="11443">
                      <a:moveTo>
                        <a:pt x="5525" y="6227"/>
                      </a:moveTo>
                      <a:cubicBezTo>
                        <a:pt x="4835" y="7275"/>
                        <a:pt x="4227" y="8382"/>
                        <a:pt x="3715" y="9525"/>
                      </a:cubicBezTo>
                      <a:lnTo>
                        <a:pt x="1" y="17776"/>
                      </a:lnTo>
                      <a:cubicBezTo>
                        <a:pt x="929" y="15705"/>
                        <a:pt x="2168" y="13776"/>
                        <a:pt x="3656" y="12049"/>
                      </a:cubicBezTo>
                      <a:cubicBezTo>
                        <a:pt x="4870" y="10633"/>
                        <a:pt x="6228" y="9371"/>
                        <a:pt x="7728" y="8263"/>
                      </a:cubicBezTo>
                      <a:lnTo>
                        <a:pt x="11443" y="0"/>
                      </a:lnTo>
                      <a:cubicBezTo>
                        <a:pt x="9121" y="1715"/>
                        <a:pt x="7109" y="3822"/>
                        <a:pt x="5525" y="6227"/>
                      </a:cubicBez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2" name="Google Shape;902;p32"/>
                <p:cNvSpPr/>
                <p:nvPr/>
              </p:nvSpPr>
              <p:spPr>
                <a:xfrm>
                  <a:off x="3728125" y="2972225"/>
                  <a:ext cx="227450" cy="351850"/>
                </a:xfrm>
                <a:custGeom>
                  <a:rect b="b" l="l" r="r" t="t"/>
                  <a:pathLst>
                    <a:path extrusionOk="0" h="14074" w="9098">
                      <a:moveTo>
                        <a:pt x="9097" y="5822"/>
                      </a:moveTo>
                      <a:lnTo>
                        <a:pt x="5382" y="14074"/>
                      </a:lnTo>
                      <a:lnTo>
                        <a:pt x="1" y="8263"/>
                      </a:lnTo>
                      <a:lnTo>
                        <a:pt x="3716" y="0"/>
                      </a:lnTo>
                      <a:close/>
                    </a:path>
                  </a:pathLst>
                </a:custGeom>
                <a:gradFill>
                  <a:gsLst>
                    <a:gs pos="0">
                      <a:srgbClr val="F9F6EF"/>
                    </a:gs>
                    <a:gs pos="100000">
                      <a:srgbClr val="F148FF"/>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 name="Google Shape;903;p32"/>
                <p:cNvSpPr/>
                <p:nvPr/>
              </p:nvSpPr>
              <p:spPr>
                <a:xfrm>
                  <a:off x="3398625" y="3178800"/>
                  <a:ext cx="1364175" cy="1346625"/>
                </a:xfrm>
                <a:custGeom>
                  <a:rect b="b" l="l" r="r" t="t"/>
                  <a:pathLst>
                    <a:path extrusionOk="0" h="53865" w="54567">
                      <a:moveTo>
                        <a:pt x="13181" y="0"/>
                      </a:moveTo>
                      <a:lnTo>
                        <a:pt x="18562" y="5811"/>
                      </a:lnTo>
                      <a:cubicBezTo>
                        <a:pt x="9407" y="12621"/>
                        <a:pt x="8823" y="25563"/>
                        <a:pt x="17265" y="34671"/>
                      </a:cubicBezTo>
                      <a:cubicBezTo>
                        <a:pt x="25706" y="43779"/>
                        <a:pt x="40017" y="45661"/>
                        <a:pt x="49185" y="38850"/>
                      </a:cubicBezTo>
                      <a:lnTo>
                        <a:pt x="54567" y="44672"/>
                      </a:lnTo>
                      <a:cubicBezTo>
                        <a:pt x="42184" y="53864"/>
                        <a:pt x="22825" y="51328"/>
                        <a:pt x="11419" y="39017"/>
                      </a:cubicBezTo>
                      <a:cubicBezTo>
                        <a:pt x="1" y="26694"/>
                        <a:pt x="798" y="9204"/>
                        <a:pt x="13181" y="0"/>
                      </a:cubicBezTo>
                      <a:close/>
                    </a:path>
                  </a:pathLst>
                </a:custGeom>
                <a:gradFill>
                  <a:gsLst>
                    <a:gs pos="0">
                      <a:srgbClr val="CF65B0"/>
                    </a:gs>
                    <a:gs pos="100000">
                      <a:srgbClr val="FEFFB7"/>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
          <p:nvSpPr>
            <p:cNvPr id="904" name="Google Shape;904;p32"/>
            <p:cNvSpPr/>
            <p:nvPr/>
          </p:nvSpPr>
          <p:spPr>
            <a:xfrm>
              <a:off x="-228325" y="-120850"/>
              <a:ext cx="2822100" cy="2822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5" name="Google Shape;905;p32"/>
          <p:cNvGrpSpPr/>
          <p:nvPr/>
        </p:nvGrpSpPr>
        <p:grpSpPr>
          <a:xfrm rot="1350625">
            <a:off x="-1531423" y="-1242789"/>
            <a:ext cx="4027854" cy="3908252"/>
            <a:chOff x="2123475" y="1121100"/>
            <a:chExt cx="1683850" cy="1633850"/>
          </a:xfrm>
        </p:grpSpPr>
        <p:sp>
          <p:nvSpPr>
            <p:cNvPr id="906" name="Google Shape;906;p32"/>
            <p:cNvSpPr/>
            <p:nvPr/>
          </p:nvSpPr>
          <p:spPr>
            <a:xfrm>
              <a:off x="2390775" y="1509850"/>
              <a:ext cx="422100" cy="945975"/>
            </a:xfrm>
            <a:custGeom>
              <a:rect b="b" l="l" r="r" t="t"/>
              <a:pathLst>
                <a:path extrusionOk="0" h="37839" w="16884">
                  <a:moveTo>
                    <a:pt x="7406" y="0"/>
                  </a:moveTo>
                  <a:lnTo>
                    <a:pt x="3703" y="17038"/>
                  </a:lnTo>
                  <a:lnTo>
                    <a:pt x="0" y="34064"/>
                  </a:lnTo>
                  <a:lnTo>
                    <a:pt x="9465" y="37838"/>
                  </a:lnTo>
                  <a:lnTo>
                    <a:pt x="13180" y="20800"/>
                  </a:lnTo>
                  <a:lnTo>
                    <a:pt x="16883" y="3762"/>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 name="Google Shape;907;p32"/>
            <p:cNvSpPr/>
            <p:nvPr/>
          </p:nvSpPr>
          <p:spPr>
            <a:xfrm>
              <a:off x="2123475" y="2147725"/>
              <a:ext cx="1683850" cy="607225"/>
            </a:xfrm>
            <a:custGeom>
              <a:rect b="b" l="l" r="r" t="t"/>
              <a:pathLst>
                <a:path extrusionOk="0" h="24289" w="67354">
                  <a:moveTo>
                    <a:pt x="57888" y="0"/>
                  </a:moveTo>
                  <a:lnTo>
                    <a:pt x="28944" y="10263"/>
                  </a:lnTo>
                  <a:lnTo>
                    <a:pt x="0" y="20526"/>
                  </a:lnTo>
                  <a:lnTo>
                    <a:pt x="9466" y="24289"/>
                  </a:lnTo>
                  <a:lnTo>
                    <a:pt x="38410" y="14026"/>
                  </a:lnTo>
                  <a:lnTo>
                    <a:pt x="67354" y="3762"/>
                  </a:ln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 name="Google Shape;908;p32"/>
            <p:cNvSpPr/>
            <p:nvPr/>
          </p:nvSpPr>
          <p:spPr>
            <a:xfrm>
              <a:off x="2458025" y="1121100"/>
              <a:ext cx="1349300" cy="1120700"/>
            </a:xfrm>
            <a:custGeom>
              <a:rect b="b" l="l" r="r" t="t"/>
              <a:pathLst>
                <a:path extrusionOk="0" h="44828" w="53972">
                  <a:moveTo>
                    <a:pt x="31731" y="24289"/>
                  </a:moveTo>
                  <a:lnTo>
                    <a:pt x="9478" y="3763"/>
                  </a:lnTo>
                  <a:lnTo>
                    <a:pt x="1" y="1"/>
                  </a:lnTo>
                  <a:lnTo>
                    <a:pt x="22254" y="20527"/>
                  </a:lnTo>
                  <a:lnTo>
                    <a:pt x="44506" y="41065"/>
                  </a:lnTo>
                  <a:lnTo>
                    <a:pt x="53972" y="44827"/>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9" name="Google Shape;909;p32"/>
            <p:cNvSpPr/>
            <p:nvPr/>
          </p:nvSpPr>
          <p:spPr>
            <a:xfrm>
              <a:off x="2123475" y="1121100"/>
              <a:ext cx="1447225" cy="1539800"/>
            </a:xfrm>
            <a:custGeom>
              <a:rect b="b" l="l" r="r" t="t"/>
              <a:pathLst>
                <a:path extrusionOk="0" h="61592" w="57889">
                  <a:moveTo>
                    <a:pt x="35636" y="20527"/>
                  </a:moveTo>
                  <a:lnTo>
                    <a:pt x="57888" y="41065"/>
                  </a:lnTo>
                  <a:lnTo>
                    <a:pt x="28944" y="51328"/>
                  </a:lnTo>
                  <a:lnTo>
                    <a:pt x="0" y="61591"/>
                  </a:lnTo>
                  <a:lnTo>
                    <a:pt x="6703" y="30790"/>
                  </a:lnTo>
                  <a:lnTo>
                    <a:pt x="13395" y="1"/>
                  </a:lnTo>
                  <a:close/>
                  <a:moveTo>
                    <a:pt x="10692" y="49614"/>
                  </a:moveTo>
                  <a:lnTo>
                    <a:pt x="26706" y="43946"/>
                  </a:lnTo>
                  <a:lnTo>
                    <a:pt x="42720" y="38267"/>
                  </a:lnTo>
                  <a:lnTo>
                    <a:pt x="30409" y="26909"/>
                  </a:lnTo>
                  <a:lnTo>
                    <a:pt x="18098" y="15550"/>
                  </a:lnTo>
                  <a:lnTo>
                    <a:pt x="14395" y="32588"/>
                  </a:lnTo>
                  <a:lnTo>
                    <a:pt x="10692" y="49614"/>
                  </a:lnTo>
                  <a:close/>
                </a:path>
              </a:pathLst>
            </a:custGeom>
            <a:gradFill>
              <a:gsLst>
                <a:gs pos="0">
                  <a:srgbClr val="FF62FF"/>
                </a:gs>
                <a:gs pos="100000">
                  <a:srgbClr val="A2B5FA"/>
                </a:gs>
              </a:gsLst>
              <a:lin ang="1890073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10" name="Google Shape;910;p32"/>
          <p:cNvSpPr txBox="1"/>
          <p:nvPr>
            <p:ph type="title"/>
          </p:nvPr>
        </p:nvSpPr>
        <p:spPr>
          <a:xfrm>
            <a:off x="1517550" y="781573"/>
            <a:ext cx="15252600" cy="11454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accent6"/>
              </a:buClr>
              <a:buSzPts val="4600"/>
              <a:buNone/>
              <a:defRPr>
                <a:solidFill>
                  <a:schemeClr val="dk2"/>
                </a:solidFill>
              </a:defRPr>
            </a:lvl1pPr>
            <a:lvl2pPr lvl="1" rtl="0">
              <a:spcBef>
                <a:spcPts val="0"/>
              </a:spcBef>
              <a:spcAft>
                <a:spcPts val="0"/>
              </a:spcAft>
              <a:buClr>
                <a:schemeClr val="accent6"/>
              </a:buClr>
              <a:buSzPts val="4600"/>
              <a:buNone/>
              <a:defRPr>
                <a:solidFill>
                  <a:schemeClr val="accent6"/>
                </a:solidFill>
              </a:defRPr>
            </a:lvl2pPr>
            <a:lvl3pPr lvl="2" rtl="0">
              <a:spcBef>
                <a:spcPts val="0"/>
              </a:spcBef>
              <a:spcAft>
                <a:spcPts val="0"/>
              </a:spcAft>
              <a:buClr>
                <a:schemeClr val="accent6"/>
              </a:buClr>
              <a:buSzPts val="4600"/>
              <a:buNone/>
              <a:defRPr>
                <a:solidFill>
                  <a:schemeClr val="accent6"/>
                </a:solidFill>
              </a:defRPr>
            </a:lvl3pPr>
            <a:lvl4pPr lvl="3" rtl="0">
              <a:spcBef>
                <a:spcPts val="0"/>
              </a:spcBef>
              <a:spcAft>
                <a:spcPts val="0"/>
              </a:spcAft>
              <a:buClr>
                <a:schemeClr val="accent6"/>
              </a:buClr>
              <a:buSzPts val="4600"/>
              <a:buNone/>
              <a:defRPr>
                <a:solidFill>
                  <a:schemeClr val="accent6"/>
                </a:solidFill>
              </a:defRPr>
            </a:lvl4pPr>
            <a:lvl5pPr lvl="4" rtl="0">
              <a:spcBef>
                <a:spcPts val="0"/>
              </a:spcBef>
              <a:spcAft>
                <a:spcPts val="0"/>
              </a:spcAft>
              <a:buClr>
                <a:schemeClr val="accent6"/>
              </a:buClr>
              <a:buSzPts val="4600"/>
              <a:buNone/>
              <a:defRPr>
                <a:solidFill>
                  <a:schemeClr val="accent6"/>
                </a:solidFill>
              </a:defRPr>
            </a:lvl5pPr>
            <a:lvl6pPr lvl="5" rtl="0">
              <a:spcBef>
                <a:spcPts val="0"/>
              </a:spcBef>
              <a:spcAft>
                <a:spcPts val="0"/>
              </a:spcAft>
              <a:buClr>
                <a:schemeClr val="accent6"/>
              </a:buClr>
              <a:buSzPts val="4600"/>
              <a:buNone/>
              <a:defRPr>
                <a:solidFill>
                  <a:schemeClr val="accent6"/>
                </a:solidFill>
              </a:defRPr>
            </a:lvl6pPr>
            <a:lvl7pPr lvl="6" rtl="0">
              <a:spcBef>
                <a:spcPts val="0"/>
              </a:spcBef>
              <a:spcAft>
                <a:spcPts val="0"/>
              </a:spcAft>
              <a:buClr>
                <a:schemeClr val="accent6"/>
              </a:buClr>
              <a:buSzPts val="4600"/>
              <a:buNone/>
              <a:defRPr>
                <a:solidFill>
                  <a:schemeClr val="accent6"/>
                </a:solidFill>
              </a:defRPr>
            </a:lvl7pPr>
            <a:lvl8pPr lvl="7" rtl="0">
              <a:spcBef>
                <a:spcPts val="0"/>
              </a:spcBef>
              <a:spcAft>
                <a:spcPts val="0"/>
              </a:spcAft>
              <a:buClr>
                <a:schemeClr val="accent6"/>
              </a:buClr>
              <a:buSzPts val="4600"/>
              <a:buNone/>
              <a:defRPr>
                <a:solidFill>
                  <a:schemeClr val="accent6"/>
                </a:solidFill>
              </a:defRPr>
            </a:lvl8pPr>
            <a:lvl9pPr lvl="8" rtl="0">
              <a:spcBef>
                <a:spcPts val="0"/>
              </a:spcBef>
              <a:spcAft>
                <a:spcPts val="0"/>
              </a:spcAft>
              <a:buClr>
                <a:schemeClr val="accent6"/>
              </a:buClr>
              <a:buSzPts val="4600"/>
              <a:buNone/>
              <a:defRPr>
                <a:solidFill>
                  <a:schemeClr val="accent6"/>
                </a:solidFill>
              </a:defRPr>
            </a:lvl9pPr>
          </a:lstStyle>
          <a:p/>
        </p:txBody>
      </p:sp>
      <p:sp>
        <p:nvSpPr>
          <p:cNvPr id="911" name="Google Shape;911;p32"/>
          <p:cNvSpPr txBox="1"/>
          <p:nvPr>
            <p:ph idx="1" type="subTitle"/>
          </p:nvPr>
        </p:nvSpPr>
        <p:spPr>
          <a:xfrm>
            <a:off x="1774300" y="4474850"/>
            <a:ext cx="4995000" cy="2793600"/>
          </a:xfrm>
          <a:prstGeom prst="rect">
            <a:avLst/>
          </a:prstGeom>
        </p:spPr>
        <p:txBody>
          <a:bodyPr anchorCtr="0" anchor="t" bIns="182850" lIns="182850" spcFirstLastPara="1" rIns="182850" wrap="square" tIns="18285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6_1">
    <p:spTree>
      <p:nvGrpSpPr>
        <p:cNvPr id="912" name="Shape 912"/>
        <p:cNvGrpSpPr/>
        <p:nvPr/>
      </p:nvGrpSpPr>
      <p:grpSpPr>
        <a:xfrm>
          <a:off x="0" y="0"/>
          <a:ext cx="0" cy="0"/>
          <a:chOff x="0" y="0"/>
          <a:chExt cx="0" cy="0"/>
        </a:xfrm>
      </p:grpSpPr>
      <p:grpSp>
        <p:nvGrpSpPr>
          <p:cNvPr id="913" name="Google Shape;913;p33"/>
          <p:cNvGrpSpPr/>
          <p:nvPr/>
        </p:nvGrpSpPr>
        <p:grpSpPr>
          <a:xfrm>
            <a:off x="-1859650" y="-4053200"/>
            <a:ext cx="20606700" cy="17731450"/>
            <a:chOff x="83250" y="-951025"/>
            <a:chExt cx="10303350" cy="8865725"/>
          </a:xfrm>
        </p:grpSpPr>
        <p:sp>
          <p:nvSpPr>
            <p:cNvPr id="914" name="Google Shape;914;p33"/>
            <p:cNvSpPr/>
            <p:nvPr/>
          </p:nvSpPr>
          <p:spPr>
            <a:xfrm>
              <a:off x="6901500" y="24663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5" name="Google Shape;915;p33"/>
            <p:cNvSpPr/>
            <p:nvPr/>
          </p:nvSpPr>
          <p:spPr>
            <a:xfrm>
              <a:off x="83250" y="1296275"/>
              <a:ext cx="5008800" cy="50088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6" name="Google Shape;916;p33"/>
            <p:cNvSpPr/>
            <p:nvPr/>
          </p:nvSpPr>
          <p:spPr>
            <a:xfrm>
              <a:off x="5550300" y="-951025"/>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7" name="Google Shape;917;p33"/>
            <p:cNvSpPr/>
            <p:nvPr/>
          </p:nvSpPr>
          <p:spPr>
            <a:xfrm>
              <a:off x="5741775" y="44296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8" name="Google Shape;918;p33"/>
          <p:cNvGrpSpPr/>
          <p:nvPr/>
        </p:nvGrpSpPr>
        <p:grpSpPr>
          <a:xfrm>
            <a:off x="-3610070" y="6736065"/>
            <a:ext cx="6132891" cy="4711945"/>
            <a:chOff x="-1162707" y="-935923"/>
            <a:chExt cx="3841219" cy="2951237"/>
          </a:xfrm>
        </p:grpSpPr>
        <p:sp>
          <p:nvSpPr>
            <p:cNvPr id="919" name="Google Shape;919;p33"/>
            <p:cNvSpPr/>
            <p:nvPr/>
          </p:nvSpPr>
          <p:spPr>
            <a:xfrm rot="2097264">
              <a:off x="901933" y="-467612"/>
              <a:ext cx="1534758" cy="1327771"/>
            </a:xfrm>
            <a:prstGeom prst="triangle">
              <a:avLst>
                <a:gd fmla="val 50000" name="adj"/>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20" name="Google Shape;920;p33"/>
            <p:cNvGrpSpPr/>
            <p:nvPr/>
          </p:nvGrpSpPr>
          <p:grpSpPr>
            <a:xfrm rot="1441188">
              <a:off x="-896393" y="-425161"/>
              <a:ext cx="2920085" cy="1929713"/>
              <a:chOff x="759000" y="1141650"/>
              <a:chExt cx="4566375" cy="3017650"/>
            </a:xfrm>
          </p:grpSpPr>
          <p:sp>
            <p:nvSpPr>
              <p:cNvPr id="921" name="Google Shape;921;p33"/>
              <p:cNvSpPr/>
              <p:nvPr/>
            </p:nvSpPr>
            <p:spPr>
              <a:xfrm>
                <a:off x="779250" y="1141650"/>
                <a:ext cx="4522325" cy="2935500"/>
              </a:xfrm>
              <a:custGeom>
                <a:rect b="b" l="l" r="r" t="t"/>
                <a:pathLst>
                  <a:path extrusionOk="0" h="117420" w="180893">
                    <a:moveTo>
                      <a:pt x="46459" y="111526"/>
                    </a:moveTo>
                    <a:cubicBezTo>
                      <a:pt x="48423" y="110966"/>
                      <a:pt x="50459" y="110752"/>
                      <a:pt x="52495" y="110895"/>
                    </a:cubicBezTo>
                    <a:cubicBezTo>
                      <a:pt x="56341" y="111168"/>
                      <a:pt x="59782" y="112562"/>
                      <a:pt x="63116" y="113931"/>
                    </a:cubicBezTo>
                    <a:cubicBezTo>
                      <a:pt x="65354" y="114848"/>
                      <a:pt x="67521" y="115752"/>
                      <a:pt x="69712" y="116348"/>
                    </a:cubicBezTo>
                    <a:cubicBezTo>
                      <a:pt x="72629" y="117145"/>
                      <a:pt x="75534" y="117419"/>
                      <a:pt x="78665" y="116550"/>
                    </a:cubicBezTo>
                    <a:cubicBezTo>
                      <a:pt x="80463" y="116050"/>
                      <a:pt x="82344" y="115181"/>
                      <a:pt x="84380" y="113776"/>
                    </a:cubicBezTo>
                    <a:cubicBezTo>
                      <a:pt x="85535" y="112978"/>
                      <a:pt x="86619" y="112085"/>
                      <a:pt x="87619" y="111097"/>
                    </a:cubicBezTo>
                    <a:cubicBezTo>
                      <a:pt x="89047" y="109668"/>
                      <a:pt x="90286" y="108049"/>
                      <a:pt x="91286" y="106299"/>
                    </a:cubicBezTo>
                    <a:cubicBezTo>
                      <a:pt x="92274" y="104572"/>
                      <a:pt x="93084" y="102751"/>
                      <a:pt x="93715" y="100870"/>
                    </a:cubicBezTo>
                    <a:cubicBezTo>
                      <a:pt x="95036" y="97048"/>
                      <a:pt x="95846" y="92845"/>
                      <a:pt x="96822" y="88594"/>
                    </a:cubicBezTo>
                    <a:cubicBezTo>
                      <a:pt x="97477" y="85761"/>
                      <a:pt x="98227" y="82891"/>
                      <a:pt x="99299" y="80081"/>
                    </a:cubicBezTo>
                    <a:cubicBezTo>
                      <a:pt x="100727" y="76343"/>
                      <a:pt x="102775" y="72699"/>
                      <a:pt x="105930" y="69568"/>
                    </a:cubicBezTo>
                    <a:cubicBezTo>
                      <a:pt x="107097" y="68413"/>
                      <a:pt x="108359" y="67377"/>
                      <a:pt x="109705" y="66449"/>
                    </a:cubicBezTo>
                    <a:cubicBezTo>
                      <a:pt x="111991" y="64865"/>
                      <a:pt x="114193" y="63817"/>
                      <a:pt x="116313" y="63222"/>
                    </a:cubicBezTo>
                    <a:cubicBezTo>
                      <a:pt x="118265" y="62663"/>
                      <a:pt x="120313" y="62460"/>
                      <a:pt x="122349" y="62603"/>
                    </a:cubicBezTo>
                    <a:cubicBezTo>
                      <a:pt x="126183" y="62865"/>
                      <a:pt x="129624" y="64270"/>
                      <a:pt x="132970" y="65627"/>
                    </a:cubicBezTo>
                    <a:cubicBezTo>
                      <a:pt x="135184" y="66544"/>
                      <a:pt x="137363" y="67449"/>
                      <a:pt x="139554" y="68044"/>
                    </a:cubicBezTo>
                    <a:cubicBezTo>
                      <a:pt x="142471" y="68854"/>
                      <a:pt x="145376" y="69116"/>
                      <a:pt x="148519" y="68247"/>
                    </a:cubicBezTo>
                    <a:cubicBezTo>
                      <a:pt x="150305" y="67746"/>
                      <a:pt x="152186" y="66877"/>
                      <a:pt x="154222" y="65460"/>
                    </a:cubicBezTo>
                    <a:cubicBezTo>
                      <a:pt x="155389" y="64675"/>
                      <a:pt x="156473" y="63770"/>
                      <a:pt x="157461" y="62782"/>
                    </a:cubicBezTo>
                    <a:cubicBezTo>
                      <a:pt x="158901" y="61353"/>
                      <a:pt x="160140" y="59746"/>
                      <a:pt x="161140" y="57995"/>
                    </a:cubicBezTo>
                    <a:cubicBezTo>
                      <a:pt x="162116" y="56257"/>
                      <a:pt x="162926" y="54435"/>
                      <a:pt x="163557" y="52554"/>
                    </a:cubicBezTo>
                    <a:cubicBezTo>
                      <a:pt x="164878" y="48732"/>
                      <a:pt x="165688" y="44541"/>
                      <a:pt x="166676" y="40291"/>
                    </a:cubicBezTo>
                    <a:cubicBezTo>
                      <a:pt x="167331" y="37445"/>
                      <a:pt x="168081" y="34588"/>
                      <a:pt x="169153" y="31778"/>
                    </a:cubicBezTo>
                    <a:cubicBezTo>
                      <a:pt x="170581" y="28039"/>
                      <a:pt x="172629" y="24396"/>
                      <a:pt x="175784" y="21265"/>
                    </a:cubicBezTo>
                    <a:cubicBezTo>
                      <a:pt x="176939" y="20110"/>
                      <a:pt x="178201" y="19062"/>
                      <a:pt x="179547" y="18133"/>
                    </a:cubicBezTo>
                    <a:cubicBezTo>
                      <a:pt x="179654" y="18074"/>
                      <a:pt x="179761" y="18014"/>
                      <a:pt x="179868" y="17967"/>
                    </a:cubicBezTo>
                    <a:cubicBezTo>
                      <a:pt x="179904" y="17955"/>
                      <a:pt x="179940" y="17943"/>
                      <a:pt x="179975" y="17931"/>
                    </a:cubicBezTo>
                    <a:cubicBezTo>
                      <a:pt x="180047" y="17907"/>
                      <a:pt x="180118" y="17883"/>
                      <a:pt x="180190" y="17883"/>
                    </a:cubicBezTo>
                    <a:cubicBezTo>
                      <a:pt x="180237" y="17871"/>
                      <a:pt x="180273" y="17871"/>
                      <a:pt x="180321" y="17871"/>
                    </a:cubicBezTo>
                    <a:cubicBezTo>
                      <a:pt x="180380" y="17859"/>
                      <a:pt x="180452" y="17859"/>
                      <a:pt x="180511" y="17871"/>
                    </a:cubicBezTo>
                    <a:cubicBezTo>
                      <a:pt x="180559" y="17871"/>
                      <a:pt x="180595" y="17871"/>
                      <a:pt x="180630" y="17883"/>
                    </a:cubicBezTo>
                    <a:cubicBezTo>
                      <a:pt x="180702" y="17895"/>
                      <a:pt x="180761" y="17907"/>
                      <a:pt x="180821" y="17943"/>
                    </a:cubicBezTo>
                    <a:cubicBezTo>
                      <a:pt x="180845" y="17943"/>
                      <a:pt x="180868" y="17943"/>
                      <a:pt x="180892" y="17955"/>
                    </a:cubicBezTo>
                    <a:lnTo>
                      <a:pt x="141304" y="179"/>
                    </a:lnTo>
                    <a:cubicBezTo>
                      <a:pt x="140852" y="0"/>
                      <a:pt x="140340" y="72"/>
                      <a:pt x="139959" y="369"/>
                    </a:cubicBezTo>
                    <a:cubicBezTo>
                      <a:pt x="138613" y="1286"/>
                      <a:pt x="137351" y="2334"/>
                      <a:pt x="136184" y="3489"/>
                    </a:cubicBezTo>
                    <a:cubicBezTo>
                      <a:pt x="133029" y="6620"/>
                      <a:pt x="130981" y="10263"/>
                      <a:pt x="129552" y="14002"/>
                    </a:cubicBezTo>
                    <a:cubicBezTo>
                      <a:pt x="128481" y="16812"/>
                      <a:pt x="127743" y="19669"/>
                      <a:pt x="127076" y="22515"/>
                    </a:cubicBezTo>
                    <a:cubicBezTo>
                      <a:pt x="126088" y="26765"/>
                      <a:pt x="125290" y="30956"/>
                      <a:pt x="123968" y="34778"/>
                    </a:cubicBezTo>
                    <a:cubicBezTo>
                      <a:pt x="123337" y="36659"/>
                      <a:pt x="122528" y="38481"/>
                      <a:pt x="121551" y="40219"/>
                    </a:cubicBezTo>
                    <a:cubicBezTo>
                      <a:pt x="120539" y="41970"/>
                      <a:pt x="119301" y="43577"/>
                      <a:pt x="117872" y="45006"/>
                    </a:cubicBezTo>
                    <a:cubicBezTo>
                      <a:pt x="116872" y="45994"/>
                      <a:pt x="115789" y="46899"/>
                      <a:pt x="114634" y="47685"/>
                    </a:cubicBezTo>
                    <a:cubicBezTo>
                      <a:pt x="112598" y="49101"/>
                      <a:pt x="110717" y="49970"/>
                      <a:pt x="108919" y="50471"/>
                    </a:cubicBezTo>
                    <a:cubicBezTo>
                      <a:pt x="105788" y="51340"/>
                      <a:pt x="102882" y="51078"/>
                      <a:pt x="99954" y="50268"/>
                    </a:cubicBezTo>
                    <a:cubicBezTo>
                      <a:pt x="97763" y="49673"/>
                      <a:pt x="95584" y="48768"/>
                      <a:pt x="93369" y="47851"/>
                    </a:cubicBezTo>
                    <a:cubicBezTo>
                      <a:pt x="90036" y="46494"/>
                      <a:pt x="86583" y="45089"/>
                      <a:pt x="82749" y="44827"/>
                    </a:cubicBezTo>
                    <a:cubicBezTo>
                      <a:pt x="80713" y="44684"/>
                      <a:pt x="78677" y="44887"/>
                      <a:pt x="76713" y="45446"/>
                    </a:cubicBezTo>
                    <a:cubicBezTo>
                      <a:pt x="74605" y="46041"/>
                      <a:pt x="72391" y="47089"/>
                      <a:pt x="70105" y="48673"/>
                    </a:cubicBezTo>
                    <a:cubicBezTo>
                      <a:pt x="68759" y="49601"/>
                      <a:pt x="67497" y="50649"/>
                      <a:pt x="66342" y="51792"/>
                    </a:cubicBezTo>
                    <a:cubicBezTo>
                      <a:pt x="63187" y="54923"/>
                      <a:pt x="61127" y="58579"/>
                      <a:pt x="59710" y="62305"/>
                    </a:cubicBezTo>
                    <a:cubicBezTo>
                      <a:pt x="58639" y="65115"/>
                      <a:pt x="57889" y="67973"/>
                      <a:pt x="57234" y="70818"/>
                    </a:cubicBezTo>
                    <a:cubicBezTo>
                      <a:pt x="56258" y="75069"/>
                      <a:pt x="55448" y="79260"/>
                      <a:pt x="54126" y="83082"/>
                    </a:cubicBezTo>
                    <a:cubicBezTo>
                      <a:pt x="53495" y="84975"/>
                      <a:pt x="52686" y="86785"/>
                      <a:pt x="51709" y="88523"/>
                    </a:cubicBezTo>
                    <a:cubicBezTo>
                      <a:pt x="50697" y="90273"/>
                      <a:pt x="49459" y="91892"/>
                      <a:pt x="48030" y="93309"/>
                    </a:cubicBezTo>
                    <a:cubicBezTo>
                      <a:pt x="47030" y="94297"/>
                      <a:pt x="45947" y="95202"/>
                      <a:pt x="44792" y="95988"/>
                    </a:cubicBezTo>
                    <a:cubicBezTo>
                      <a:pt x="42756" y="97405"/>
                      <a:pt x="40863" y="98274"/>
                      <a:pt x="39077" y="98786"/>
                    </a:cubicBezTo>
                    <a:cubicBezTo>
                      <a:pt x="35946" y="99643"/>
                      <a:pt x="33040" y="99381"/>
                      <a:pt x="30123" y="98572"/>
                    </a:cubicBezTo>
                    <a:cubicBezTo>
                      <a:pt x="27933" y="97976"/>
                      <a:pt x="25754" y="97072"/>
                      <a:pt x="23527" y="96167"/>
                    </a:cubicBezTo>
                    <a:cubicBezTo>
                      <a:pt x="20194" y="94797"/>
                      <a:pt x="16753" y="93404"/>
                      <a:pt x="12907" y="93131"/>
                    </a:cubicBezTo>
                    <a:cubicBezTo>
                      <a:pt x="10871" y="92988"/>
                      <a:pt x="8835" y="93202"/>
                      <a:pt x="6870" y="93762"/>
                    </a:cubicBezTo>
                    <a:cubicBezTo>
                      <a:pt x="4763" y="94357"/>
                      <a:pt x="2549" y="95393"/>
                      <a:pt x="1" y="97202"/>
                    </a:cubicBezTo>
                    <a:lnTo>
                      <a:pt x="39589" y="114978"/>
                    </a:lnTo>
                    <a:cubicBezTo>
                      <a:pt x="42149" y="113157"/>
                      <a:pt x="44351" y="112121"/>
                      <a:pt x="46459" y="111526"/>
                    </a:cubicBezTo>
                    <a:close/>
                  </a:path>
                </a:pathLst>
              </a:custGeom>
              <a:gradFill>
                <a:gsLst>
                  <a:gs pos="0">
                    <a:srgbClr val="FFE2FF"/>
                  </a:gs>
                  <a:gs pos="8000">
                    <a:srgbClr val="D3A3EE"/>
                  </a:gs>
                  <a:gs pos="21000">
                    <a:srgbClr val="7B76D6"/>
                  </a:gs>
                  <a:gs pos="35000">
                    <a:srgbClr val="D3A3EE"/>
                  </a:gs>
                  <a:gs pos="46000">
                    <a:srgbClr val="FFE2FF"/>
                  </a:gs>
                  <a:gs pos="58000">
                    <a:srgbClr val="D3A3EE"/>
                  </a:gs>
                  <a:gs pos="69000">
                    <a:srgbClr val="7B76D6"/>
                  </a:gs>
                  <a:gs pos="85000">
                    <a:srgbClr val="D3A3EE"/>
                  </a:gs>
                  <a:gs pos="94000">
                    <a:srgbClr val="FFE2FF"/>
                  </a:gs>
                  <a:gs pos="100000">
                    <a:srgbClr val="D3A3EE"/>
                  </a:gs>
                </a:gsLst>
                <a:lin ang="8100019"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2" name="Google Shape;922;p33"/>
              <p:cNvSpPr/>
              <p:nvPr/>
            </p:nvSpPr>
            <p:spPr>
              <a:xfrm>
                <a:off x="1748725" y="1588125"/>
                <a:ext cx="3576650" cy="2571175"/>
              </a:xfrm>
              <a:custGeom>
                <a:rect b="b" l="l" r="r" t="t"/>
                <a:pathLst>
                  <a:path extrusionOk="0" h="102847" w="143066">
                    <a:moveTo>
                      <a:pt x="142768" y="798"/>
                    </a:moveTo>
                    <a:cubicBezTo>
                      <a:pt x="142637" y="465"/>
                      <a:pt x="142375" y="203"/>
                      <a:pt x="142054" y="84"/>
                    </a:cubicBezTo>
                    <a:cubicBezTo>
                      <a:pt x="141982" y="60"/>
                      <a:pt x="141923" y="36"/>
                      <a:pt x="141863" y="24"/>
                    </a:cubicBezTo>
                    <a:cubicBezTo>
                      <a:pt x="141816" y="24"/>
                      <a:pt x="141780" y="12"/>
                      <a:pt x="141744" y="12"/>
                    </a:cubicBezTo>
                    <a:cubicBezTo>
                      <a:pt x="141673" y="0"/>
                      <a:pt x="141613" y="0"/>
                      <a:pt x="141542" y="12"/>
                    </a:cubicBezTo>
                    <a:cubicBezTo>
                      <a:pt x="141506" y="12"/>
                      <a:pt x="141458" y="12"/>
                      <a:pt x="141423" y="24"/>
                    </a:cubicBezTo>
                    <a:cubicBezTo>
                      <a:pt x="141339" y="36"/>
                      <a:pt x="141268" y="48"/>
                      <a:pt x="141196" y="84"/>
                    </a:cubicBezTo>
                    <a:cubicBezTo>
                      <a:pt x="141161" y="96"/>
                      <a:pt x="141125" y="96"/>
                      <a:pt x="141101" y="108"/>
                    </a:cubicBezTo>
                    <a:cubicBezTo>
                      <a:pt x="140982" y="155"/>
                      <a:pt x="140875" y="215"/>
                      <a:pt x="140768" y="286"/>
                    </a:cubicBezTo>
                    <a:cubicBezTo>
                      <a:pt x="139422" y="1215"/>
                      <a:pt x="138160" y="2263"/>
                      <a:pt x="137005" y="3406"/>
                    </a:cubicBezTo>
                    <a:cubicBezTo>
                      <a:pt x="133850" y="6537"/>
                      <a:pt x="131791" y="10192"/>
                      <a:pt x="130374" y="13919"/>
                    </a:cubicBezTo>
                    <a:cubicBezTo>
                      <a:pt x="129302" y="16729"/>
                      <a:pt x="128552" y="19598"/>
                      <a:pt x="127897" y="22432"/>
                    </a:cubicBezTo>
                    <a:cubicBezTo>
                      <a:pt x="126909" y="26682"/>
                      <a:pt x="126111" y="30873"/>
                      <a:pt x="124778" y="34707"/>
                    </a:cubicBezTo>
                    <a:cubicBezTo>
                      <a:pt x="124147" y="36588"/>
                      <a:pt x="123337" y="38410"/>
                      <a:pt x="122361" y="40136"/>
                    </a:cubicBezTo>
                    <a:cubicBezTo>
                      <a:pt x="121361" y="41898"/>
                      <a:pt x="120122" y="43506"/>
                      <a:pt x="118682" y="44935"/>
                    </a:cubicBezTo>
                    <a:cubicBezTo>
                      <a:pt x="117694" y="45923"/>
                      <a:pt x="116610" y="46816"/>
                      <a:pt x="115443" y="47613"/>
                    </a:cubicBezTo>
                    <a:cubicBezTo>
                      <a:pt x="113407" y="49018"/>
                      <a:pt x="111526" y="49899"/>
                      <a:pt x="109740" y="50388"/>
                    </a:cubicBezTo>
                    <a:cubicBezTo>
                      <a:pt x="106597" y="51269"/>
                      <a:pt x="103692" y="50983"/>
                      <a:pt x="100775" y="50197"/>
                    </a:cubicBezTo>
                    <a:cubicBezTo>
                      <a:pt x="98584" y="49602"/>
                      <a:pt x="96405" y="48685"/>
                      <a:pt x="94191" y="47780"/>
                    </a:cubicBezTo>
                    <a:cubicBezTo>
                      <a:pt x="90845" y="46411"/>
                      <a:pt x="87404" y="45018"/>
                      <a:pt x="83570" y="44744"/>
                    </a:cubicBezTo>
                    <a:cubicBezTo>
                      <a:pt x="81534" y="44601"/>
                      <a:pt x="79486" y="44815"/>
                      <a:pt x="77534" y="45363"/>
                    </a:cubicBezTo>
                    <a:cubicBezTo>
                      <a:pt x="75414" y="45958"/>
                      <a:pt x="73212" y="47006"/>
                      <a:pt x="70926" y="48590"/>
                    </a:cubicBezTo>
                    <a:cubicBezTo>
                      <a:pt x="69580" y="49518"/>
                      <a:pt x="68318" y="50566"/>
                      <a:pt x="67151" y="51721"/>
                    </a:cubicBezTo>
                    <a:cubicBezTo>
                      <a:pt x="63996" y="54840"/>
                      <a:pt x="61948" y="58496"/>
                      <a:pt x="60520" y="62234"/>
                    </a:cubicBezTo>
                    <a:cubicBezTo>
                      <a:pt x="59448" y="65032"/>
                      <a:pt x="58698" y="67902"/>
                      <a:pt x="58043" y="70735"/>
                    </a:cubicBezTo>
                    <a:cubicBezTo>
                      <a:pt x="57067" y="74998"/>
                      <a:pt x="56257" y="79189"/>
                      <a:pt x="54936" y="83011"/>
                    </a:cubicBezTo>
                    <a:cubicBezTo>
                      <a:pt x="54305" y="84892"/>
                      <a:pt x="53495" y="86713"/>
                      <a:pt x="52507" y="88440"/>
                    </a:cubicBezTo>
                    <a:cubicBezTo>
                      <a:pt x="51507" y="90202"/>
                      <a:pt x="50268" y="91809"/>
                      <a:pt x="48840" y="93238"/>
                    </a:cubicBezTo>
                    <a:cubicBezTo>
                      <a:pt x="47840" y="94226"/>
                      <a:pt x="46756" y="95119"/>
                      <a:pt x="45601" y="95917"/>
                    </a:cubicBezTo>
                    <a:cubicBezTo>
                      <a:pt x="43565" y="97322"/>
                      <a:pt x="41684" y="98203"/>
                      <a:pt x="39886" y="98691"/>
                    </a:cubicBezTo>
                    <a:cubicBezTo>
                      <a:pt x="36755" y="99560"/>
                      <a:pt x="33850" y="99286"/>
                      <a:pt x="30933" y="98489"/>
                    </a:cubicBezTo>
                    <a:cubicBezTo>
                      <a:pt x="28742" y="97893"/>
                      <a:pt x="26563" y="96989"/>
                      <a:pt x="24337" y="96072"/>
                    </a:cubicBezTo>
                    <a:cubicBezTo>
                      <a:pt x="21003" y="94714"/>
                      <a:pt x="17562" y="93321"/>
                      <a:pt x="13716" y="93048"/>
                    </a:cubicBezTo>
                    <a:cubicBezTo>
                      <a:pt x="11680" y="92905"/>
                      <a:pt x="9644" y="93107"/>
                      <a:pt x="7680" y="93679"/>
                    </a:cubicBezTo>
                    <a:cubicBezTo>
                      <a:pt x="5572" y="94274"/>
                      <a:pt x="3370" y="95310"/>
                      <a:pt x="822" y="97108"/>
                    </a:cubicBezTo>
                    <a:cubicBezTo>
                      <a:pt x="238" y="97691"/>
                      <a:pt x="0" y="98608"/>
                      <a:pt x="298" y="99322"/>
                    </a:cubicBezTo>
                    <a:cubicBezTo>
                      <a:pt x="357" y="99465"/>
                      <a:pt x="441" y="99596"/>
                      <a:pt x="536" y="99703"/>
                    </a:cubicBezTo>
                    <a:cubicBezTo>
                      <a:pt x="560" y="99727"/>
                      <a:pt x="572" y="99751"/>
                      <a:pt x="596" y="99763"/>
                    </a:cubicBezTo>
                    <a:cubicBezTo>
                      <a:pt x="691" y="99858"/>
                      <a:pt x="798" y="99941"/>
                      <a:pt x="917" y="100001"/>
                    </a:cubicBezTo>
                    <a:cubicBezTo>
                      <a:pt x="1381" y="100203"/>
                      <a:pt x="1905" y="100132"/>
                      <a:pt x="2298" y="99834"/>
                    </a:cubicBezTo>
                    <a:cubicBezTo>
                      <a:pt x="4334" y="98429"/>
                      <a:pt x="6215" y="97548"/>
                      <a:pt x="8013" y="97048"/>
                    </a:cubicBezTo>
                    <a:cubicBezTo>
                      <a:pt x="11144" y="96191"/>
                      <a:pt x="14050" y="96453"/>
                      <a:pt x="16967" y="97250"/>
                    </a:cubicBezTo>
                    <a:cubicBezTo>
                      <a:pt x="19157" y="97846"/>
                      <a:pt x="21336" y="98763"/>
                      <a:pt x="23563" y="99667"/>
                    </a:cubicBezTo>
                    <a:cubicBezTo>
                      <a:pt x="26896" y="101037"/>
                      <a:pt x="30349" y="102430"/>
                      <a:pt x="34183" y="102704"/>
                    </a:cubicBezTo>
                    <a:cubicBezTo>
                      <a:pt x="36207" y="102846"/>
                      <a:pt x="38255" y="102632"/>
                      <a:pt x="40220" y="102084"/>
                    </a:cubicBezTo>
                    <a:cubicBezTo>
                      <a:pt x="42327" y="101489"/>
                      <a:pt x="44530" y="100441"/>
                      <a:pt x="46816" y="98858"/>
                    </a:cubicBezTo>
                    <a:cubicBezTo>
                      <a:pt x="48161" y="97929"/>
                      <a:pt x="49423" y="96881"/>
                      <a:pt x="50590" y="95726"/>
                    </a:cubicBezTo>
                    <a:cubicBezTo>
                      <a:pt x="53745" y="92595"/>
                      <a:pt x="55793" y="88952"/>
                      <a:pt x="57222" y="85213"/>
                    </a:cubicBezTo>
                    <a:cubicBezTo>
                      <a:pt x="58293" y="82403"/>
                      <a:pt x="59043" y="79546"/>
                      <a:pt x="59698" y="76700"/>
                    </a:cubicBezTo>
                    <a:cubicBezTo>
                      <a:pt x="60686" y="72450"/>
                      <a:pt x="61484" y="68259"/>
                      <a:pt x="62806" y="64437"/>
                    </a:cubicBezTo>
                    <a:cubicBezTo>
                      <a:pt x="63437" y="62556"/>
                      <a:pt x="64246" y="60734"/>
                      <a:pt x="65235" y="58996"/>
                    </a:cubicBezTo>
                    <a:cubicBezTo>
                      <a:pt x="66235" y="57246"/>
                      <a:pt x="67473" y="55638"/>
                      <a:pt x="68914" y="54209"/>
                    </a:cubicBezTo>
                    <a:cubicBezTo>
                      <a:pt x="69902" y="53221"/>
                      <a:pt x="70985" y="52316"/>
                      <a:pt x="72152" y="51519"/>
                    </a:cubicBezTo>
                    <a:cubicBezTo>
                      <a:pt x="74188" y="50114"/>
                      <a:pt x="76069" y="49245"/>
                      <a:pt x="77867" y="48744"/>
                    </a:cubicBezTo>
                    <a:cubicBezTo>
                      <a:pt x="80998" y="47887"/>
                      <a:pt x="83904" y="48149"/>
                      <a:pt x="86833" y="48947"/>
                    </a:cubicBezTo>
                    <a:cubicBezTo>
                      <a:pt x="89011" y="49554"/>
                      <a:pt x="91190" y="50459"/>
                      <a:pt x="93417" y="51364"/>
                    </a:cubicBezTo>
                    <a:cubicBezTo>
                      <a:pt x="96750" y="52733"/>
                      <a:pt x="100191" y="54126"/>
                      <a:pt x="104025" y="54400"/>
                    </a:cubicBezTo>
                    <a:cubicBezTo>
                      <a:pt x="106061" y="54543"/>
                      <a:pt x="108109" y="54329"/>
                      <a:pt x="110074" y="53769"/>
                    </a:cubicBezTo>
                    <a:cubicBezTo>
                      <a:pt x="112181" y="53174"/>
                      <a:pt x="114384" y="52126"/>
                      <a:pt x="116670" y="50542"/>
                    </a:cubicBezTo>
                    <a:cubicBezTo>
                      <a:pt x="118015" y="49626"/>
                      <a:pt x="119277" y="48578"/>
                      <a:pt x="120432" y="47423"/>
                    </a:cubicBezTo>
                    <a:cubicBezTo>
                      <a:pt x="123599" y="44292"/>
                      <a:pt x="125647" y="40636"/>
                      <a:pt x="127076" y="36910"/>
                    </a:cubicBezTo>
                    <a:cubicBezTo>
                      <a:pt x="128147" y="34100"/>
                      <a:pt x="128897" y="31230"/>
                      <a:pt x="129552" y="28409"/>
                    </a:cubicBezTo>
                    <a:cubicBezTo>
                      <a:pt x="130540" y="24146"/>
                      <a:pt x="131338" y="19955"/>
                      <a:pt x="132660" y="16133"/>
                    </a:cubicBezTo>
                    <a:cubicBezTo>
                      <a:pt x="133291" y="14252"/>
                      <a:pt x="134100" y="12431"/>
                      <a:pt x="135089" y="10692"/>
                    </a:cubicBezTo>
                    <a:cubicBezTo>
                      <a:pt x="136089" y="8942"/>
                      <a:pt x="137315" y="7335"/>
                      <a:pt x="138756" y="5918"/>
                    </a:cubicBezTo>
                    <a:cubicBezTo>
                      <a:pt x="139839" y="4846"/>
                      <a:pt x="141006" y="3870"/>
                      <a:pt x="142256" y="3001"/>
                    </a:cubicBezTo>
                    <a:cubicBezTo>
                      <a:pt x="142840" y="2429"/>
                      <a:pt x="143066" y="1501"/>
                      <a:pt x="142768" y="798"/>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 name="Google Shape;923;p33"/>
              <p:cNvSpPr/>
              <p:nvPr/>
            </p:nvSpPr>
            <p:spPr>
              <a:xfrm>
                <a:off x="759000" y="3571400"/>
                <a:ext cx="1013250" cy="517050"/>
              </a:xfrm>
              <a:custGeom>
                <a:rect b="b" l="l" r="r" t="t"/>
                <a:pathLst>
                  <a:path extrusionOk="0" h="20682" w="40530">
                    <a:moveTo>
                      <a:pt x="40125" y="20372"/>
                    </a:moveTo>
                    <a:cubicBezTo>
                      <a:pt x="40030" y="20253"/>
                      <a:pt x="39946" y="20122"/>
                      <a:pt x="39887" y="19991"/>
                    </a:cubicBezTo>
                    <a:cubicBezTo>
                      <a:pt x="39589" y="19277"/>
                      <a:pt x="39827" y="18348"/>
                      <a:pt x="40411" y="17777"/>
                    </a:cubicBezTo>
                    <a:lnTo>
                      <a:pt x="822" y="1"/>
                    </a:lnTo>
                    <a:cubicBezTo>
                      <a:pt x="239" y="572"/>
                      <a:pt x="1" y="1501"/>
                      <a:pt x="299" y="2215"/>
                    </a:cubicBezTo>
                    <a:cubicBezTo>
                      <a:pt x="418" y="2513"/>
                      <a:pt x="644" y="2763"/>
                      <a:pt x="942" y="2906"/>
                    </a:cubicBezTo>
                    <a:lnTo>
                      <a:pt x="40530" y="20682"/>
                    </a:lnTo>
                    <a:cubicBezTo>
                      <a:pt x="40530" y="20682"/>
                      <a:pt x="40518" y="20670"/>
                      <a:pt x="40506" y="20658"/>
                    </a:cubicBezTo>
                    <a:cubicBezTo>
                      <a:pt x="40387" y="20598"/>
                      <a:pt x="40280" y="20527"/>
                      <a:pt x="40185" y="20432"/>
                    </a:cubicBezTo>
                    <a:cubicBezTo>
                      <a:pt x="40161" y="20408"/>
                      <a:pt x="40149" y="20384"/>
                      <a:pt x="40125" y="20372"/>
                    </a:cubicBez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cxnSp>
          <p:nvCxnSpPr>
            <p:cNvPr id="924" name="Google Shape;924;p33"/>
            <p:cNvCxnSpPr>
              <a:stCxn id="919" idx="0"/>
            </p:cNvCxnSpPr>
            <p:nvPr/>
          </p:nvCxnSpPr>
          <p:spPr>
            <a:xfrm flipH="1">
              <a:off x="1922362" y="-347927"/>
              <a:ext cx="127200" cy="1476300"/>
            </a:xfrm>
            <a:prstGeom prst="straightConnector1">
              <a:avLst/>
            </a:prstGeom>
            <a:noFill/>
            <a:ln cap="flat" cmpd="sng" w="28575">
              <a:solidFill>
                <a:schemeClr val="accent4"/>
              </a:solidFill>
              <a:prstDash val="solid"/>
              <a:round/>
              <a:headEnd len="med" w="med" type="none"/>
              <a:tailEnd len="med" w="med" type="none"/>
            </a:ln>
          </p:spPr>
        </p:cxnSp>
      </p:grpSp>
      <p:grpSp>
        <p:nvGrpSpPr>
          <p:cNvPr id="925" name="Google Shape;925;p33"/>
          <p:cNvGrpSpPr/>
          <p:nvPr/>
        </p:nvGrpSpPr>
        <p:grpSpPr>
          <a:xfrm rot="-4545680">
            <a:off x="-1568157" y="-1317389"/>
            <a:ext cx="3140848" cy="3348035"/>
            <a:chOff x="3398625" y="2972225"/>
            <a:chExt cx="1457050" cy="1553200"/>
          </a:xfrm>
        </p:grpSpPr>
        <p:sp>
          <p:nvSpPr>
            <p:cNvPr id="926" name="Google Shape;926;p33"/>
            <p:cNvSpPr/>
            <p:nvPr/>
          </p:nvSpPr>
          <p:spPr>
            <a:xfrm>
              <a:off x="3681100" y="3293975"/>
              <a:ext cx="1039450" cy="957900"/>
            </a:xfrm>
            <a:custGeom>
              <a:rect b="b" l="l" r="r" t="t"/>
              <a:pathLst>
                <a:path extrusionOk="0" h="38316" w="41578">
                  <a:moveTo>
                    <a:pt x="40791" y="26552"/>
                  </a:moveTo>
                  <a:cubicBezTo>
                    <a:pt x="40625" y="26659"/>
                    <a:pt x="40470" y="26754"/>
                    <a:pt x="40303" y="26861"/>
                  </a:cubicBezTo>
                  <a:cubicBezTo>
                    <a:pt x="40148" y="26957"/>
                    <a:pt x="40029" y="27040"/>
                    <a:pt x="39887" y="27123"/>
                  </a:cubicBezTo>
                  <a:cubicBezTo>
                    <a:pt x="39744" y="27207"/>
                    <a:pt x="39553" y="27314"/>
                    <a:pt x="39386" y="27409"/>
                  </a:cubicBezTo>
                  <a:cubicBezTo>
                    <a:pt x="39220" y="27492"/>
                    <a:pt x="39089" y="27576"/>
                    <a:pt x="38934" y="27647"/>
                  </a:cubicBezTo>
                  <a:lnTo>
                    <a:pt x="38708" y="27766"/>
                  </a:lnTo>
                  <a:cubicBezTo>
                    <a:pt x="38494" y="27873"/>
                    <a:pt x="38279" y="27981"/>
                    <a:pt x="38065" y="28076"/>
                  </a:cubicBezTo>
                  <a:cubicBezTo>
                    <a:pt x="37958" y="28123"/>
                    <a:pt x="37862" y="28171"/>
                    <a:pt x="37767" y="28207"/>
                  </a:cubicBezTo>
                  <a:cubicBezTo>
                    <a:pt x="37541" y="28314"/>
                    <a:pt x="37327" y="28409"/>
                    <a:pt x="37100" y="28493"/>
                  </a:cubicBezTo>
                  <a:lnTo>
                    <a:pt x="36898" y="28576"/>
                  </a:lnTo>
                  <a:cubicBezTo>
                    <a:pt x="36612" y="28683"/>
                    <a:pt x="36327" y="28790"/>
                    <a:pt x="36041" y="28885"/>
                  </a:cubicBezTo>
                  <a:cubicBezTo>
                    <a:pt x="35660" y="29016"/>
                    <a:pt x="35255" y="29136"/>
                    <a:pt x="34862" y="29243"/>
                  </a:cubicBezTo>
                  <a:cubicBezTo>
                    <a:pt x="34755" y="29278"/>
                    <a:pt x="34648" y="29302"/>
                    <a:pt x="34541" y="29338"/>
                  </a:cubicBezTo>
                  <a:cubicBezTo>
                    <a:pt x="34255" y="29409"/>
                    <a:pt x="33981" y="29481"/>
                    <a:pt x="33695" y="29540"/>
                  </a:cubicBezTo>
                  <a:cubicBezTo>
                    <a:pt x="33552" y="29564"/>
                    <a:pt x="33410" y="29600"/>
                    <a:pt x="33267" y="29624"/>
                  </a:cubicBezTo>
                  <a:cubicBezTo>
                    <a:pt x="33029" y="29671"/>
                    <a:pt x="32779" y="29719"/>
                    <a:pt x="32540" y="29755"/>
                  </a:cubicBezTo>
                  <a:cubicBezTo>
                    <a:pt x="32386" y="29778"/>
                    <a:pt x="32243" y="29814"/>
                    <a:pt x="32088" y="29826"/>
                  </a:cubicBezTo>
                  <a:cubicBezTo>
                    <a:pt x="31850" y="29862"/>
                    <a:pt x="31612" y="29898"/>
                    <a:pt x="31374" y="29921"/>
                  </a:cubicBezTo>
                  <a:lnTo>
                    <a:pt x="30933" y="29969"/>
                  </a:lnTo>
                  <a:cubicBezTo>
                    <a:pt x="30671" y="29993"/>
                    <a:pt x="30409" y="30017"/>
                    <a:pt x="30147" y="30028"/>
                  </a:cubicBezTo>
                  <a:cubicBezTo>
                    <a:pt x="30028" y="30040"/>
                    <a:pt x="29897" y="30052"/>
                    <a:pt x="29778" y="30052"/>
                  </a:cubicBezTo>
                  <a:cubicBezTo>
                    <a:pt x="29385" y="30076"/>
                    <a:pt x="29004" y="30088"/>
                    <a:pt x="28611" y="30088"/>
                  </a:cubicBezTo>
                  <a:lnTo>
                    <a:pt x="28588" y="30088"/>
                  </a:lnTo>
                  <a:cubicBezTo>
                    <a:pt x="28207" y="30088"/>
                    <a:pt x="27814" y="30076"/>
                    <a:pt x="27433" y="30052"/>
                  </a:cubicBezTo>
                  <a:cubicBezTo>
                    <a:pt x="27314" y="30052"/>
                    <a:pt x="27194" y="30040"/>
                    <a:pt x="27075" y="30028"/>
                  </a:cubicBezTo>
                  <a:cubicBezTo>
                    <a:pt x="26790" y="30017"/>
                    <a:pt x="26504" y="29993"/>
                    <a:pt x="26230" y="29957"/>
                  </a:cubicBezTo>
                  <a:cubicBezTo>
                    <a:pt x="26075" y="29945"/>
                    <a:pt x="25932" y="29933"/>
                    <a:pt x="25790" y="29921"/>
                  </a:cubicBezTo>
                  <a:cubicBezTo>
                    <a:pt x="25516" y="29886"/>
                    <a:pt x="25242" y="29850"/>
                    <a:pt x="24956" y="29802"/>
                  </a:cubicBezTo>
                  <a:lnTo>
                    <a:pt x="24539" y="29743"/>
                  </a:lnTo>
                  <a:cubicBezTo>
                    <a:pt x="24182" y="29683"/>
                    <a:pt x="23837" y="29624"/>
                    <a:pt x="23480" y="29540"/>
                  </a:cubicBezTo>
                  <a:lnTo>
                    <a:pt x="23242" y="29505"/>
                  </a:lnTo>
                  <a:lnTo>
                    <a:pt x="23075" y="29457"/>
                  </a:lnTo>
                  <a:cubicBezTo>
                    <a:pt x="22813" y="29397"/>
                    <a:pt x="22539" y="29338"/>
                    <a:pt x="22265" y="29266"/>
                  </a:cubicBezTo>
                  <a:lnTo>
                    <a:pt x="22003" y="29195"/>
                  </a:lnTo>
                  <a:cubicBezTo>
                    <a:pt x="21753" y="29136"/>
                    <a:pt x="21503" y="29064"/>
                    <a:pt x="21265" y="28981"/>
                  </a:cubicBezTo>
                  <a:cubicBezTo>
                    <a:pt x="21182" y="28957"/>
                    <a:pt x="21098" y="28933"/>
                    <a:pt x="21015" y="28909"/>
                  </a:cubicBezTo>
                  <a:cubicBezTo>
                    <a:pt x="20694" y="28814"/>
                    <a:pt x="20372" y="28707"/>
                    <a:pt x="20051" y="28600"/>
                  </a:cubicBezTo>
                  <a:cubicBezTo>
                    <a:pt x="19908" y="28540"/>
                    <a:pt x="19753" y="28481"/>
                    <a:pt x="19598" y="28421"/>
                  </a:cubicBezTo>
                  <a:cubicBezTo>
                    <a:pt x="19408" y="28350"/>
                    <a:pt x="19217" y="28278"/>
                    <a:pt x="19027" y="28207"/>
                  </a:cubicBezTo>
                  <a:cubicBezTo>
                    <a:pt x="18872" y="28147"/>
                    <a:pt x="18717" y="28076"/>
                    <a:pt x="18562" y="28016"/>
                  </a:cubicBezTo>
                  <a:cubicBezTo>
                    <a:pt x="18372" y="27933"/>
                    <a:pt x="18181" y="27850"/>
                    <a:pt x="17991" y="27766"/>
                  </a:cubicBezTo>
                  <a:lnTo>
                    <a:pt x="17789" y="27671"/>
                  </a:lnTo>
                  <a:cubicBezTo>
                    <a:pt x="17550" y="27564"/>
                    <a:pt x="17312" y="27445"/>
                    <a:pt x="17074" y="27326"/>
                  </a:cubicBezTo>
                  <a:lnTo>
                    <a:pt x="16800" y="27195"/>
                  </a:lnTo>
                  <a:cubicBezTo>
                    <a:pt x="16550" y="27064"/>
                    <a:pt x="16312" y="26933"/>
                    <a:pt x="16074" y="26802"/>
                  </a:cubicBezTo>
                  <a:lnTo>
                    <a:pt x="15895" y="26707"/>
                  </a:lnTo>
                  <a:cubicBezTo>
                    <a:pt x="15610" y="26552"/>
                    <a:pt x="15336" y="26385"/>
                    <a:pt x="15050" y="26207"/>
                  </a:cubicBezTo>
                  <a:cubicBezTo>
                    <a:pt x="14693" y="25992"/>
                    <a:pt x="14348" y="25766"/>
                    <a:pt x="14002" y="25528"/>
                  </a:cubicBezTo>
                  <a:cubicBezTo>
                    <a:pt x="13955" y="25504"/>
                    <a:pt x="13907" y="25468"/>
                    <a:pt x="13871" y="25433"/>
                  </a:cubicBezTo>
                  <a:cubicBezTo>
                    <a:pt x="13574" y="25230"/>
                    <a:pt x="13276" y="25016"/>
                    <a:pt x="12978" y="24790"/>
                  </a:cubicBezTo>
                  <a:cubicBezTo>
                    <a:pt x="12859" y="24706"/>
                    <a:pt x="12752" y="24623"/>
                    <a:pt x="12645" y="24528"/>
                  </a:cubicBezTo>
                  <a:cubicBezTo>
                    <a:pt x="12419" y="24361"/>
                    <a:pt x="12193" y="24183"/>
                    <a:pt x="11978" y="23992"/>
                  </a:cubicBezTo>
                  <a:cubicBezTo>
                    <a:pt x="11859" y="23897"/>
                    <a:pt x="11740" y="23790"/>
                    <a:pt x="11621" y="23682"/>
                  </a:cubicBezTo>
                  <a:cubicBezTo>
                    <a:pt x="11407" y="23504"/>
                    <a:pt x="11204" y="23325"/>
                    <a:pt x="11002" y="23135"/>
                  </a:cubicBezTo>
                  <a:cubicBezTo>
                    <a:pt x="10895" y="23040"/>
                    <a:pt x="10788" y="22932"/>
                    <a:pt x="10681" y="22825"/>
                  </a:cubicBezTo>
                  <a:cubicBezTo>
                    <a:pt x="10335" y="22492"/>
                    <a:pt x="10002" y="22158"/>
                    <a:pt x="9668" y="21813"/>
                  </a:cubicBezTo>
                  <a:cubicBezTo>
                    <a:pt x="9478" y="21599"/>
                    <a:pt x="9287" y="21385"/>
                    <a:pt x="9109" y="21170"/>
                  </a:cubicBezTo>
                  <a:cubicBezTo>
                    <a:pt x="9037" y="21099"/>
                    <a:pt x="8990" y="21027"/>
                    <a:pt x="8930" y="20956"/>
                  </a:cubicBezTo>
                  <a:cubicBezTo>
                    <a:pt x="8799" y="20813"/>
                    <a:pt x="8680" y="20670"/>
                    <a:pt x="8561" y="20527"/>
                  </a:cubicBezTo>
                  <a:lnTo>
                    <a:pt x="8442" y="20373"/>
                  </a:lnTo>
                  <a:cubicBezTo>
                    <a:pt x="8287" y="20182"/>
                    <a:pt x="8133" y="19980"/>
                    <a:pt x="7978" y="19777"/>
                  </a:cubicBezTo>
                  <a:cubicBezTo>
                    <a:pt x="7918" y="19706"/>
                    <a:pt x="7859" y="19622"/>
                    <a:pt x="7799" y="19539"/>
                  </a:cubicBezTo>
                  <a:cubicBezTo>
                    <a:pt x="7668" y="19361"/>
                    <a:pt x="7537" y="19170"/>
                    <a:pt x="7418" y="18991"/>
                  </a:cubicBezTo>
                  <a:cubicBezTo>
                    <a:pt x="7359" y="18908"/>
                    <a:pt x="7299" y="18825"/>
                    <a:pt x="7252" y="18741"/>
                  </a:cubicBezTo>
                  <a:cubicBezTo>
                    <a:pt x="7168" y="18610"/>
                    <a:pt x="7085" y="18479"/>
                    <a:pt x="7001" y="18348"/>
                  </a:cubicBezTo>
                  <a:cubicBezTo>
                    <a:pt x="6930" y="18253"/>
                    <a:pt x="6871" y="18146"/>
                    <a:pt x="6811" y="18051"/>
                  </a:cubicBezTo>
                  <a:cubicBezTo>
                    <a:pt x="6728" y="17920"/>
                    <a:pt x="6644" y="17777"/>
                    <a:pt x="6573" y="17646"/>
                  </a:cubicBezTo>
                  <a:cubicBezTo>
                    <a:pt x="6513" y="17551"/>
                    <a:pt x="6454" y="17456"/>
                    <a:pt x="6394" y="17348"/>
                  </a:cubicBezTo>
                  <a:cubicBezTo>
                    <a:pt x="6347" y="17241"/>
                    <a:pt x="6299" y="17158"/>
                    <a:pt x="6239" y="17063"/>
                  </a:cubicBezTo>
                  <a:cubicBezTo>
                    <a:pt x="6180" y="16932"/>
                    <a:pt x="6109" y="16813"/>
                    <a:pt x="6037" y="16682"/>
                  </a:cubicBezTo>
                  <a:cubicBezTo>
                    <a:pt x="5989" y="16586"/>
                    <a:pt x="5942" y="16491"/>
                    <a:pt x="5894" y="16384"/>
                  </a:cubicBezTo>
                  <a:cubicBezTo>
                    <a:pt x="5847" y="16289"/>
                    <a:pt x="5787" y="16170"/>
                    <a:pt x="5728" y="16051"/>
                  </a:cubicBezTo>
                  <a:cubicBezTo>
                    <a:pt x="5561" y="15705"/>
                    <a:pt x="5406" y="15348"/>
                    <a:pt x="5263" y="14991"/>
                  </a:cubicBezTo>
                  <a:cubicBezTo>
                    <a:pt x="5227" y="14931"/>
                    <a:pt x="5204" y="14860"/>
                    <a:pt x="5180" y="14789"/>
                  </a:cubicBezTo>
                  <a:cubicBezTo>
                    <a:pt x="5037" y="14455"/>
                    <a:pt x="4906" y="14110"/>
                    <a:pt x="4787" y="13765"/>
                  </a:cubicBezTo>
                  <a:cubicBezTo>
                    <a:pt x="4775" y="13717"/>
                    <a:pt x="4763" y="13669"/>
                    <a:pt x="4739" y="13622"/>
                  </a:cubicBezTo>
                  <a:cubicBezTo>
                    <a:pt x="4644" y="13312"/>
                    <a:pt x="4537" y="12991"/>
                    <a:pt x="4442" y="12681"/>
                  </a:cubicBezTo>
                  <a:cubicBezTo>
                    <a:pt x="4430" y="12622"/>
                    <a:pt x="4418" y="12574"/>
                    <a:pt x="4406" y="12514"/>
                  </a:cubicBezTo>
                  <a:cubicBezTo>
                    <a:pt x="4311" y="12193"/>
                    <a:pt x="4227" y="11860"/>
                    <a:pt x="4156" y="11526"/>
                  </a:cubicBezTo>
                  <a:cubicBezTo>
                    <a:pt x="4144" y="11455"/>
                    <a:pt x="4132" y="11383"/>
                    <a:pt x="4108" y="11312"/>
                  </a:cubicBezTo>
                  <a:cubicBezTo>
                    <a:pt x="4037" y="10979"/>
                    <a:pt x="3977" y="10645"/>
                    <a:pt x="3930" y="10312"/>
                  </a:cubicBezTo>
                  <a:lnTo>
                    <a:pt x="3930" y="10300"/>
                  </a:lnTo>
                  <a:cubicBezTo>
                    <a:pt x="3870" y="9955"/>
                    <a:pt x="3834" y="9621"/>
                    <a:pt x="3799" y="9276"/>
                  </a:cubicBezTo>
                  <a:cubicBezTo>
                    <a:pt x="3799" y="9204"/>
                    <a:pt x="3787" y="9133"/>
                    <a:pt x="3775" y="9062"/>
                  </a:cubicBezTo>
                  <a:cubicBezTo>
                    <a:pt x="3751" y="8728"/>
                    <a:pt x="3727" y="8395"/>
                    <a:pt x="3715" y="8062"/>
                  </a:cubicBezTo>
                  <a:lnTo>
                    <a:pt x="3715" y="7895"/>
                  </a:lnTo>
                  <a:cubicBezTo>
                    <a:pt x="3703" y="7561"/>
                    <a:pt x="3703" y="7228"/>
                    <a:pt x="3715" y="6895"/>
                  </a:cubicBezTo>
                  <a:lnTo>
                    <a:pt x="3715" y="6799"/>
                  </a:lnTo>
                  <a:cubicBezTo>
                    <a:pt x="3727" y="6430"/>
                    <a:pt x="3751" y="6061"/>
                    <a:pt x="3787" y="5692"/>
                  </a:cubicBezTo>
                  <a:cubicBezTo>
                    <a:pt x="3787" y="5621"/>
                    <a:pt x="3799" y="5549"/>
                    <a:pt x="3811" y="5466"/>
                  </a:cubicBezTo>
                  <a:cubicBezTo>
                    <a:pt x="3811" y="5371"/>
                    <a:pt x="3823" y="5264"/>
                    <a:pt x="3834" y="5168"/>
                  </a:cubicBezTo>
                  <a:cubicBezTo>
                    <a:pt x="3858" y="5037"/>
                    <a:pt x="3870" y="4918"/>
                    <a:pt x="3894" y="4799"/>
                  </a:cubicBezTo>
                  <a:cubicBezTo>
                    <a:pt x="3906" y="4692"/>
                    <a:pt x="3918" y="4597"/>
                    <a:pt x="3930" y="4502"/>
                  </a:cubicBezTo>
                  <a:cubicBezTo>
                    <a:pt x="3953" y="4394"/>
                    <a:pt x="3977" y="4263"/>
                    <a:pt x="3989" y="4144"/>
                  </a:cubicBezTo>
                  <a:cubicBezTo>
                    <a:pt x="4013" y="4025"/>
                    <a:pt x="4037" y="3906"/>
                    <a:pt x="4061" y="3787"/>
                  </a:cubicBezTo>
                  <a:cubicBezTo>
                    <a:pt x="4084" y="3668"/>
                    <a:pt x="4108" y="3561"/>
                    <a:pt x="4132" y="3454"/>
                  </a:cubicBezTo>
                  <a:cubicBezTo>
                    <a:pt x="4156" y="3335"/>
                    <a:pt x="4180" y="3216"/>
                    <a:pt x="4215" y="3097"/>
                  </a:cubicBezTo>
                  <a:cubicBezTo>
                    <a:pt x="4239" y="2978"/>
                    <a:pt x="4263" y="2882"/>
                    <a:pt x="4287" y="2787"/>
                  </a:cubicBezTo>
                  <a:cubicBezTo>
                    <a:pt x="4334" y="2620"/>
                    <a:pt x="4370" y="2466"/>
                    <a:pt x="4418" y="2311"/>
                  </a:cubicBezTo>
                  <a:cubicBezTo>
                    <a:pt x="4442" y="2227"/>
                    <a:pt x="4465" y="2132"/>
                    <a:pt x="4501" y="2049"/>
                  </a:cubicBezTo>
                  <a:cubicBezTo>
                    <a:pt x="4549" y="1870"/>
                    <a:pt x="4608" y="1680"/>
                    <a:pt x="4680" y="1501"/>
                  </a:cubicBezTo>
                  <a:cubicBezTo>
                    <a:pt x="4692" y="1442"/>
                    <a:pt x="4715" y="1382"/>
                    <a:pt x="4739" y="1323"/>
                  </a:cubicBezTo>
                  <a:cubicBezTo>
                    <a:pt x="4787" y="1180"/>
                    <a:pt x="4846" y="1025"/>
                    <a:pt x="4906" y="882"/>
                  </a:cubicBezTo>
                  <a:cubicBezTo>
                    <a:pt x="4930" y="799"/>
                    <a:pt x="4954" y="727"/>
                    <a:pt x="4989" y="656"/>
                  </a:cubicBezTo>
                  <a:cubicBezTo>
                    <a:pt x="5073" y="442"/>
                    <a:pt x="5168" y="215"/>
                    <a:pt x="5263" y="1"/>
                  </a:cubicBezTo>
                  <a:lnTo>
                    <a:pt x="1560" y="8264"/>
                  </a:lnTo>
                  <a:cubicBezTo>
                    <a:pt x="1453" y="8478"/>
                    <a:pt x="1358" y="8693"/>
                    <a:pt x="1275" y="8919"/>
                  </a:cubicBezTo>
                  <a:cubicBezTo>
                    <a:pt x="1251" y="8990"/>
                    <a:pt x="1215" y="9062"/>
                    <a:pt x="1191" y="9133"/>
                  </a:cubicBezTo>
                  <a:cubicBezTo>
                    <a:pt x="1132" y="9288"/>
                    <a:pt x="1072" y="9431"/>
                    <a:pt x="1025" y="9585"/>
                  </a:cubicBezTo>
                  <a:lnTo>
                    <a:pt x="1013" y="9609"/>
                  </a:lnTo>
                  <a:cubicBezTo>
                    <a:pt x="1001" y="9657"/>
                    <a:pt x="977" y="9705"/>
                    <a:pt x="965" y="9752"/>
                  </a:cubicBezTo>
                  <a:cubicBezTo>
                    <a:pt x="905" y="9943"/>
                    <a:pt x="846" y="10121"/>
                    <a:pt x="786" y="10300"/>
                  </a:cubicBezTo>
                  <a:cubicBezTo>
                    <a:pt x="763" y="10395"/>
                    <a:pt x="739" y="10478"/>
                    <a:pt x="715" y="10562"/>
                  </a:cubicBezTo>
                  <a:cubicBezTo>
                    <a:pt x="667" y="10728"/>
                    <a:pt x="620" y="10883"/>
                    <a:pt x="584" y="11038"/>
                  </a:cubicBezTo>
                  <a:cubicBezTo>
                    <a:pt x="572" y="11074"/>
                    <a:pt x="560" y="11121"/>
                    <a:pt x="548" y="11157"/>
                  </a:cubicBezTo>
                  <a:cubicBezTo>
                    <a:pt x="524" y="11229"/>
                    <a:pt x="513" y="11288"/>
                    <a:pt x="501" y="11348"/>
                  </a:cubicBezTo>
                  <a:cubicBezTo>
                    <a:pt x="477" y="11467"/>
                    <a:pt x="441" y="11586"/>
                    <a:pt x="417" y="11705"/>
                  </a:cubicBezTo>
                  <a:cubicBezTo>
                    <a:pt x="394" y="11824"/>
                    <a:pt x="370" y="11931"/>
                    <a:pt x="346" y="12038"/>
                  </a:cubicBezTo>
                  <a:cubicBezTo>
                    <a:pt x="322" y="12145"/>
                    <a:pt x="298" y="12276"/>
                    <a:pt x="286" y="12395"/>
                  </a:cubicBezTo>
                  <a:lnTo>
                    <a:pt x="251" y="12550"/>
                  </a:lnTo>
                  <a:cubicBezTo>
                    <a:pt x="239" y="12586"/>
                    <a:pt x="239" y="12681"/>
                    <a:pt x="227" y="12741"/>
                  </a:cubicBezTo>
                  <a:cubicBezTo>
                    <a:pt x="203" y="12848"/>
                    <a:pt x="191" y="12943"/>
                    <a:pt x="179" y="13038"/>
                  </a:cubicBezTo>
                  <a:cubicBezTo>
                    <a:pt x="155" y="13169"/>
                    <a:pt x="143" y="13288"/>
                    <a:pt x="132" y="13419"/>
                  </a:cubicBezTo>
                  <a:cubicBezTo>
                    <a:pt x="120" y="13515"/>
                    <a:pt x="108" y="13610"/>
                    <a:pt x="96" y="13717"/>
                  </a:cubicBezTo>
                  <a:cubicBezTo>
                    <a:pt x="96" y="13753"/>
                    <a:pt x="84" y="13800"/>
                    <a:pt x="84" y="13836"/>
                  </a:cubicBezTo>
                  <a:cubicBezTo>
                    <a:pt x="72" y="13884"/>
                    <a:pt x="84" y="13907"/>
                    <a:pt x="84" y="13943"/>
                  </a:cubicBezTo>
                  <a:cubicBezTo>
                    <a:pt x="48" y="14312"/>
                    <a:pt x="24" y="14681"/>
                    <a:pt x="13" y="15050"/>
                  </a:cubicBezTo>
                  <a:cubicBezTo>
                    <a:pt x="13" y="15062"/>
                    <a:pt x="13" y="15062"/>
                    <a:pt x="13" y="15074"/>
                  </a:cubicBezTo>
                  <a:lnTo>
                    <a:pt x="13" y="15146"/>
                  </a:lnTo>
                  <a:cubicBezTo>
                    <a:pt x="1" y="15479"/>
                    <a:pt x="13" y="15812"/>
                    <a:pt x="13" y="16146"/>
                  </a:cubicBezTo>
                  <a:lnTo>
                    <a:pt x="13" y="16265"/>
                  </a:lnTo>
                  <a:lnTo>
                    <a:pt x="13" y="16313"/>
                  </a:lnTo>
                  <a:cubicBezTo>
                    <a:pt x="24" y="16646"/>
                    <a:pt x="48" y="16979"/>
                    <a:pt x="72" y="17313"/>
                  </a:cubicBezTo>
                  <a:lnTo>
                    <a:pt x="72" y="17408"/>
                  </a:lnTo>
                  <a:cubicBezTo>
                    <a:pt x="72" y="17444"/>
                    <a:pt x="84" y="17491"/>
                    <a:pt x="96" y="17527"/>
                  </a:cubicBezTo>
                  <a:cubicBezTo>
                    <a:pt x="120" y="17872"/>
                    <a:pt x="167" y="18206"/>
                    <a:pt x="215" y="18551"/>
                  </a:cubicBezTo>
                  <a:lnTo>
                    <a:pt x="215" y="18551"/>
                  </a:lnTo>
                  <a:lnTo>
                    <a:pt x="215" y="18563"/>
                  </a:lnTo>
                  <a:cubicBezTo>
                    <a:pt x="274" y="18896"/>
                    <a:pt x="334" y="19230"/>
                    <a:pt x="405" y="19563"/>
                  </a:cubicBezTo>
                  <a:cubicBezTo>
                    <a:pt x="405" y="19599"/>
                    <a:pt x="417" y="19646"/>
                    <a:pt x="429" y="19682"/>
                  </a:cubicBezTo>
                  <a:cubicBezTo>
                    <a:pt x="429" y="19730"/>
                    <a:pt x="441" y="19742"/>
                    <a:pt x="453" y="19777"/>
                  </a:cubicBezTo>
                  <a:cubicBezTo>
                    <a:pt x="524" y="20111"/>
                    <a:pt x="596" y="20432"/>
                    <a:pt x="691" y="20765"/>
                  </a:cubicBezTo>
                  <a:cubicBezTo>
                    <a:pt x="691" y="20777"/>
                    <a:pt x="703" y="20801"/>
                    <a:pt x="703" y="20813"/>
                  </a:cubicBezTo>
                  <a:cubicBezTo>
                    <a:pt x="715" y="20849"/>
                    <a:pt x="727" y="20885"/>
                    <a:pt x="739" y="20932"/>
                  </a:cubicBezTo>
                  <a:cubicBezTo>
                    <a:pt x="822" y="21242"/>
                    <a:pt x="929" y="21563"/>
                    <a:pt x="1036" y="21873"/>
                  </a:cubicBezTo>
                  <a:cubicBezTo>
                    <a:pt x="1048" y="21908"/>
                    <a:pt x="1048" y="21932"/>
                    <a:pt x="1060" y="21968"/>
                  </a:cubicBezTo>
                  <a:lnTo>
                    <a:pt x="1084" y="22016"/>
                  </a:lnTo>
                  <a:cubicBezTo>
                    <a:pt x="1203" y="22361"/>
                    <a:pt x="1322" y="22694"/>
                    <a:pt x="1465" y="23040"/>
                  </a:cubicBezTo>
                  <a:cubicBezTo>
                    <a:pt x="1477" y="23075"/>
                    <a:pt x="1489" y="23111"/>
                    <a:pt x="1501" y="23147"/>
                  </a:cubicBezTo>
                  <a:cubicBezTo>
                    <a:pt x="1513" y="23182"/>
                    <a:pt x="1537" y="23206"/>
                    <a:pt x="1548" y="23242"/>
                  </a:cubicBezTo>
                  <a:cubicBezTo>
                    <a:pt x="1691" y="23599"/>
                    <a:pt x="1846" y="23944"/>
                    <a:pt x="2013" y="24302"/>
                  </a:cubicBezTo>
                  <a:cubicBezTo>
                    <a:pt x="2025" y="24325"/>
                    <a:pt x="2037" y="24337"/>
                    <a:pt x="2048" y="24361"/>
                  </a:cubicBezTo>
                  <a:cubicBezTo>
                    <a:pt x="2084" y="24456"/>
                    <a:pt x="2132" y="24540"/>
                    <a:pt x="2179" y="24635"/>
                  </a:cubicBezTo>
                  <a:cubicBezTo>
                    <a:pt x="2227" y="24718"/>
                    <a:pt x="2275" y="24837"/>
                    <a:pt x="2334" y="24933"/>
                  </a:cubicBezTo>
                  <a:cubicBezTo>
                    <a:pt x="2394" y="25052"/>
                    <a:pt x="2465" y="25183"/>
                    <a:pt x="2525" y="25302"/>
                  </a:cubicBezTo>
                  <a:cubicBezTo>
                    <a:pt x="2584" y="25397"/>
                    <a:pt x="2632" y="25492"/>
                    <a:pt x="2691" y="25587"/>
                  </a:cubicBezTo>
                  <a:cubicBezTo>
                    <a:pt x="2703" y="25611"/>
                    <a:pt x="2715" y="25635"/>
                    <a:pt x="2715" y="25659"/>
                  </a:cubicBezTo>
                  <a:cubicBezTo>
                    <a:pt x="2763" y="25730"/>
                    <a:pt x="2810" y="25802"/>
                    <a:pt x="2858" y="25885"/>
                  </a:cubicBezTo>
                  <a:cubicBezTo>
                    <a:pt x="2941" y="26016"/>
                    <a:pt x="3013" y="26159"/>
                    <a:pt x="3096" y="26290"/>
                  </a:cubicBezTo>
                  <a:cubicBezTo>
                    <a:pt x="3156" y="26397"/>
                    <a:pt x="3227" y="26492"/>
                    <a:pt x="3287" y="26588"/>
                  </a:cubicBezTo>
                  <a:cubicBezTo>
                    <a:pt x="3370" y="26719"/>
                    <a:pt x="3453" y="26850"/>
                    <a:pt x="3537" y="26980"/>
                  </a:cubicBezTo>
                  <a:lnTo>
                    <a:pt x="3596" y="27076"/>
                  </a:lnTo>
                  <a:lnTo>
                    <a:pt x="3703" y="27231"/>
                  </a:lnTo>
                  <a:cubicBezTo>
                    <a:pt x="3834" y="27409"/>
                    <a:pt x="3953" y="27600"/>
                    <a:pt x="4084" y="27778"/>
                  </a:cubicBezTo>
                  <a:lnTo>
                    <a:pt x="4263" y="28016"/>
                  </a:lnTo>
                  <a:cubicBezTo>
                    <a:pt x="4418" y="28219"/>
                    <a:pt x="4561" y="28421"/>
                    <a:pt x="4727" y="28612"/>
                  </a:cubicBezTo>
                  <a:cubicBezTo>
                    <a:pt x="4763" y="28659"/>
                    <a:pt x="4787" y="28695"/>
                    <a:pt x="4823" y="28743"/>
                  </a:cubicBezTo>
                  <a:cubicBezTo>
                    <a:pt x="4835" y="28755"/>
                    <a:pt x="4846" y="28755"/>
                    <a:pt x="4846" y="28766"/>
                  </a:cubicBezTo>
                  <a:cubicBezTo>
                    <a:pt x="4966" y="28921"/>
                    <a:pt x="5085" y="29064"/>
                    <a:pt x="5216" y="29207"/>
                  </a:cubicBezTo>
                  <a:cubicBezTo>
                    <a:pt x="5275" y="29278"/>
                    <a:pt x="5335" y="29350"/>
                    <a:pt x="5394" y="29421"/>
                  </a:cubicBezTo>
                  <a:cubicBezTo>
                    <a:pt x="5573" y="29636"/>
                    <a:pt x="5763" y="29850"/>
                    <a:pt x="5954" y="30052"/>
                  </a:cubicBezTo>
                  <a:cubicBezTo>
                    <a:pt x="6287" y="30409"/>
                    <a:pt x="6620" y="30743"/>
                    <a:pt x="6966" y="31076"/>
                  </a:cubicBezTo>
                  <a:cubicBezTo>
                    <a:pt x="7001" y="31112"/>
                    <a:pt x="7037" y="31148"/>
                    <a:pt x="7085" y="31195"/>
                  </a:cubicBezTo>
                  <a:cubicBezTo>
                    <a:pt x="7156" y="31255"/>
                    <a:pt x="7228" y="31314"/>
                    <a:pt x="7299" y="31386"/>
                  </a:cubicBezTo>
                  <a:cubicBezTo>
                    <a:pt x="7490" y="31564"/>
                    <a:pt x="7692" y="31755"/>
                    <a:pt x="7906" y="31933"/>
                  </a:cubicBezTo>
                  <a:cubicBezTo>
                    <a:pt x="8025" y="32041"/>
                    <a:pt x="8144" y="32136"/>
                    <a:pt x="8264" y="32243"/>
                  </a:cubicBezTo>
                  <a:cubicBezTo>
                    <a:pt x="8490" y="32422"/>
                    <a:pt x="8716" y="32600"/>
                    <a:pt x="8930" y="32779"/>
                  </a:cubicBezTo>
                  <a:cubicBezTo>
                    <a:pt x="9037" y="32862"/>
                    <a:pt x="9157" y="32957"/>
                    <a:pt x="9264" y="33041"/>
                  </a:cubicBezTo>
                  <a:cubicBezTo>
                    <a:pt x="9561" y="33255"/>
                    <a:pt x="9859" y="33469"/>
                    <a:pt x="10157" y="33684"/>
                  </a:cubicBezTo>
                  <a:cubicBezTo>
                    <a:pt x="10204" y="33708"/>
                    <a:pt x="10240" y="33743"/>
                    <a:pt x="10288" y="33779"/>
                  </a:cubicBezTo>
                  <a:cubicBezTo>
                    <a:pt x="10633" y="34017"/>
                    <a:pt x="10990" y="34243"/>
                    <a:pt x="11347" y="34458"/>
                  </a:cubicBezTo>
                  <a:lnTo>
                    <a:pt x="11407" y="34505"/>
                  </a:lnTo>
                  <a:cubicBezTo>
                    <a:pt x="11669" y="34660"/>
                    <a:pt x="11931" y="34803"/>
                    <a:pt x="12193" y="34958"/>
                  </a:cubicBezTo>
                  <a:lnTo>
                    <a:pt x="12371" y="35053"/>
                  </a:lnTo>
                  <a:cubicBezTo>
                    <a:pt x="12609" y="35184"/>
                    <a:pt x="12847" y="35315"/>
                    <a:pt x="13086" y="35434"/>
                  </a:cubicBezTo>
                  <a:lnTo>
                    <a:pt x="13359" y="35577"/>
                  </a:lnTo>
                  <a:cubicBezTo>
                    <a:pt x="13598" y="35696"/>
                    <a:pt x="13848" y="35815"/>
                    <a:pt x="14086" y="35922"/>
                  </a:cubicBezTo>
                  <a:cubicBezTo>
                    <a:pt x="14145" y="35946"/>
                    <a:pt x="14217" y="35982"/>
                    <a:pt x="14288" y="36017"/>
                  </a:cubicBezTo>
                  <a:lnTo>
                    <a:pt x="14360" y="36041"/>
                  </a:lnTo>
                  <a:cubicBezTo>
                    <a:pt x="14514" y="36124"/>
                    <a:pt x="14681" y="36184"/>
                    <a:pt x="14848" y="36255"/>
                  </a:cubicBezTo>
                  <a:cubicBezTo>
                    <a:pt x="15014" y="36327"/>
                    <a:pt x="15157" y="36386"/>
                    <a:pt x="15312" y="36446"/>
                  </a:cubicBezTo>
                  <a:cubicBezTo>
                    <a:pt x="15503" y="36529"/>
                    <a:pt x="15693" y="36601"/>
                    <a:pt x="15884" y="36672"/>
                  </a:cubicBezTo>
                  <a:cubicBezTo>
                    <a:pt x="16038" y="36720"/>
                    <a:pt x="16181" y="36791"/>
                    <a:pt x="16348" y="36839"/>
                  </a:cubicBezTo>
                  <a:lnTo>
                    <a:pt x="16384" y="36851"/>
                  </a:lnTo>
                  <a:cubicBezTo>
                    <a:pt x="16693" y="36958"/>
                    <a:pt x="16991" y="37065"/>
                    <a:pt x="17300" y="37148"/>
                  </a:cubicBezTo>
                  <a:cubicBezTo>
                    <a:pt x="17384" y="37184"/>
                    <a:pt x="17467" y="37208"/>
                    <a:pt x="17550" y="37232"/>
                  </a:cubicBezTo>
                  <a:cubicBezTo>
                    <a:pt x="17729" y="37279"/>
                    <a:pt x="17896" y="37339"/>
                    <a:pt x="18074" y="37375"/>
                  </a:cubicBezTo>
                  <a:lnTo>
                    <a:pt x="18301" y="37434"/>
                  </a:lnTo>
                  <a:lnTo>
                    <a:pt x="18562" y="37506"/>
                  </a:lnTo>
                  <a:cubicBezTo>
                    <a:pt x="18824" y="37577"/>
                    <a:pt x="19098" y="37637"/>
                    <a:pt x="19360" y="37696"/>
                  </a:cubicBezTo>
                  <a:lnTo>
                    <a:pt x="19527" y="37732"/>
                  </a:lnTo>
                  <a:lnTo>
                    <a:pt x="19586" y="37744"/>
                  </a:lnTo>
                  <a:lnTo>
                    <a:pt x="19765" y="37779"/>
                  </a:lnTo>
                  <a:cubicBezTo>
                    <a:pt x="20122" y="37851"/>
                    <a:pt x="20479" y="37922"/>
                    <a:pt x="20825" y="37982"/>
                  </a:cubicBezTo>
                  <a:cubicBezTo>
                    <a:pt x="20884" y="37994"/>
                    <a:pt x="20944" y="38006"/>
                    <a:pt x="21003" y="38006"/>
                  </a:cubicBezTo>
                  <a:cubicBezTo>
                    <a:pt x="21087" y="38029"/>
                    <a:pt x="21170" y="38029"/>
                    <a:pt x="21253" y="38041"/>
                  </a:cubicBezTo>
                  <a:cubicBezTo>
                    <a:pt x="21527" y="38089"/>
                    <a:pt x="21801" y="38125"/>
                    <a:pt x="22087" y="38149"/>
                  </a:cubicBezTo>
                  <a:cubicBezTo>
                    <a:pt x="22170" y="38160"/>
                    <a:pt x="22253" y="38172"/>
                    <a:pt x="22349" y="38184"/>
                  </a:cubicBezTo>
                  <a:lnTo>
                    <a:pt x="22515" y="38196"/>
                  </a:lnTo>
                  <a:cubicBezTo>
                    <a:pt x="22801" y="38232"/>
                    <a:pt x="23075" y="38244"/>
                    <a:pt x="23361" y="38268"/>
                  </a:cubicBezTo>
                  <a:cubicBezTo>
                    <a:pt x="23456" y="38268"/>
                    <a:pt x="23551" y="38279"/>
                    <a:pt x="23646" y="38291"/>
                  </a:cubicBezTo>
                  <a:lnTo>
                    <a:pt x="23718" y="38291"/>
                  </a:lnTo>
                  <a:cubicBezTo>
                    <a:pt x="24111" y="38303"/>
                    <a:pt x="24492" y="38315"/>
                    <a:pt x="24873" y="38315"/>
                  </a:cubicBezTo>
                  <a:lnTo>
                    <a:pt x="24897" y="38315"/>
                  </a:lnTo>
                  <a:cubicBezTo>
                    <a:pt x="25289" y="38315"/>
                    <a:pt x="25670" y="38303"/>
                    <a:pt x="26063" y="38291"/>
                  </a:cubicBezTo>
                  <a:lnTo>
                    <a:pt x="26135" y="38291"/>
                  </a:lnTo>
                  <a:cubicBezTo>
                    <a:pt x="26230" y="38291"/>
                    <a:pt x="26337" y="38268"/>
                    <a:pt x="26432" y="38268"/>
                  </a:cubicBezTo>
                  <a:cubicBezTo>
                    <a:pt x="26694" y="38256"/>
                    <a:pt x="26956" y="38232"/>
                    <a:pt x="27206" y="38208"/>
                  </a:cubicBezTo>
                  <a:cubicBezTo>
                    <a:pt x="27254" y="38208"/>
                    <a:pt x="27302" y="38208"/>
                    <a:pt x="27349" y="38196"/>
                  </a:cubicBezTo>
                  <a:cubicBezTo>
                    <a:pt x="27456" y="38184"/>
                    <a:pt x="27552" y="38172"/>
                    <a:pt x="27647" y="38160"/>
                  </a:cubicBezTo>
                  <a:cubicBezTo>
                    <a:pt x="27885" y="38137"/>
                    <a:pt x="28123" y="38101"/>
                    <a:pt x="28361" y="38065"/>
                  </a:cubicBezTo>
                  <a:cubicBezTo>
                    <a:pt x="28433" y="38053"/>
                    <a:pt x="28504" y="38053"/>
                    <a:pt x="28564" y="38041"/>
                  </a:cubicBezTo>
                  <a:cubicBezTo>
                    <a:pt x="28635" y="38029"/>
                    <a:pt x="28730" y="38006"/>
                    <a:pt x="28814" y="37994"/>
                  </a:cubicBezTo>
                  <a:cubicBezTo>
                    <a:pt x="29052" y="37958"/>
                    <a:pt x="29302" y="37910"/>
                    <a:pt x="29540" y="37863"/>
                  </a:cubicBezTo>
                  <a:cubicBezTo>
                    <a:pt x="29635" y="37851"/>
                    <a:pt x="29719" y="37839"/>
                    <a:pt x="29802" y="37815"/>
                  </a:cubicBezTo>
                  <a:cubicBezTo>
                    <a:pt x="29861" y="37803"/>
                    <a:pt x="29921" y="37791"/>
                    <a:pt x="29969" y="37779"/>
                  </a:cubicBezTo>
                  <a:cubicBezTo>
                    <a:pt x="30254" y="37708"/>
                    <a:pt x="30540" y="37648"/>
                    <a:pt x="30814" y="37577"/>
                  </a:cubicBezTo>
                  <a:cubicBezTo>
                    <a:pt x="30897" y="37553"/>
                    <a:pt x="30981" y="37529"/>
                    <a:pt x="31064" y="37506"/>
                  </a:cubicBezTo>
                  <a:lnTo>
                    <a:pt x="31135" y="37482"/>
                  </a:lnTo>
                  <a:cubicBezTo>
                    <a:pt x="31540" y="37375"/>
                    <a:pt x="31933" y="37256"/>
                    <a:pt x="32314" y="37125"/>
                  </a:cubicBezTo>
                  <a:lnTo>
                    <a:pt x="32374" y="37101"/>
                  </a:lnTo>
                  <a:cubicBezTo>
                    <a:pt x="32648" y="37017"/>
                    <a:pt x="32909" y="36910"/>
                    <a:pt x="33171" y="36803"/>
                  </a:cubicBezTo>
                  <a:cubicBezTo>
                    <a:pt x="33243" y="36779"/>
                    <a:pt x="33314" y="36756"/>
                    <a:pt x="33374" y="36732"/>
                  </a:cubicBezTo>
                  <a:cubicBezTo>
                    <a:pt x="33505" y="36672"/>
                    <a:pt x="33636" y="36625"/>
                    <a:pt x="33755" y="36577"/>
                  </a:cubicBezTo>
                  <a:cubicBezTo>
                    <a:pt x="33850" y="36541"/>
                    <a:pt x="33945" y="36494"/>
                    <a:pt x="34041" y="36458"/>
                  </a:cubicBezTo>
                  <a:lnTo>
                    <a:pt x="34338" y="36315"/>
                  </a:lnTo>
                  <a:cubicBezTo>
                    <a:pt x="34553" y="36220"/>
                    <a:pt x="34767" y="36113"/>
                    <a:pt x="34981" y="36005"/>
                  </a:cubicBezTo>
                  <a:lnTo>
                    <a:pt x="35207" y="35886"/>
                  </a:lnTo>
                  <a:lnTo>
                    <a:pt x="35279" y="35851"/>
                  </a:lnTo>
                  <a:cubicBezTo>
                    <a:pt x="35410" y="35791"/>
                    <a:pt x="35529" y="35708"/>
                    <a:pt x="35660" y="35648"/>
                  </a:cubicBezTo>
                  <a:cubicBezTo>
                    <a:pt x="35827" y="35553"/>
                    <a:pt x="35993" y="35458"/>
                    <a:pt x="36160" y="35362"/>
                  </a:cubicBezTo>
                  <a:cubicBezTo>
                    <a:pt x="36315" y="35267"/>
                    <a:pt x="36434" y="35184"/>
                    <a:pt x="36577" y="35101"/>
                  </a:cubicBezTo>
                  <a:cubicBezTo>
                    <a:pt x="36719" y="35005"/>
                    <a:pt x="36898" y="34898"/>
                    <a:pt x="37065" y="34803"/>
                  </a:cubicBezTo>
                  <a:lnTo>
                    <a:pt x="37136" y="34755"/>
                  </a:lnTo>
                  <a:cubicBezTo>
                    <a:pt x="37374" y="34589"/>
                    <a:pt x="37624" y="34422"/>
                    <a:pt x="37862" y="34243"/>
                  </a:cubicBezTo>
                  <a:lnTo>
                    <a:pt x="41577" y="25980"/>
                  </a:lnTo>
                  <a:cubicBezTo>
                    <a:pt x="41327" y="26183"/>
                    <a:pt x="41065" y="26373"/>
                    <a:pt x="40791" y="26552"/>
                  </a:cubicBezTo>
                  <a:close/>
                </a:path>
              </a:pathLst>
            </a:custGeom>
            <a:gradFill>
              <a:gsLst>
                <a:gs pos="0">
                  <a:srgbClr val="FF62FF"/>
                </a:gs>
                <a:gs pos="100000">
                  <a:srgbClr val="A2B5FA"/>
                </a:gs>
              </a:gsLst>
              <a:lin ang="18900044"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7" name="Google Shape;927;p33"/>
            <p:cNvSpPr/>
            <p:nvPr/>
          </p:nvSpPr>
          <p:spPr>
            <a:xfrm>
              <a:off x="4628250" y="3943775"/>
              <a:ext cx="227425" cy="351850"/>
            </a:xfrm>
            <a:custGeom>
              <a:rect b="b" l="l" r="r" t="t"/>
              <a:pathLst>
                <a:path extrusionOk="0" h="14074" w="9097">
                  <a:moveTo>
                    <a:pt x="9097" y="5811"/>
                  </a:moveTo>
                  <a:lnTo>
                    <a:pt x="5382" y="14073"/>
                  </a:lnTo>
                  <a:lnTo>
                    <a:pt x="0" y="8263"/>
                  </a:lnTo>
                  <a:lnTo>
                    <a:pt x="3703" y="0"/>
                  </a:lnTo>
                  <a:close/>
                </a:path>
              </a:pathLst>
            </a:custGeom>
            <a:gradFill>
              <a:gsLst>
                <a:gs pos="0">
                  <a:srgbClr val="F9F6EF"/>
                </a:gs>
                <a:gs pos="100000">
                  <a:srgbClr val="F148FF"/>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8" name="Google Shape;928;p33"/>
            <p:cNvSpPr/>
            <p:nvPr/>
          </p:nvSpPr>
          <p:spPr>
            <a:xfrm>
              <a:off x="3534950" y="2972225"/>
              <a:ext cx="286075" cy="444425"/>
            </a:xfrm>
            <a:custGeom>
              <a:rect b="b" l="l" r="r" t="t"/>
              <a:pathLst>
                <a:path extrusionOk="0" h="17777" w="11443">
                  <a:moveTo>
                    <a:pt x="5525" y="6227"/>
                  </a:moveTo>
                  <a:cubicBezTo>
                    <a:pt x="4835" y="7275"/>
                    <a:pt x="4227" y="8382"/>
                    <a:pt x="3715" y="9525"/>
                  </a:cubicBezTo>
                  <a:lnTo>
                    <a:pt x="1" y="17776"/>
                  </a:lnTo>
                  <a:cubicBezTo>
                    <a:pt x="929" y="15705"/>
                    <a:pt x="2168" y="13776"/>
                    <a:pt x="3656" y="12049"/>
                  </a:cubicBezTo>
                  <a:cubicBezTo>
                    <a:pt x="4870" y="10633"/>
                    <a:pt x="6228" y="9371"/>
                    <a:pt x="7728" y="8263"/>
                  </a:cubicBezTo>
                  <a:lnTo>
                    <a:pt x="11443" y="0"/>
                  </a:lnTo>
                  <a:cubicBezTo>
                    <a:pt x="9121" y="1715"/>
                    <a:pt x="7109" y="3822"/>
                    <a:pt x="5525" y="6227"/>
                  </a:cubicBez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9" name="Google Shape;929;p33"/>
            <p:cNvSpPr/>
            <p:nvPr/>
          </p:nvSpPr>
          <p:spPr>
            <a:xfrm>
              <a:off x="3728125" y="2972225"/>
              <a:ext cx="227450" cy="351850"/>
            </a:xfrm>
            <a:custGeom>
              <a:rect b="b" l="l" r="r" t="t"/>
              <a:pathLst>
                <a:path extrusionOk="0" h="14074" w="9098">
                  <a:moveTo>
                    <a:pt x="9097" y="5822"/>
                  </a:moveTo>
                  <a:lnTo>
                    <a:pt x="5382" y="14074"/>
                  </a:lnTo>
                  <a:lnTo>
                    <a:pt x="1" y="8263"/>
                  </a:lnTo>
                  <a:lnTo>
                    <a:pt x="3716" y="0"/>
                  </a:lnTo>
                  <a:close/>
                </a:path>
              </a:pathLst>
            </a:custGeom>
            <a:gradFill>
              <a:gsLst>
                <a:gs pos="0">
                  <a:srgbClr val="F9F6EF"/>
                </a:gs>
                <a:gs pos="100000">
                  <a:srgbClr val="F148FF"/>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0" name="Google Shape;930;p33"/>
            <p:cNvSpPr/>
            <p:nvPr/>
          </p:nvSpPr>
          <p:spPr>
            <a:xfrm>
              <a:off x="3398625" y="3178800"/>
              <a:ext cx="1364175" cy="1346625"/>
            </a:xfrm>
            <a:custGeom>
              <a:rect b="b" l="l" r="r" t="t"/>
              <a:pathLst>
                <a:path extrusionOk="0" h="53865" w="54567">
                  <a:moveTo>
                    <a:pt x="13181" y="0"/>
                  </a:moveTo>
                  <a:lnTo>
                    <a:pt x="18562" y="5811"/>
                  </a:lnTo>
                  <a:cubicBezTo>
                    <a:pt x="9407" y="12621"/>
                    <a:pt x="8823" y="25563"/>
                    <a:pt x="17265" y="34671"/>
                  </a:cubicBezTo>
                  <a:cubicBezTo>
                    <a:pt x="25706" y="43779"/>
                    <a:pt x="40017" y="45661"/>
                    <a:pt x="49185" y="38850"/>
                  </a:cubicBezTo>
                  <a:lnTo>
                    <a:pt x="54567" y="44672"/>
                  </a:lnTo>
                  <a:cubicBezTo>
                    <a:pt x="42184" y="53864"/>
                    <a:pt x="22825" y="51328"/>
                    <a:pt x="11419" y="39017"/>
                  </a:cubicBezTo>
                  <a:cubicBezTo>
                    <a:pt x="1" y="26694"/>
                    <a:pt x="798" y="9204"/>
                    <a:pt x="13181" y="0"/>
                  </a:cubicBezTo>
                  <a:close/>
                </a:path>
              </a:pathLst>
            </a:custGeom>
            <a:gradFill>
              <a:gsLst>
                <a:gs pos="0">
                  <a:srgbClr val="CF65B0"/>
                </a:gs>
                <a:gs pos="100000">
                  <a:srgbClr val="FEFFB7"/>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1" name="Google Shape;931;p33"/>
          <p:cNvGrpSpPr/>
          <p:nvPr/>
        </p:nvGrpSpPr>
        <p:grpSpPr>
          <a:xfrm rot="1350625">
            <a:off x="16793177" y="-1242789"/>
            <a:ext cx="4027854" cy="3908252"/>
            <a:chOff x="2123475" y="1121100"/>
            <a:chExt cx="1683850" cy="1633850"/>
          </a:xfrm>
        </p:grpSpPr>
        <p:sp>
          <p:nvSpPr>
            <p:cNvPr id="932" name="Google Shape;932;p33"/>
            <p:cNvSpPr/>
            <p:nvPr/>
          </p:nvSpPr>
          <p:spPr>
            <a:xfrm>
              <a:off x="2390775" y="1509850"/>
              <a:ext cx="422100" cy="945975"/>
            </a:xfrm>
            <a:custGeom>
              <a:rect b="b" l="l" r="r" t="t"/>
              <a:pathLst>
                <a:path extrusionOk="0" h="37839" w="16884">
                  <a:moveTo>
                    <a:pt x="7406" y="0"/>
                  </a:moveTo>
                  <a:lnTo>
                    <a:pt x="3703" y="17038"/>
                  </a:lnTo>
                  <a:lnTo>
                    <a:pt x="0" y="34064"/>
                  </a:lnTo>
                  <a:lnTo>
                    <a:pt x="9465" y="37838"/>
                  </a:lnTo>
                  <a:lnTo>
                    <a:pt x="13180" y="20800"/>
                  </a:lnTo>
                  <a:lnTo>
                    <a:pt x="16883" y="3762"/>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3" name="Google Shape;933;p33"/>
            <p:cNvSpPr/>
            <p:nvPr/>
          </p:nvSpPr>
          <p:spPr>
            <a:xfrm>
              <a:off x="2123475" y="2147725"/>
              <a:ext cx="1683850" cy="607225"/>
            </a:xfrm>
            <a:custGeom>
              <a:rect b="b" l="l" r="r" t="t"/>
              <a:pathLst>
                <a:path extrusionOk="0" h="24289" w="67354">
                  <a:moveTo>
                    <a:pt x="57888" y="0"/>
                  </a:moveTo>
                  <a:lnTo>
                    <a:pt x="28944" y="10263"/>
                  </a:lnTo>
                  <a:lnTo>
                    <a:pt x="0" y="20526"/>
                  </a:lnTo>
                  <a:lnTo>
                    <a:pt x="9466" y="24289"/>
                  </a:lnTo>
                  <a:lnTo>
                    <a:pt x="38410" y="14026"/>
                  </a:lnTo>
                  <a:lnTo>
                    <a:pt x="67354" y="3762"/>
                  </a:ln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4" name="Google Shape;934;p33"/>
            <p:cNvSpPr/>
            <p:nvPr/>
          </p:nvSpPr>
          <p:spPr>
            <a:xfrm>
              <a:off x="2458025" y="1121100"/>
              <a:ext cx="1349300" cy="1120700"/>
            </a:xfrm>
            <a:custGeom>
              <a:rect b="b" l="l" r="r" t="t"/>
              <a:pathLst>
                <a:path extrusionOk="0" h="44828" w="53972">
                  <a:moveTo>
                    <a:pt x="31731" y="24289"/>
                  </a:moveTo>
                  <a:lnTo>
                    <a:pt x="9478" y="3763"/>
                  </a:lnTo>
                  <a:lnTo>
                    <a:pt x="1" y="1"/>
                  </a:lnTo>
                  <a:lnTo>
                    <a:pt x="22254" y="20527"/>
                  </a:lnTo>
                  <a:lnTo>
                    <a:pt x="44506" y="41065"/>
                  </a:lnTo>
                  <a:lnTo>
                    <a:pt x="53972" y="44827"/>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 name="Google Shape;935;p33"/>
            <p:cNvSpPr/>
            <p:nvPr/>
          </p:nvSpPr>
          <p:spPr>
            <a:xfrm>
              <a:off x="2123475" y="1121100"/>
              <a:ext cx="1447225" cy="1539800"/>
            </a:xfrm>
            <a:custGeom>
              <a:rect b="b" l="l" r="r" t="t"/>
              <a:pathLst>
                <a:path extrusionOk="0" h="61592" w="57889">
                  <a:moveTo>
                    <a:pt x="35636" y="20527"/>
                  </a:moveTo>
                  <a:lnTo>
                    <a:pt x="57888" y="41065"/>
                  </a:lnTo>
                  <a:lnTo>
                    <a:pt x="28944" y="51328"/>
                  </a:lnTo>
                  <a:lnTo>
                    <a:pt x="0" y="61591"/>
                  </a:lnTo>
                  <a:lnTo>
                    <a:pt x="6703" y="30790"/>
                  </a:lnTo>
                  <a:lnTo>
                    <a:pt x="13395" y="1"/>
                  </a:lnTo>
                  <a:close/>
                  <a:moveTo>
                    <a:pt x="10692" y="49614"/>
                  </a:moveTo>
                  <a:lnTo>
                    <a:pt x="26706" y="43946"/>
                  </a:lnTo>
                  <a:lnTo>
                    <a:pt x="42720" y="38267"/>
                  </a:lnTo>
                  <a:lnTo>
                    <a:pt x="30409" y="26909"/>
                  </a:lnTo>
                  <a:lnTo>
                    <a:pt x="18098" y="15550"/>
                  </a:lnTo>
                  <a:lnTo>
                    <a:pt x="14395" y="32588"/>
                  </a:lnTo>
                  <a:lnTo>
                    <a:pt x="10692" y="49614"/>
                  </a:lnTo>
                  <a:close/>
                </a:path>
              </a:pathLst>
            </a:custGeom>
            <a:gradFill>
              <a:gsLst>
                <a:gs pos="0">
                  <a:srgbClr val="FF62FF"/>
                </a:gs>
                <a:gs pos="100000">
                  <a:srgbClr val="A2B5FA"/>
                </a:gs>
              </a:gsLst>
              <a:lin ang="1890073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36" name="Google Shape;936;p33"/>
          <p:cNvSpPr/>
          <p:nvPr/>
        </p:nvSpPr>
        <p:spPr>
          <a:xfrm>
            <a:off x="15764255" y="9423443"/>
            <a:ext cx="5279650" cy="257054"/>
          </a:xfrm>
          <a:custGeom>
            <a:rect b="b" l="l" r="r" t="t"/>
            <a:pathLst>
              <a:path extrusionOk="0" h="2989" w="61377">
                <a:moveTo>
                  <a:pt x="6144" y="0"/>
                </a:moveTo>
                <a:cubicBezTo>
                  <a:pt x="4536" y="0"/>
                  <a:pt x="3727" y="679"/>
                  <a:pt x="2941" y="1334"/>
                </a:cubicBezTo>
                <a:cubicBezTo>
                  <a:pt x="2179" y="1965"/>
                  <a:pt x="1465" y="2560"/>
                  <a:pt x="0" y="2560"/>
                </a:cubicBezTo>
                <a:lnTo>
                  <a:pt x="0" y="2989"/>
                </a:lnTo>
                <a:cubicBezTo>
                  <a:pt x="1619" y="2989"/>
                  <a:pt x="2429" y="2310"/>
                  <a:pt x="3215" y="1655"/>
                </a:cubicBezTo>
                <a:cubicBezTo>
                  <a:pt x="3965" y="1024"/>
                  <a:pt x="4691" y="429"/>
                  <a:pt x="6144" y="429"/>
                </a:cubicBezTo>
                <a:cubicBezTo>
                  <a:pt x="7608" y="429"/>
                  <a:pt x="8323" y="1024"/>
                  <a:pt x="9085" y="1655"/>
                </a:cubicBezTo>
                <a:cubicBezTo>
                  <a:pt x="9859" y="2310"/>
                  <a:pt x="10668" y="2989"/>
                  <a:pt x="12287" y="2989"/>
                </a:cubicBezTo>
                <a:cubicBezTo>
                  <a:pt x="13895" y="2989"/>
                  <a:pt x="14704" y="2310"/>
                  <a:pt x="15490" y="1655"/>
                </a:cubicBezTo>
                <a:cubicBezTo>
                  <a:pt x="16252" y="1024"/>
                  <a:pt x="16967" y="429"/>
                  <a:pt x="18419" y="429"/>
                </a:cubicBezTo>
                <a:cubicBezTo>
                  <a:pt x="19884" y="429"/>
                  <a:pt x="20598" y="1024"/>
                  <a:pt x="21360" y="1655"/>
                </a:cubicBezTo>
                <a:cubicBezTo>
                  <a:pt x="22134" y="2310"/>
                  <a:pt x="22944" y="2989"/>
                  <a:pt x="24563" y="2989"/>
                </a:cubicBezTo>
                <a:cubicBezTo>
                  <a:pt x="26170" y="2989"/>
                  <a:pt x="26980" y="2310"/>
                  <a:pt x="27766" y="1655"/>
                </a:cubicBezTo>
                <a:cubicBezTo>
                  <a:pt x="28528" y="1024"/>
                  <a:pt x="29242" y="429"/>
                  <a:pt x="30694" y="429"/>
                </a:cubicBezTo>
                <a:cubicBezTo>
                  <a:pt x="32159" y="429"/>
                  <a:pt x="32873" y="1024"/>
                  <a:pt x="33623" y="1655"/>
                </a:cubicBezTo>
                <a:cubicBezTo>
                  <a:pt x="34409" y="2310"/>
                  <a:pt x="35219" y="2989"/>
                  <a:pt x="36838" y="2989"/>
                </a:cubicBezTo>
                <a:cubicBezTo>
                  <a:pt x="38445" y="2989"/>
                  <a:pt x="39255" y="2310"/>
                  <a:pt x="40041" y="1655"/>
                </a:cubicBezTo>
                <a:cubicBezTo>
                  <a:pt x="40803" y="1024"/>
                  <a:pt x="41517" y="429"/>
                  <a:pt x="42970" y="429"/>
                </a:cubicBezTo>
                <a:cubicBezTo>
                  <a:pt x="44434" y="429"/>
                  <a:pt x="45149" y="1024"/>
                  <a:pt x="45899" y="1655"/>
                </a:cubicBezTo>
                <a:cubicBezTo>
                  <a:pt x="46685" y="2310"/>
                  <a:pt x="47494" y="2989"/>
                  <a:pt x="49113" y="2989"/>
                </a:cubicBezTo>
                <a:cubicBezTo>
                  <a:pt x="50721" y="2989"/>
                  <a:pt x="51530" y="2310"/>
                  <a:pt x="52316" y="1655"/>
                </a:cubicBezTo>
                <a:cubicBezTo>
                  <a:pt x="53066" y="1024"/>
                  <a:pt x="53793" y="429"/>
                  <a:pt x="55245" y="429"/>
                </a:cubicBezTo>
                <a:cubicBezTo>
                  <a:pt x="56698" y="429"/>
                  <a:pt x="57424" y="1024"/>
                  <a:pt x="58174" y="1655"/>
                </a:cubicBezTo>
                <a:cubicBezTo>
                  <a:pt x="58960" y="2310"/>
                  <a:pt x="59770" y="2989"/>
                  <a:pt x="61377" y="2989"/>
                </a:cubicBezTo>
                <a:lnTo>
                  <a:pt x="61377" y="2560"/>
                </a:lnTo>
                <a:cubicBezTo>
                  <a:pt x="59924" y="2560"/>
                  <a:pt x="59210" y="1965"/>
                  <a:pt x="58448" y="1334"/>
                </a:cubicBezTo>
                <a:cubicBezTo>
                  <a:pt x="57662" y="679"/>
                  <a:pt x="56853" y="0"/>
                  <a:pt x="55245" y="0"/>
                </a:cubicBezTo>
                <a:cubicBezTo>
                  <a:pt x="53638" y="0"/>
                  <a:pt x="52828" y="679"/>
                  <a:pt x="52042" y="1334"/>
                </a:cubicBezTo>
                <a:cubicBezTo>
                  <a:pt x="51280" y="1965"/>
                  <a:pt x="50566" y="2560"/>
                  <a:pt x="49113" y="2560"/>
                </a:cubicBezTo>
                <a:cubicBezTo>
                  <a:pt x="47649" y="2560"/>
                  <a:pt x="46935" y="1965"/>
                  <a:pt x="46173" y="1334"/>
                </a:cubicBezTo>
                <a:cubicBezTo>
                  <a:pt x="45399" y="679"/>
                  <a:pt x="44589" y="0"/>
                  <a:pt x="42970" y="0"/>
                </a:cubicBezTo>
                <a:cubicBezTo>
                  <a:pt x="41362" y="0"/>
                  <a:pt x="40553" y="679"/>
                  <a:pt x="39767" y="1334"/>
                </a:cubicBezTo>
                <a:cubicBezTo>
                  <a:pt x="39005" y="1965"/>
                  <a:pt x="38291" y="2560"/>
                  <a:pt x="36838" y="2560"/>
                </a:cubicBezTo>
                <a:cubicBezTo>
                  <a:pt x="35374" y="2560"/>
                  <a:pt x="34659" y="1965"/>
                  <a:pt x="33897" y="1334"/>
                </a:cubicBezTo>
                <a:cubicBezTo>
                  <a:pt x="33123" y="679"/>
                  <a:pt x="32314" y="0"/>
                  <a:pt x="30694" y="0"/>
                </a:cubicBezTo>
                <a:cubicBezTo>
                  <a:pt x="29087" y="0"/>
                  <a:pt x="28278" y="679"/>
                  <a:pt x="27492" y="1334"/>
                </a:cubicBezTo>
                <a:cubicBezTo>
                  <a:pt x="26730" y="1965"/>
                  <a:pt x="26015" y="2560"/>
                  <a:pt x="24563" y="2560"/>
                </a:cubicBezTo>
                <a:cubicBezTo>
                  <a:pt x="23098" y="2560"/>
                  <a:pt x="22384" y="1965"/>
                  <a:pt x="21634" y="1334"/>
                </a:cubicBezTo>
                <a:cubicBezTo>
                  <a:pt x="20848" y="679"/>
                  <a:pt x="20038" y="0"/>
                  <a:pt x="18419" y="0"/>
                </a:cubicBezTo>
                <a:cubicBezTo>
                  <a:pt x="16812" y="0"/>
                  <a:pt x="16002" y="679"/>
                  <a:pt x="15216" y="1334"/>
                </a:cubicBezTo>
                <a:cubicBezTo>
                  <a:pt x="14454" y="1965"/>
                  <a:pt x="13740" y="2560"/>
                  <a:pt x="12287" y="2560"/>
                </a:cubicBezTo>
                <a:cubicBezTo>
                  <a:pt x="10823" y="2560"/>
                  <a:pt x="10109" y="1965"/>
                  <a:pt x="9347" y="1334"/>
                </a:cubicBezTo>
                <a:cubicBezTo>
                  <a:pt x="8573" y="679"/>
                  <a:pt x="7763" y="0"/>
                  <a:pt x="6144" y="0"/>
                </a:cubicBezTo>
                <a:close/>
              </a:path>
            </a:pathLst>
          </a:custGeom>
          <a:solidFill>
            <a:schemeClr val="accent4"/>
          </a:solidFill>
          <a:ln>
            <a:noFill/>
          </a:ln>
          <a:effectLst>
            <a:outerShdw blurRad="228600" rotWithShape="0" algn="bl" dir="3600000" dist="9525">
              <a:schemeClr val="accent4">
                <a:alpha val="74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7" name="Google Shape;937;p33"/>
          <p:cNvSpPr txBox="1"/>
          <p:nvPr>
            <p:ph type="title"/>
          </p:nvPr>
        </p:nvSpPr>
        <p:spPr>
          <a:xfrm>
            <a:off x="1517550" y="781573"/>
            <a:ext cx="15252600" cy="11454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accent1"/>
              </a:buClr>
              <a:buSzPts val="4600"/>
              <a:buNone/>
              <a:defRPr>
                <a:solidFill>
                  <a:schemeClr val="dk2"/>
                </a:solidFill>
              </a:defRPr>
            </a:lvl1pPr>
            <a:lvl2pPr lvl="1" rtl="0">
              <a:spcBef>
                <a:spcPts val="0"/>
              </a:spcBef>
              <a:spcAft>
                <a:spcPts val="0"/>
              </a:spcAft>
              <a:buClr>
                <a:schemeClr val="accent1"/>
              </a:buClr>
              <a:buSzPts val="4600"/>
              <a:buNone/>
              <a:defRPr>
                <a:solidFill>
                  <a:schemeClr val="accent1"/>
                </a:solidFill>
              </a:defRPr>
            </a:lvl2pPr>
            <a:lvl3pPr lvl="2" rtl="0">
              <a:spcBef>
                <a:spcPts val="0"/>
              </a:spcBef>
              <a:spcAft>
                <a:spcPts val="0"/>
              </a:spcAft>
              <a:buClr>
                <a:schemeClr val="accent1"/>
              </a:buClr>
              <a:buSzPts val="4600"/>
              <a:buNone/>
              <a:defRPr>
                <a:solidFill>
                  <a:schemeClr val="accent1"/>
                </a:solidFill>
              </a:defRPr>
            </a:lvl3pPr>
            <a:lvl4pPr lvl="3" rtl="0">
              <a:spcBef>
                <a:spcPts val="0"/>
              </a:spcBef>
              <a:spcAft>
                <a:spcPts val="0"/>
              </a:spcAft>
              <a:buClr>
                <a:schemeClr val="accent1"/>
              </a:buClr>
              <a:buSzPts val="4600"/>
              <a:buNone/>
              <a:defRPr>
                <a:solidFill>
                  <a:schemeClr val="accent1"/>
                </a:solidFill>
              </a:defRPr>
            </a:lvl4pPr>
            <a:lvl5pPr lvl="4" rtl="0">
              <a:spcBef>
                <a:spcPts val="0"/>
              </a:spcBef>
              <a:spcAft>
                <a:spcPts val="0"/>
              </a:spcAft>
              <a:buClr>
                <a:schemeClr val="accent1"/>
              </a:buClr>
              <a:buSzPts val="4600"/>
              <a:buNone/>
              <a:defRPr>
                <a:solidFill>
                  <a:schemeClr val="accent1"/>
                </a:solidFill>
              </a:defRPr>
            </a:lvl5pPr>
            <a:lvl6pPr lvl="5" rtl="0">
              <a:spcBef>
                <a:spcPts val="0"/>
              </a:spcBef>
              <a:spcAft>
                <a:spcPts val="0"/>
              </a:spcAft>
              <a:buClr>
                <a:schemeClr val="accent1"/>
              </a:buClr>
              <a:buSzPts val="4600"/>
              <a:buNone/>
              <a:defRPr>
                <a:solidFill>
                  <a:schemeClr val="accent1"/>
                </a:solidFill>
              </a:defRPr>
            </a:lvl6pPr>
            <a:lvl7pPr lvl="6" rtl="0">
              <a:spcBef>
                <a:spcPts val="0"/>
              </a:spcBef>
              <a:spcAft>
                <a:spcPts val="0"/>
              </a:spcAft>
              <a:buClr>
                <a:schemeClr val="accent1"/>
              </a:buClr>
              <a:buSzPts val="4600"/>
              <a:buNone/>
              <a:defRPr>
                <a:solidFill>
                  <a:schemeClr val="accent1"/>
                </a:solidFill>
              </a:defRPr>
            </a:lvl7pPr>
            <a:lvl8pPr lvl="7" rtl="0">
              <a:spcBef>
                <a:spcPts val="0"/>
              </a:spcBef>
              <a:spcAft>
                <a:spcPts val="0"/>
              </a:spcAft>
              <a:buClr>
                <a:schemeClr val="accent1"/>
              </a:buClr>
              <a:buSzPts val="4600"/>
              <a:buNone/>
              <a:defRPr>
                <a:solidFill>
                  <a:schemeClr val="accent1"/>
                </a:solidFill>
              </a:defRPr>
            </a:lvl8pPr>
            <a:lvl9pPr lvl="8" rtl="0">
              <a:spcBef>
                <a:spcPts val="0"/>
              </a:spcBef>
              <a:spcAft>
                <a:spcPts val="0"/>
              </a:spcAft>
              <a:buClr>
                <a:schemeClr val="accent1"/>
              </a:buClr>
              <a:buSzPts val="4600"/>
              <a:buNone/>
              <a:defRPr>
                <a:solidFill>
                  <a:schemeClr val="accent1"/>
                </a:solidFill>
              </a:defRPr>
            </a:lvl9pPr>
          </a:lstStyle>
          <a:p/>
        </p:txBody>
      </p:sp>
      <p:sp>
        <p:nvSpPr>
          <p:cNvPr id="938" name="Google Shape;938;p33"/>
          <p:cNvSpPr txBox="1"/>
          <p:nvPr>
            <p:ph idx="1" type="subTitle"/>
          </p:nvPr>
        </p:nvSpPr>
        <p:spPr>
          <a:xfrm>
            <a:off x="1952675" y="3419850"/>
            <a:ext cx="6922200" cy="1954800"/>
          </a:xfrm>
          <a:prstGeom prst="rect">
            <a:avLst/>
          </a:prstGeom>
        </p:spPr>
        <p:txBody>
          <a:bodyPr anchorCtr="0" anchor="t" bIns="182850" lIns="182850" spcFirstLastPara="1" rIns="182850" wrap="square" tIns="182850">
            <a:noAutofit/>
          </a:bodyPr>
          <a:lstStyle>
            <a:lvl1pPr lvl="0" rtl="0">
              <a:spcBef>
                <a:spcPts val="0"/>
              </a:spcBef>
              <a:spcAft>
                <a:spcPts val="0"/>
              </a:spcAft>
              <a:buClr>
                <a:schemeClr val="accent6"/>
              </a:buClr>
              <a:buSzPts val="2800"/>
              <a:buChar char="●"/>
              <a:defRPr sz="2400">
                <a:solidFill>
                  <a:schemeClr val="dk1"/>
                </a:solidFill>
              </a:defRPr>
            </a:lvl1pPr>
            <a:lvl2pPr lvl="1" rtl="0">
              <a:spcBef>
                <a:spcPts val="0"/>
              </a:spcBef>
              <a:spcAft>
                <a:spcPts val="0"/>
              </a:spcAft>
              <a:buSzPts val="2800"/>
              <a:buChar char="○"/>
              <a:defRPr/>
            </a:lvl2pPr>
            <a:lvl3pPr lvl="2" rtl="0">
              <a:spcBef>
                <a:spcPts val="0"/>
              </a:spcBef>
              <a:spcAft>
                <a:spcPts val="0"/>
              </a:spcAft>
              <a:buSzPts val="2800"/>
              <a:buChar char="■"/>
              <a:defRPr/>
            </a:lvl3pPr>
            <a:lvl4pPr lvl="3" rtl="0">
              <a:spcBef>
                <a:spcPts val="0"/>
              </a:spcBef>
              <a:spcAft>
                <a:spcPts val="0"/>
              </a:spcAft>
              <a:buSzPts val="2800"/>
              <a:buChar char="●"/>
              <a:defRPr/>
            </a:lvl4pPr>
            <a:lvl5pPr lvl="4" rtl="0">
              <a:spcBef>
                <a:spcPts val="0"/>
              </a:spcBef>
              <a:spcAft>
                <a:spcPts val="0"/>
              </a:spcAft>
              <a:buSzPts val="2800"/>
              <a:buChar char="○"/>
              <a:defRPr/>
            </a:lvl5pPr>
            <a:lvl6pPr lvl="5" rtl="0">
              <a:spcBef>
                <a:spcPts val="0"/>
              </a:spcBef>
              <a:spcAft>
                <a:spcPts val="0"/>
              </a:spcAft>
              <a:buSzPts val="2800"/>
              <a:buChar char="■"/>
              <a:defRPr/>
            </a:lvl6pPr>
            <a:lvl7pPr lvl="6" rtl="0">
              <a:spcBef>
                <a:spcPts val="0"/>
              </a:spcBef>
              <a:spcAft>
                <a:spcPts val="0"/>
              </a:spcAft>
              <a:buSzPts val="2800"/>
              <a:buChar char="●"/>
              <a:defRPr/>
            </a:lvl7pPr>
            <a:lvl8pPr lvl="7" rtl="0">
              <a:spcBef>
                <a:spcPts val="0"/>
              </a:spcBef>
              <a:spcAft>
                <a:spcPts val="0"/>
              </a:spcAft>
              <a:buSzPts val="2800"/>
              <a:buChar char="○"/>
              <a:defRPr/>
            </a:lvl8pPr>
            <a:lvl9pPr lvl="8" rtl="0">
              <a:spcBef>
                <a:spcPts val="0"/>
              </a:spcBef>
              <a:spcAft>
                <a:spcPts val="0"/>
              </a:spcAft>
              <a:buSzPts val="2800"/>
              <a:buChar char="■"/>
              <a:defRPr/>
            </a:lvl9pPr>
          </a:lstStyle>
          <a:p/>
        </p:txBody>
      </p:sp>
      <p:sp>
        <p:nvSpPr>
          <p:cNvPr id="939" name="Google Shape;939;p33"/>
          <p:cNvSpPr txBox="1"/>
          <p:nvPr>
            <p:ph idx="2" type="title"/>
          </p:nvPr>
        </p:nvSpPr>
        <p:spPr>
          <a:xfrm>
            <a:off x="1952675" y="2717450"/>
            <a:ext cx="4447800" cy="904800"/>
          </a:xfrm>
          <a:prstGeom prst="rect">
            <a:avLst/>
          </a:prstGeom>
        </p:spPr>
        <p:txBody>
          <a:bodyPr anchorCtr="0" anchor="b" bIns="182850" lIns="182850" spcFirstLastPara="1" rIns="182850" wrap="square" tIns="182850">
            <a:noAutofit/>
          </a:bodyPr>
          <a:lstStyle>
            <a:lvl1pPr lvl="0" rtl="0" algn="l">
              <a:spcBef>
                <a:spcPts val="0"/>
              </a:spcBef>
              <a:spcAft>
                <a:spcPts val="0"/>
              </a:spcAft>
              <a:buSzPts val="4000"/>
              <a:buNone/>
              <a:defRPr b="1" sz="3600">
                <a:solidFill>
                  <a:schemeClr val="dk2"/>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940" name="Google Shape;940;p33"/>
          <p:cNvSpPr txBox="1"/>
          <p:nvPr>
            <p:ph idx="3" type="subTitle"/>
          </p:nvPr>
        </p:nvSpPr>
        <p:spPr>
          <a:xfrm>
            <a:off x="9413100" y="3419850"/>
            <a:ext cx="6922200" cy="3844800"/>
          </a:xfrm>
          <a:prstGeom prst="rect">
            <a:avLst/>
          </a:prstGeom>
        </p:spPr>
        <p:txBody>
          <a:bodyPr anchorCtr="0" anchor="t" bIns="182850" lIns="182850" spcFirstLastPara="1" rIns="182850" wrap="square" tIns="182850">
            <a:noAutofit/>
          </a:bodyPr>
          <a:lstStyle>
            <a:lvl1pPr lvl="0" rtl="0">
              <a:spcBef>
                <a:spcPts val="0"/>
              </a:spcBef>
              <a:spcAft>
                <a:spcPts val="0"/>
              </a:spcAft>
              <a:buClr>
                <a:schemeClr val="accent6"/>
              </a:buClr>
              <a:buSzPts val="2800"/>
              <a:buChar char="●"/>
              <a:defRPr sz="2400">
                <a:solidFill>
                  <a:schemeClr val="dk1"/>
                </a:solidFill>
              </a:defRPr>
            </a:lvl1pPr>
            <a:lvl2pPr lvl="1" rtl="0">
              <a:spcBef>
                <a:spcPts val="0"/>
              </a:spcBef>
              <a:spcAft>
                <a:spcPts val="0"/>
              </a:spcAft>
              <a:buSzPts val="2800"/>
              <a:buChar char="○"/>
              <a:defRPr/>
            </a:lvl2pPr>
            <a:lvl3pPr lvl="2" rtl="0">
              <a:spcBef>
                <a:spcPts val="0"/>
              </a:spcBef>
              <a:spcAft>
                <a:spcPts val="0"/>
              </a:spcAft>
              <a:buSzPts val="2800"/>
              <a:buChar char="■"/>
              <a:defRPr/>
            </a:lvl3pPr>
            <a:lvl4pPr lvl="3" rtl="0">
              <a:spcBef>
                <a:spcPts val="0"/>
              </a:spcBef>
              <a:spcAft>
                <a:spcPts val="0"/>
              </a:spcAft>
              <a:buSzPts val="2800"/>
              <a:buChar char="●"/>
              <a:defRPr/>
            </a:lvl4pPr>
            <a:lvl5pPr lvl="4" rtl="0">
              <a:spcBef>
                <a:spcPts val="0"/>
              </a:spcBef>
              <a:spcAft>
                <a:spcPts val="0"/>
              </a:spcAft>
              <a:buSzPts val="2800"/>
              <a:buChar char="○"/>
              <a:defRPr/>
            </a:lvl5pPr>
            <a:lvl6pPr lvl="5" rtl="0">
              <a:spcBef>
                <a:spcPts val="0"/>
              </a:spcBef>
              <a:spcAft>
                <a:spcPts val="0"/>
              </a:spcAft>
              <a:buSzPts val="2800"/>
              <a:buChar char="■"/>
              <a:defRPr/>
            </a:lvl6pPr>
            <a:lvl7pPr lvl="6" rtl="0">
              <a:spcBef>
                <a:spcPts val="0"/>
              </a:spcBef>
              <a:spcAft>
                <a:spcPts val="0"/>
              </a:spcAft>
              <a:buSzPts val="2800"/>
              <a:buChar char="●"/>
              <a:defRPr/>
            </a:lvl7pPr>
            <a:lvl8pPr lvl="7" rtl="0">
              <a:spcBef>
                <a:spcPts val="0"/>
              </a:spcBef>
              <a:spcAft>
                <a:spcPts val="0"/>
              </a:spcAft>
              <a:buSzPts val="2800"/>
              <a:buChar char="○"/>
              <a:defRPr/>
            </a:lvl8pPr>
            <a:lvl9pPr lvl="8" rtl="0">
              <a:spcBef>
                <a:spcPts val="0"/>
              </a:spcBef>
              <a:spcAft>
                <a:spcPts val="0"/>
              </a:spcAft>
              <a:buSzPts val="2800"/>
              <a:buChar char="■"/>
              <a:defRPr/>
            </a:lvl9pPr>
          </a:lstStyle>
          <a:p/>
        </p:txBody>
      </p:sp>
      <p:sp>
        <p:nvSpPr>
          <p:cNvPr id="941" name="Google Shape;941;p33"/>
          <p:cNvSpPr txBox="1"/>
          <p:nvPr>
            <p:ph idx="4" type="title"/>
          </p:nvPr>
        </p:nvSpPr>
        <p:spPr>
          <a:xfrm>
            <a:off x="9413113" y="2717450"/>
            <a:ext cx="4447800" cy="904800"/>
          </a:xfrm>
          <a:prstGeom prst="rect">
            <a:avLst/>
          </a:prstGeom>
        </p:spPr>
        <p:txBody>
          <a:bodyPr anchorCtr="0" anchor="b" bIns="182850" lIns="182850" spcFirstLastPara="1" rIns="182850" wrap="square" tIns="182850">
            <a:noAutofit/>
          </a:bodyPr>
          <a:lstStyle>
            <a:lvl1pPr lvl="0" rtl="0" algn="l">
              <a:spcBef>
                <a:spcPts val="0"/>
              </a:spcBef>
              <a:spcAft>
                <a:spcPts val="0"/>
              </a:spcAft>
              <a:buSzPts val="4000"/>
              <a:buNone/>
              <a:defRPr b="1" sz="3600">
                <a:solidFill>
                  <a:schemeClr val="dk2"/>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942" name="Google Shape;942;p33"/>
          <p:cNvSpPr txBox="1"/>
          <p:nvPr>
            <p:ph idx="5" type="subTitle"/>
          </p:nvPr>
        </p:nvSpPr>
        <p:spPr>
          <a:xfrm>
            <a:off x="1952700" y="6298900"/>
            <a:ext cx="6922200" cy="966000"/>
          </a:xfrm>
          <a:prstGeom prst="rect">
            <a:avLst/>
          </a:prstGeom>
        </p:spPr>
        <p:txBody>
          <a:bodyPr anchorCtr="0" anchor="t" bIns="182850" lIns="182850" spcFirstLastPara="1" rIns="182850" wrap="square" tIns="182850">
            <a:noAutofit/>
          </a:bodyPr>
          <a:lstStyle>
            <a:lvl1pPr lvl="0" rtl="0">
              <a:spcBef>
                <a:spcPts val="0"/>
              </a:spcBef>
              <a:spcAft>
                <a:spcPts val="0"/>
              </a:spcAft>
              <a:buClr>
                <a:schemeClr val="accent6"/>
              </a:buClr>
              <a:buSzPts val="2800"/>
              <a:buChar char="●"/>
              <a:defRPr sz="2400"/>
            </a:lvl1pPr>
            <a:lvl2pPr lvl="1" rtl="0">
              <a:spcBef>
                <a:spcPts val="0"/>
              </a:spcBef>
              <a:spcAft>
                <a:spcPts val="0"/>
              </a:spcAft>
              <a:buSzPts val="2800"/>
              <a:buChar char="○"/>
              <a:defRPr/>
            </a:lvl2pPr>
            <a:lvl3pPr lvl="2" rtl="0">
              <a:spcBef>
                <a:spcPts val="0"/>
              </a:spcBef>
              <a:spcAft>
                <a:spcPts val="0"/>
              </a:spcAft>
              <a:buSzPts val="2800"/>
              <a:buChar char="■"/>
              <a:defRPr/>
            </a:lvl3pPr>
            <a:lvl4pPr lvl="3" rtl="0">
              <a:spcBef>
                <a:spcPts val="0"/>
              </a:spcBef>
              <a:spcAft>
                <a:spcPts val="0"/>
              </a:spcAft>
              <a:buSzPts val="2800"/>
              <a:buChar char="●"/>
              <a:defRPr/>
            </a:lvl4pPr>
            <a:lvl5pPr lvl="4" rtl="0">
              <a:spcBef>
                <a:spcPts val="0"/>
              </a:spcBef>
              <a:spcAft>
                <a:spcPts val="0"/>
              </a:spcAft>
              <a:buSzPts val="2800"/>
              <a:buChar char="○"/>
              <a:defRPr/>
            </a:lvl5pPr>
            <a:lvl6pPr lvl="5" rtl="0">
              <a:spcBef>
                <a:spcPts val="0"/>
              </a:spcBef>
              <a:spcAft>
                <a:spcPts val="0"/>
              </a:spcAft>
              <a:buSzPts val="2800"/>
              <a:buChar char="■"/>
              <a:defRPr/>
            </a:lvl6pPr>
            <a:lvl7pPr lvl="6" rtl="0">
              <a:spcBef>
                <a:spcPts val="0"/>
              </a:spcBef>
              <a:spcAft>
                <a:spcPts val="0"/>
              </a:spcAft>
              <a:buSzPts val="2800"/>
              <a:buChar char="●"/>
              <a:defRPr/>
            </a:lvl7pPr>
            <a:lvl8pPr lvl="7" rtl="0">
              <a:spcBef>
                <a:spcPts val="0"/>
              </a:spcBef>
              <a:spcAft>
                <a:spcPts val="0"/>
              </a:spcAft>
              <a:buSzPts val="2800"/>
              <a:buChar char="○"/>
              <a:defRPr/>
            </a:lvl8pPr>
            <a:lvl9pPr lvl="8" rtl="0">
              <a:spcBef>
                <a:spcPts val="0"/>
              </a:spcBef>
              <a:spcAft>
                <a:spcPts val="0"/>
              </a:spcAft>
              <a:buSzPts val="2800"/>
              <a:buChar char="■"/>
              <a:defRPr/>
            </a:lvl9pPr>
          </a:lstStyle>
          <a:p/>
        </p:txBody>
      </p:sp>
      <p:sp>
        <p:nvSpPr>
          <p:cNvPr id="943" name="Google Shape;943;p33"/>
          <p:cNvSpPr txBox="1"/>
          <p:nvPr>
            <p:ph idx="6" type="title"/>
          </p:nvPr>
        </p:nvSpPr>
        <p:spPr>
          <a:xfrm>
            <a:off x="1952675" y="5596500"/>
            <a:ext cx="4447800" cy="904800"/>
          </a:xfrm>
          <a:prstGeom prst="rect">
            <a:avLst/>
          </a:prstGeom>
        </p:spPr>
        <p:txBody>
          <a:bodyPr anchorCtr="0" anchor="b" bIns="182850" lIns="182850" spcFirstLastPara="1" rIns="182850" wrap="square" tIns="182850">
            <a:noAutofit/>
          </a:bodyPr>
          <a:lstStyle>
            <a:lvl1pPr lvl="0" rtl="0" algn="l">
              <a:spcBef>
                <a:spcPts val="0"/>
              </a:spcBef>
              <a:spcAft>
                <a:spcPts val="0"/>
              </a:spcAft>
              <a:buSzPts val="4000"/>
              <a:buNone/>
              <a:defRPr b="1" sz="3600">
                <a:solidFill>
                  <a:schemeClr val="dk2"/>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5">
    <p:spTree>
      <p:nvGrpSpPr>
        <p:cNvPr id="944" name="Shape 944"/>
        <p:cNvGrpSpPr/>
        <p:nvPr/>
      </p:nvGrpSpPr>
      <p:grpSpPr>
        <a:xfrm>
          <a:off x="0" y="0"/>
          <a:ext cx="0" cy="0"/>
          <a:chOff x="0" y="0"/>
          <a:chExt cx="0" cy="0"/>
        </a:xfrm>
      </p:grpSpPr>
      <p:grpSp>
        <p:nvGrpSpPr>
          <p:cNvPr id="945" name="Google Shape;945;p34"/>
          <p:cNvGrpSpPr/>
          <p:nvPr/>
        </p:nvGrpSpPr>
        <p:grpSpPr>
          <a:xfrm>
            <a:off x="-1262657" y="-2718415"/>
            <a:ext cx="22035857" cy="14621215"/>
            <a:chOff x="-631328" y="-1359208"/>
            <a:chExt cx="11017928" cy="7310608"/>
          </a:xfrm>
        </p:grpSpPr>
        <p:sp>
          <p:nvSpPr>
            <p:cNvPr id="946" name="Google Shape;946;p34"/>
            <p:cNvSpPr/>
            <p:nvPr/>
          </p:nvSpPr>
          <p:spPr>
            <a:xfrm>
              <a:off x="-397325" y="146575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7" name="Google Shape;947;p34"/>
            <p:cNvSpPr/>
            <p:nvPr/>
          </p:nvSpPr>
          <p:spPr>
            <a:xfrm>
              <a:off x="-397323" y="4343346"/>
              <a:ext cx="2639825" cy="128527"/>
            </a:xfrm>
            <a:custGeom>
              <a:rect b="b" l="l" r="r" t="t"/>
              <a:pathLst>
                <a:path extrusionOk="0" h="2989" w="61377">
                  <a:moveTo>
                    <a:pt x="6144" y="0"/>
                  </a:moveTo>
                  <a:cubicBezTo>
                    <a:pt x="4536" y="0"/>
                    <a:pt x="3727" y="679"/>
                    <a:pt x="2941" y="1334"/>
                  </a:cubicBezTo>
                  <a:cubicBezTo>
                    <a:pt x="2179" y="1965"/>
                    <a:pt x="1465" y="2560"/>
                    <a:pt x="0" y="2560"/>
                  </a:cubicBezTo>
                  <a:lnTo>
                    <a:pt x="0" y="2989"/>
                  </a:lnTo>
                  <a:cubicBezTo>
                    <a:pt x="1619" y="2989"/>
                    <a:pt x="2429" y="2310"/>
                    <a:pt x="3215" y="1655"/>
                  </a:cubicBezTo>
                  <a:cubicBezTo>
                    <a:pt x="3965" y="1024"/>
                    <a:pt x="4691" y="429"/>
                    <a:pt x="6144" y="429"/>
                  </a:cubicBezTo>
                  <a:cubicBezTo>
                    <a:pt x="7608" y="429"/>
                    <a:pt x="8323" y="1024"/>
                    <a:pt x="9085" y="1655"/>
                  </a:cubicBezTo>
                  <a:cubicBezTo>
                    <a:pt x="9859" y="2310"/>
                    <a:pt x="10668" y="2989"/>
                    <a:pt x="12287" y="2989"/>
                  </a:cubicBezTo>
                  <a:cubicBezTo>
                    <a:pt x="13895" y="2989"/>
                    <a:pt x="14704" y="2310"/>
                    <a:pt x="15490" y="1655"/>
                  </a:cubicBezTo>
                  <a:cubicBezTo>
                    <a:pt x="16252" y="1024"/>
                    <a:pt x="16967" y="429"/>
                    <a:pt x="18419" y="429"/>
                  </a:cubicBezTo>
                  <a:cubicBezTo>
                    <a:pt x="19884" y="429"/>
                    <a:pt x="20598" y="1024"/>
                    <a:pt x="21360" y="1655"/>
                  </a:cubicBezTo>
                  <a:cubicBezTo>
                    <a:pt x="22134" y="2310"/>
                    <a:pt x="22944" y="2989"/>
                    <a:pt x="24563" y="2989"/>
                  </a:cubicBezTo>
                  <a:cubicBezTo>
                    <a:pt x="26170" y="2989"/>
                    <a:pt x="26980" y="2310"/>
                    <a:pt x="27766" y="1655"/>
                  </a:cubicBezTo>
                  <a:cubicBezTo>
                    <a:pt x="28528" y="1024"/>
                    <a:pt x="29242" y="429"/>
                    <a:pt x="30694" y="429"/>
                  </a:cubicBezTo>
                  <a:cubicBezTo>
                    <a:pt x="32159" y="429"/>
                    <a:pt x="32873" y="1024"/>
                    <a:pt x="33623" y="1655"/>
                  </a:cubicBezTo>
                  <a:cubicBezTo>
                    <a:pt x="34409" y="2310"/>
                    <a:pt x="35219" y="2989"/>
                    <a:pt x="36838" y="2989"/>
                  </a:cubicBezTo>
                  <a:cubicBezTo>
                    <a:pt x="38445" y="2989"/>
                    <a:pt x="39255" y="2310"/>
                    <a:pt x="40041" y="1655"/>
                  </a:cubicBezTo>
                  <a:cubicBezTo>
                    <a:pt x="40803" y="1024"/>
                    <a:pt x="41517" y="429"/>
                    <a:pt x="42970" y="429"/>
                  </a:cubicBezTo>
                  <a:cubicBezTo>
                    <a:pt x="44434" y="429"/>
                    <a:pt x="45149" y="1024"/>
                    <a:pt x="45899" y="1655"/>
                  </a:cubicBezTo>
                  <a:cubicBezTo>
                    <a:pt x="46685" y="2310"/>
                    <a:pt x="47494" y="2989"/>
                    <a:pt x="49113" y="2989"/>
                  </a:cubicBezTo>
                  <a:cubicBezTo>
                    <a:pt x="50721" y="2989"/>
                    <a:pt x="51530" y="2310"/>
                    <a:pt x="52316" y="1655"/>
                  </a:cubicBezTo>
                  <a:cubicBezTo>
                    <a:pt x="53066" y="1024"/>
                    <a:pt x="53793" y="429"/>
                    <a:pt x="55245" y="429"/>
                  </a:cubicBezTo>
                  <a:cubicBezTo>
                    <a:pt x="56698" y="429"/>
                    <a:pt x="57424" y="1024"/>
                    <a:pt x="58174" y="1655"/>
                  </a:cubicBezTo>
                  <a:cubicBezTo>
                    <a:pt x="58960" y="2310"/>
                    <a:pt x="59770" y="2989"/>
                    <a:pt x="61377" y="2989"/>
                  </a:cubicBezTo>
                  <a:lnTo>
                    <a:pt x="61377" y="2560"/>
                  </a:lnTo>
                  <a:cubicBezTo>
                    <a:pt x="59924" y="2560"/>
                    <a:pt x="59210" y="1965"/>
                    <a:pt x="58448" y="1334"/>
                  </a:cubicBezTo>
                  <a:cubicBezTo>
                    <a:pt x="57662" y="679"/>
                    <a:pt x="56853" y="0"/>
                    <a:pt x="55245" y="0"/>
                  </a:cubicBezTo>
                  <a:cubicBezTo>
                    <a:pt x="53638" y="0"/>
                    <a:pt x="52828" y="679"/>
                    <a:pt x="52042" y="1334"/>
                  </a:cubicBezTo>
                  <a:cubicBezTo>
                    <a:pt x="51280" y="1965"/>
                    <a:pt x="50566" y="2560"/>
                    <a:pt x="49113" y="2560"/>
                  </a:cubicBezTo>
                  <a:cubicBezTo>
                    <a:pt x="47649" y="2560"/>
                    <a:pt x="46935" y="1965"/>
                    <a:pt x="46173" y="1334"/>
                  </a:cubicBezTo>
                  <a:cubicBezTo>
                    <a:pt x="45399" y="679"/>
                    <a:pt x="44589" y="0"/>
                    <a:pt x="42970" y="0"/>
                  </a:cubicBezTo>
                  <a:cubicBezTo>
                    <a:pt x="41362" y="0"/>
                    <a:pt x="40553" y="679"/>
                    <a:pt x="39767" y="1334"/>
                  </a:cubicBezTo>
                  <a:cubicBezTo>
                    <a:pt x="39005" y="1965"/>
                    <a:pt x="38291" y="2560"/>
                    <a:pt x="36838" y="2560"/>
                  </a:cubicBezTo>
                  <a:cubicBezTo>
                    <a:pt x="35374" y="2560"/>
                    <a:pt x="34659" y="1965"/>
                    <a:pt x="33897" y="1334"/>
                  </a:cubicBezTo>
                  <a:cubicBezTo>
                    <a:pt x="33123" y="679"/>
                    <a:pt x="32314" y="0"/>
                    <a:pt x="30694" y="0"/>
                  </a:cubicBezTo>
                  <a:cubicBezTo>
                    <a:pt x="29087" y="0"/>
                    <a:pt x="28278" y="679"/>
                    <a:pt x="27492" y="1334"/>
                  </a:cubicBezTo>
                  <a:cubicBezTo>
                    <a:pt x="26730" y="1965"/>
                    <a:pt x="26015" y="2560"/>
                    <a:pt x="24563" y="2560"/>
                  </a:cubicBezTo>
                  <a:cubicBezTo>
                    <a:pt x="23098" y="2560"/>
                    <a:pt x="22384" y="1965"/>
                    <a:pt x="21634" y="1334"/>
                  </a:cubicBezTo>
                  <a:cubicBezTo>
                    <a:pt x="20848" y="679"/>
                    <a:pt x="20038" y="0"/>
                    <a:pt x="18419" y="0"/>
                  </a:cubicBezTo>
                  <a:cubicBezTo>
                    <a:pt x="16812" y="0"/>
                    <a:pt x="16002" y="679"/>
                    <a:pt x="15216" y="1334"/>
                  </a:cubicBezTo>
                  <a:cubicBezTo>
                    <a:pt x="14454" y="1965"/>
                    <a:pt x="13740" y="2560"/>
                    <a:pt x="12287" y="2560"/>
                  </a:cubicBezTo>
                  <a:cubicBezTo>
                    <a:pt x="10823" y="2560"/>
                    <a:pt x="10109" y="1965"/>
                    <a:pt x="9347" y="1334"/>
                  </a:cubicBezTo>
                  <a:cubicBezTo>
                    <a:pt x="8573" y="679"/>
                    <a:pt x="7763" y="0"/>
                    <a:pt x="6144" y="0"/>
                  </a:cubicBezTo>
                  <a:close/>
                </a:path>
              </a:pathLst>
            </a:custGeom>
            <a:solidFill>
              <a:schemeClr val="accent4"/>
            </a:solidFill>
            <a:ln cap="flat" cmpd="sng" w="9525">
              <a:solidFill>
                <a:schemeClr val="lt1"/>
              </a:solidFill>
              <a:prstDash val="solid"/>
              <a:round/>
              <a:headEnd len="sm" w="sm" type="none"/>
              <a:tailEnd len="sm" w="sm" type="none"/>
            </a:ln>
            <a:effectLst>
              <a:outerShdw blurRad="228600" rotWithShape="0" algn="bl" dir="3600000" dist="9525">
                <a:schemeClr val="accent4">
                  <a:alpha val="74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8" name="Google Shape;948;p34"/>
            <p:cNvSpPr/>
            <p:nvPr/>
          </p:nvSpPr>
          <p:spPr>
            <a:xfrm>
              <a:off x="6901500" y="24663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9" name="Google Shape;949;p34"/>
            <p:cNvSpPr/>
            <p:nvPr/>
          </p:nvSpPr>
          <p:spPr>
            <a:xfrm rot="2097264">
              <a:off x="7535583" y="443313"/>
              <a:ext cx="1534758" cy="1327771"/>
            </a:xfrm>
            <a:prstGeom prst="triangle">
              <a:avLst>
                <a:gd fmla="val 50000" name="adj"/>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rPr lang="en" sz="2800"/>
                <a:t> </a:t>
              </a:r>
              <a:endParaRPr sz="2800"/>
            </a:p>
          </p:txBody>
        </p:sp>
        <p:sp>
          <p:nvSpPr>
            <p:cNvPr id="950" name="Google Shape;950;p34"/>
            <p:cNvSpPr/>
            <p:nvPr/>
          </p:nvSpPr>
          <p:spPr>
            <a:xfrm>
              <a:off x="-228325" y="-120850"/>
              <a:ext cx="2822100" cy="2822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1" name="Google Shape;951;p34"/>
            <p:cNvSpPr/>
            <p:nvPr/>
          </p:nvSpPr>
          <p:spPr>
            <a:xfrm>
              <a:off x="1214450" y="-311275"/>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2" name="Google Shape;952;p34"/>
            <p:cNvSpPr/>
            <p:nvPr/>
          </p:nvSpPr>
          <p:spPr>
            <a:xfrm>
              <a:off x="-508075" y="605450"/>
              <a:ext cx="1812000" cy="15159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53" name="Google Shape;953;p34"/>
            <p:cNvGrpSpPr/>
            <p:nvPr/>
          </p:nvGrpSpPr>
          <p:grpSpPr>
            <a:xfrm rot="9115586">
              <a:off x="327996" y="-418964"/>
              <a:ext cx="1375925" cy="1985016"/>
              <a:chOff x="625650" y="1152050"/>
              <a:chExt cx="1096000" cy="1581175"/>
            </a:xfrm>
          </p:grpSpPr>
          <p:sp>
            <p:nvSpPr>
              <p:cNvPr id="954" name="Google Shape;954;p34"/>
              <p:cNvSpPr/>
              <p:nvPr/>
            </p:nvSpPr>
            <p:spPr>
              <a:xfrm>
                <a:off x="625950" y="1152050"/>
                <a:ext cx="1077850" cy="1461825"/>
              </a:xfrm>
              <a:custGeom>
                <a:rect b="b" l="l" r="r" t="t"/>
                <a:pathLst>
                  <a:path extrusionOk="0" h="58473" w="43114">
                    <a:moveTo>
                      <a:pt x="43113" y="45221"/>
                    </a:moveTo>
                    <a:cubicBezTo>
                      <a:pt x="43090" y="45197"/>
                      <a:pt x="43054" y="45161"/>
                      <a:pt x="43030" y="45137"/>
                    </a:cubicBezTo>
                    <a:cubicBezTo>
                      <a:pt x="42971" y="45066"/>
                      <a:pt x="42899" y="44994"/>
                      <a:pt x="42828" y="44923"/>
                    </a:cubicBezTo>
                    <a:cubicBezTo>
                      <a:pt x="42792" y="44887"/>
                      <a:pt x="42744" y="44840"/>
                      <a:pt x="42697" y="44792"/>
                    </a:cubicBezTo>
                    <a:cubicBezTo>
                      <a:pt x="42613" y="44732"/>
                      <a:pt x="42542" y="44661"/>
                      <a:pt x="42447" y="44602"/>
                    </a:cubicBezTo>
                    <a:cubicBezTo>
                      <a:pt x="42399" y="44566"/>
                      <a:pt x="42351" y="44518"/>
                      <a:pt x="42304" y="44482"/>
                    </a:cubicBezTo>
                    <a:cubicBezTo>
                      <a:pt x="42209" y="44411"/>
                      <a:pt x="42101" y="44340"/>
                      <a:pt x="41994" y="44280"/>
                    </a:cubicBezTo>
                    <a:lnTo>
                      <a:pt x="41851" y="44197"/>
                    </a:lnTo>
                    <a:cubicBezTo>
                      <a:pt x="41697" y="44101"/>
                      <a:pt x="41530" y="44006"/>
                      <a:pt x="41351" y="43923"/>
                    </a:cubicBezTo>
                    <a:cubicBezTo>
                      <a:pt x="41327" y="43923"/>
                      <a:pt x="41316" y="43911"/>
                      <a:pt x="41292" y="43899"/>
                    </a:cubicBezTo>
                    <a:cubicBezTo>
                      <a:pt x="41137" y="43828"/>
                      <a:pt x="40970" y="43744"/>
                      <a:pt x="40804" y="43685"/>
                    </a:cubicBezTo>
                    <a:cubicBezTo>
                      <a:pt x="40732" y="43661"/>
                      <a:pt x="40661" y="43637"/>
                      <a:pt x="40601" y="43613"/>
                    </a:cubicBezTo>
                    <a:cubicBezTo>
                      <a:pt x="40458" y="43566"/>
                      <a:pt x="40327" y="43518"/>
                      <a:pt x="40184" y="43470"/>
                    </a:cubicBezTo>
                    <a:cubicBezTo>
                      <a:pt x="40101" y="43447"/>
                      <a:pt x="40018" y="43411"/>
                      <a:pt x="39946" y="43399"/>
                    </a:cubicBezTo>
                    <a:cubicBezTo>
                      <a:pt x="39803" y="43351"/>
                      <a:pt x="39661" y="43316"/>
                      <a:pt x="39518" y="43280"/>
                    </a:cubicBezTo>
                    <a:cubicBezTo>
                      <a:pt x="39434" y="43256"/>
                      <a:pt x="39339" y="43232"/>
                      <a:pt x="39256" y="43208"/>
                    </a:cubicBezTo>
                    <a:lnTo>
                      <a:pt x="38791" y="43113"/>
                    </a:lnTo>
                    <a:cubicBezTo>
                      <a:pt x="38696" y="43089"/>
                      <a:pt x="38613" y="43078"/>
                      <a:pt x="38518" y="43054"/>
                    </a:cubicBezTo>
                    <a:cubicBezTo>
                      <a:pt x="38339" y="43018"/>
                      <a:pt x="38160" y="42994"/>
                      <a:pt x="37982" y="42970"/>
                    </a:cubicBezTo>
                    <a:lnTo>
                      <a:pt x="37732" y="42923"/>
                    </a:lnTo>
                    <a:cubicBezTo>
                      <a:pt x="37470" y="42887"/>
                      <a:pt x="37196" y="42863"/>
                      <a:pt x="36910" y="42827"/>
                    </a:cubicBezTo>
                    <a:lnTo>
                      <a:pt x="36851" y="42827"/>
                    </a:lnTo>
                    <a:cubicBezTo>
                      <a:pt x="36589" y="42804"/>
                      <a:pt x="36315" y="42792"/>
                      <a:pt x="36029" y="42768"/>
                    </a:cubicBezTo>
                    <a:cubicBezTo>
                      <a:pt x="35934" y="42768"/>
                      <a:pt x="35827" y="42756"/>
                      <a:pt x="35732" y="42756"/>
                    </a:cubicBezTo>
                    <a:cubicBezTo>
                      <a:pt x="35529" y="42744"/>
                      <a:pt x="35327" y="42732"/>
                      <a:pt x="35112" y="42732"/>
                    </a:cubicBezTo>
                    <a:lnTo>
                      <a:pt x="34743" y="42732"/>
                    </a:lnTo>
                    <a:lnTo>
                      <a:pt x="34136" y="42732"/>
                    </a:lnTo>
                    <a:lnTo>
                      <a:pt x="33743" y="42732"/>
                    </a:lnTo>
                    <a:cubicBezTo>
                      <a:pt x="33529" y="42732"/>
                      <a:pt x="33315" y="42744"/>
                      <a:pt x="33100" y="42744"/>
                    </a:cubicBezTo>
                    <a:cubicBezTo>
                      <a:pt x="32969" y="42744"/>
                      <a:pt x="32838" y="42756"/>
                      <a:pt x="32707" y="42768"/>
                    </a:cubicBezTo>
                    <a:cubicBezTo>
                      <a:pt x="32469" y="42780"/>
                      <a:pt x="32219" y="42792"/>
                      <a:pt x="31981" y="42804"/>
                    </a:cubicBezTo>
                    <a:lnTo>
                      <a:pt x="31624" y="42827"/>
                    </a:lnTo>
                    <a:cubicBezTo>
                      <a:pt x="31267" y="42851"/>
                      <a:pt x="30898" y="42887"/>
                      <a:pt x="30517" y="42923"/>
                    </a:cubicBezTo>
                    <a:cubicBezTo>
                      <a:pt x="19372" y="44042"/>
                      <a:pt x="6502" y="49459"/>
                      <a:pt x="1751" y="55008"/>
                    </a:cubicBezTo>
                    <a:cubicBezTo>
                      <a:pt x="1608" y="55174"/>
                      <a:pt x="1477" y="55341"/>
                      <a:pt x="1346" y="55508"/>
                    </a:cubicBezTo>
                    <a:cubicBezTo>
                      <a:pt x="1311" y="55555"/>
                      <a:pt x="1275" y="55615"/>
                      <a:pt x="1239" y="55662"/>
                    </a:cubicBezTo>
                    <a:cubicBezTo>
                      <a:pt x="1156" y="55770"/>
                      <a:pt x="1072" y="55877"/>
                      <a:pt x="1001" y="55984"/>
                    </a:cubicBezTo>
                    <a:cubicBezTo>
                      <a:pt x="965" y="56055"/>
                      <a:pt x="930" y="56115"/>
                      <a:pt x="882" y="56174"/>
                    </a:cubicBezTo>
                    <a:cubicBezTo>
                      <a:pt x="822" y="56270"/>
                      <a:pt x="763" y="56365"/>
                      <a:pt x="715" y="56460"/>
                    </a:cubicBezTo>
                    <a:cubicBezTo>
                      <a:pt x="680" y="56520"/>
                      <a:pt x="632" y="56591"/>
                      <a:pt x="608" y="56651"/>
                    </a:cubicBezTo>
                    <a:cubicBezTo>
                      <a:pt x="560" y="56746"/>
                      <a:pt x="501" y="56829"/>
                      <a:pt x="465" y="56913"/>
                    </a:cubicBezTo>
                    <a:cubicBezTo>
                      <a:pt x="429" y="56984"/>
                      <a:pt x="406" y="57044"/>
                      <a:pt x="382" y="57115"/>
                    </a:cubicBezTo>
                    <a:cubicBezTo>
                      <a:pt x="346" y="57174"/>
                      <a:pt x="310" y="57282"/>
                      <a:pt x="275" y="57365"/>
                    </a:cubicBezTo>
                    <a:cubicBezTo>
                      <a:pt x="239" y="57448"/>
                      <a:pt x="227" y="57496"/>
                      <a:pt x="203" y="57555"/>
                    </a:cubicBezTo>
                    <a:cubicBezTo>
                      <a:pt x="179" y="57627"/>
                      <a:pt x="156" y="57722"/>
                      <a:pt x="132" y="57806"/>
                    </a:cubicBezTo>
                    <a:cubicBezTo>
                      <a:pt x="108" y="57877"/>
                      <a:pt x="96" y="57925"/>
                      <a:pt x="84" y="57984"/>
                    </a:cubicBezTo>
                    <a:cubicBezTo>
                      <a:pt x="60" y="58067"/>
                      <a:pt x="48" y="58151"/>
                      <a:pt x="37" y="58222"/>
                    </a:cubicBezTo>
                    <a:cubicBezTo>
                      <a:pt x="25" y="58306"/>
                      <a:pt x="13" y="58341"/>
                      <a:pt x="13" y="58401"/>
                    </a:cubicBezTo>
                    <a:cubicBezTo>
                      <a:pt x="13" y="58425"/>
                      <a:pt x="13" y="58448"/>
                      <a:pt x="1" y="58472"/>
                    </a:cubicBezTo>
                    <a:cubicBezTo>
                      <a:pt x="1382" y="44078"/>
                      <a:pt x="2763" y="29695"/>
                      <a:pt x="4132" y="15312"/>
                    </a:cubicBezTo>
                    <a:cubicBezTo>
                      <a:pt x="4632" y="10204"/>
                      <a:pt x="5121" y="5109"/>
                      <a:pt x="5609" y="1"/>
                    </a:cubicBezTo>
                    <a:cubicBezTo>
                      <a:pt x="8752" y="3787"/>
                      <a:pt x="11895" y="7573"/>
                      <a:pt x="15038" y="11359"/>
                    </a:cubicBezTo>
                    <a:cubicBezTo>
                      <a:pt x="24385" y="22646"/>
                      <a:pt x="33743" y="33934"/>
                      <a:pt x="43113" y="45221"/>
                    </a:cubicBezTo>
                    <a:close/>
                  </a:path>
                </a:pathLst>
              </a:custGeom>
              <a:gradFill>
                <a:gsLst>
                  <a:gs pos="0">
                    <a:srgbClr val="CF65B0"/>
                  </a:gs>
                  <a:gs pos="50000">
                    <a:schemeClr val="accent5"/>
                  </a:gs>
                  <a:gs pos="100000">
                    <a:schemeClr val="accent6"/>
                  </a:gs>
                </a:gsLst>
                <a:lin ang="8100019"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5" name="Google Shape;955;p34"/>
              <p:cNvSpPr/>
              <p:nvPr/>
            </p:nvSpPr>
            <p:spPr>
              <a:xfrm>
                <a:off x="625650" y="2220350"/>
                <a:ext cx="1096000" cy="512875"/>
              </a:xfrm>
              <a:custGeom>
                <a:rect b="b" l="l" r="r" t="t"/>
                <a:pathLst>
                  <a:path extrusionOk="0" h="20515" w="43840">
                    <a:moveTo>
                      <a:pt x="43816" y="4156"/>
                    </a:moveTo>
                    <a:cubicBezTo>
                      <a:pt x="43816" y="4108"/>
                      <a:pt x="43816" y="4072"/>
                      <a:pt x="43804" y="4025"/>
                    </a:cubicBezTo>
                    <a:cubicBezTo>
                      <a:pt x="43792" y="3917"/>
                      <a:pt x="43768" y="3810"/>
                      <a:pt x="43745" y="3715"/>
                    </a:cubicBezTo>
                    <a:cubicBezTo>
                      <a:pt x="43745" y="3691"/>
                      <a:pt x="43745" y="3679"/>
                      <a:pt x="43745" y="3667"/>
                    </a:cubicBezTo>
                    <a:cubicBezTo>
                      <a:pt x="43709" y="3548"/>
                      <a:pt x="43673" y="3429"/>
                      <a:pt x="43625" y="3322"/>
                    </a:cubicBezTo>
                    <a:cubicBezTo>
                      <a:pt x="43614" y="3286"/>
                      <a:pt x="43590" y="3251"/>
                      <a:pt x="43578" y="3227"/>
                    </a:cubicBezTo>
                    <a:cubicBezTo>
                      <a:pt x="43542" y="3143"/>
                      <a:pt x="43506" y="3072"/>
                      <a:pt x="43459" y="2989"/>
                    </a:cubicBezTo>
                    <a:cubicBezTo>
                      <a:pt x="43447" y="2953"/>
                      <a:pt x="43423" y="2917"/>
                      <a:pt x="43399" y="2870"/>
                    </a:cubicBezTo>
                    <a:cubicBezTo>
                      <a:pt x="43352" y="2810"/>
                      <a:pt x="43304" y="2739"/>
                      <a:pt x="43256" y="2667"/>
                    </a:cubicBezTo>
                    <a:cubicBezTo>
                      <a:pt x="43233" y="2632"/>
                      <a:pt x="43197" y="2596"/>
                      <a:pt x="43173" y="2560"/>
                    </a:cubicBezTo>
                    <a:cubicBezTo>
                      <a:pt x="43149" y="2512"/>
                      <a:pt x="43090" y="2453"/>
                      <a:pt x="43042" y="2405"/>
                    </a:cubicBezTo>
                    <a:cubicBezTo>
                      <a:pt x="42994" y="2358"/>
                      <a:pt x="42911" y="2262"/>
                      <a:pt x="42840" y="2191"/>
                    </a:cubicBezTo>
                    <a:lnTo>
                      <a:pt x="42709" y="2060"/>
                    </a:lnTo>
                    <a:cubicBezTo>
                      <a:pt x="42625" y="2000"/>
                      <a:pt x="42554" y="1929"/>
                      <a:pt x="42459" y="1870"/>
                    </a:cubicBezTo>
                    <a:cubicBezTo>
                      <a:pt x="42411" y="1822"/>
                      <a:pt x="42363" y="1786"/>
                      <a:pt x="42316" y="1750"/>
                    </a:cubicBezTo>
                    <a:cubicBezTo>
                      <a:pt x="42221" y="1679"/>
                      <a:pt x="42113" y="1619"/>
                      <a:pt x="42006" y="1548"/>
                    </a:cubicBezTo>
                    <a:cubicBezTo>
                      <a:pt x="41959" y="1524"/>
                      <a:pt x="41923" y="1489"/>
                      <a:pt x="41863" y="1465"/>
                    </a:cubicBezTo>
                    <a:cubicBezTo>
                      <a:pt x="41709" y="1369"/>
                      <a:pt x="41542" y="1274"/>
                      <a:pt x="41375" y="1203"/>
                    </a:cubicBezTo>
                    <a:lnTo>
                      <a:pt x="41304" y="1167"/>
                    </a:lnTo>
                    <a:cubicBezTo>
                      <a:pt x="41149" y="1096"/>
                      <a:pt x="40982" y="1024"/>
                      <a:pt x="40816" y="953"/>
                    </a:cubicBezTo>
                    <a:cubicBezTo>
                      <a:pt x="40744" y="929"/>
                      <a:pt x="40673" y="905"/>
                      <a:pt x="40613" y="881"/>
                    </a:cubicBezTo>
                    <a:cubicBezTo>
                      <a:pt x="40482" y="834"/>
                      <a:pt x="40339" y="786"/>
                      <a:pt x="40208" y="738"/>
                    </a:cubicBezTo>
                    <a:lnTo>
                      <a:pt x="39958" y="667"/>
                    </a:lnTo>
                    <a:cubicBezTo>
                      <a:pt x="39815" y="631"/>
                      <a:pt x="39684" y="584"/>
                      <a:pt x="39542" y="548"/>
                    </a:cubicBezTo>
                    <a:cubicBezTo>
                      <a:pt x="39446" y="524"/>
                      <a:pt x="39351" y="500"/>
                      <a:pt x="39268" y="488"/>
                    </a:cubicBezTo>
                    <a:cubicBezTo>
                      <a:pt x="39113" y="453"/>
                      <a:pt x="38970" y="417"/>
                      <a:pt x="38815" y="381"/>
                    </a:cubicBezTo>
                    <a:lnTo>
                      <a:pt x="38530" y="334"/>
                    </a:lnTo>
                    <a:cubicBezTo>
                      <a:pt x="38351" y="298"/>
                      <a:pt x="38172" y="274"/>
                      <a:pt x="37994" y="238"/>
                    </a:cubicBezTo>
                    <a:lnTo>
                      <a:pt x="37744" y="203"/>
                    </a:lnTo>
                    <a:cubicBezTo>
                      <a:pt x="37482" y="167"/>
                      <a:pt x="37208" y="131"/>
                      <a:pt x="36922" y="107"/>
                    </a:cubicBezTo>
                    <a:lnTo>
                      <a:pt x="36863" y="107"/>
                    </a:lnTo>
                    <a:cubicBezTo>
                      <a:pt x="36589" y="84"/>
                      <a:pt x="36327" y="60"/>
                      <a:pt x="36041" y="36"/>
                    </a:cubicBezTo>
                    <a:lnTo>
                      <a:pt x="35744" y="24"/>
                    </a:lnTo>
                    <a:cubicBezTo>
                      <a:pt x="35541" y="12"/>
                      <a:pt x="35339" y="12"/>
                      <a:pt x="35124" y="0"/>
                    </a:cubicBezTo>
                    <a:lnTo>
                      <a:pt x="34755" y="0"/>
                    </a:lnTo>
                    <a:lnTo>
                      <a:pt x="34148" y="0"/>
                    </a:lnTo>
                    <a:lnTo>
                      <a:pt x="33755" y="0"/>
                    </a:lnTo>
                    <a:cubicBezTo>
                      <a:pt x="33541" y="0"/>
                      <a:pt x="33327" y="12"/>
                      <a:pt x="33112" y="24"/>
                    </a:cubicBezTo>
                    <a:lnTo>
                      <a:pt x="32707" y="36"/>
                    </a:lnTo>
                    <a:cubicBezTo>
                      <a:pt x="32481" y="48"/>
                      <a:pt x="32231" y="60"/>
                      <a:pt x="31993" y="84"/>
                    </a:cubicBezTo>
                    <a:lnTo>
                      <a:pt x="31636" y="107"/>
                    </a:lnTo>
                    <a:cubicBezTo>
                      <a:pt x="31267" y="131"/>
                      <a:pt x="30898" y="167"/>
                      <a:pt x="30517" y="203"/>
                    </a:cubicBezTo>
                    <a:cubicBezTo>
                      <a:pt x="19384" y="1310"/>
                      <a:pt x="6514" y="6727"/>
                      <a:pt x="1763" y="12276"/>
                    </a:cubicBezTo>
                    <a:cubicBezTo>
                      <a:pt x="1620" y="12442"/>
                      <a:pt x="1489" y="12609"/>
                      <a:pt x="1370" y="12776"/>
                    </a:cubicBezTo>
                    <a:cubicBezTo>
                      <a:pt x="1323" y="12823"/>
                      <a:pt x="1287" y="12883"/>
                      <a:pt x="1251" y="12930"/>
                    </a:cubicBezTo>
                    <a:cubicBezTo>
                      <a:pt x="1168" y="13038"/>
                      <a:pt x="1084" y="13145"/>
                      <a:pt x="1013" y="13252"/>
                    </a:cubicBezTo>
                    <a:cubicBezTo>
                      <a:pt x="977" y="13311"/>
                      <a:pt x="942" y="13383"/>
                      <a:pt x="894" y="13442"/>
                    </a:cubicBezTo>
                    <a:cubicBezTo>
                      <a:pt x="834" y="13538"/>
                      <a:pt x="775" y="13633"/>
                      <a:pt x="727" y="13728"/>
                    </a:cubicBezTo>
                    <a:cubicBezTo>
                      <a:pt x="692" y="13788"/>
                      <a:pt x="656" y="13859"/>
                      <a:pt x="620" y="13919"/>
                    </a:cubicBezTo>
                    <a:cubicBezTo>
                      <a:pt x="572" y="14014"/>
                      <a:pt x="525" y="14097"/>
                      <a:pt x="477" y="14181"/>
                    </a:cubicBezTo>
                    <a:cubicBezTo>
                      <a:pt x="430" y="14276"/>
                      <a:pt x="418" y="14312"/>
                      <a:pt x="394" y="14383"/>
                    </a:cubicBezTo>
                    <a:cubicBezTo>
                      <a:pt x="358" y="14442"/>
                      <a:pt x="322" y="14550"/>
                      <a:pt x="287" y="14633"/>
                    </a:cubicBezTo>
                    <a:cubicBezTo>
                      <a:pt x="251" y="14716"/>
                      <a:pt x="239" y="14764"/>
                      <a:pt x="215" y="14823"/>
                    </a:cubicBezTo>
                    <a:cubicBezTo>
                      <a:pt x="191" y="14883"/>
                      <a:pt x="168" y="14990"/>
                      <a:pt x="144" y="15074"/>
                    </a:cubicBezTo>
                    <a:cubicBezTo>
                      <a:pt x="120" y="15157"/>
                      <a:pt x="108" y="15193"/>
                      <a:pt x="96" y="15252"/>
                    </a:cubicBezTo>
                    <a:cubicBezTo>
                      <a:pt x="84" y="15335"/>
                      <a:pt x="60" y="15419"/>
                      <a:pt x="49" y="15490"/>
                    </a:cubicBezTo>
                    <a:cubicBezTo>
                      <a:pt x="37" y="15574"/>
                      <a:pt x="37" y="15609"/>
                      <a:pt x="25" y="15669"/>
                    </a:cubicBezTo>
                    <a:cubicBezTo>
                      <a:pt x="13" y="15764"/>
                      <a:pt x="1" y="15871"/>
                      <a:pt x="1" y="15978"/>
                    </a:cubicBezTo>
                    <a:lnTo>
                      <a:pt x="1" y="16050"/>
                    </a:lnTo>
                    <a:cubicBezTo>
                      <a:pt x="1" y="16169"/>
                      <a:pt x="13" y="16288"/>
                      <a:pt x="25" y="16407"/>
                    </a:cubicBezTo>
                    <a:cubicBezTo>
                      <a:pt x="25" y="16443"/>
                      <a:pt x="37" y="16478"/>
                      <a:pt x="37" y="16502"/>
                    </a:cubicBezTo>
                    <a:cubicBezTo>
                      <a:pt x="49" y="16598"/>
                      <a:pt x="60" y="16681"/>
                      <a:pt x="84" y="16764"/>
                    </a:cubicBezTo>
                    <a:cubicBezTo>
                      <a:pt x="96" y="16812"/>
                      <a:pt x="108" y="16848"/>
                      <a:pt x="120" y="16883"/>
                    </a:cubicBezTo>
                    <a:cubicBezTo>
                      <a:pt x="144" y="16967"/>
                      <a:pt x="168" y="17050"/>
                      <a:pt x="203" y="17133"/>
                    </a:cubicBezTo>
                    <a:cubicBezTo>
                      <a:pt x="215" y="17157"/>
                      <a:pt x="227" y="17193"/>
                      <a:pt x="239" y="17217"/>
                    </a:cubicBezTo>
                    <a:cubicBezTo>
                      <a:pt x="287" y="17336"/>
                      <a:pt x="334" y="17443"/>
                      <a:pt x="394" y="17538"/>
                    </a:cubicBezTo>
                    <a:cubicBezTo>
                      <a:pt x="406" y="17562"/>
                      <a:pt x="418" y="17586"/>
                      <a:pt x="430" y="17598"/>
                    </a:cubicBezTo>
                    <a:cubicBezTo>
                      <a:pt x="477" y="17681"/>
                      <a:pt x="537" y="17764"/>
                      <a:pt x="596" y="17848"/>
                    </a:cubicBezTo>
                    <a:lnTo>
                      <a:pt x="668" y="17943"/>
                    </a:lnTo>
                    <a:cubicBezTo>
                      <a:pt x="727" y="18014"/>
                      <a:pt x="787" y="18086"/>
                      <a:pt x="846" y="18157"/>
                    </a:cubicBezTo>
                    <a:cubicBezTo>
                      <a:pt x="870" y="18181"/>
                      <a:pt x="906" y="18217"/>
                      <a:pt x="930" y="18241"/>
                    </a:cubicBezTo>
                    <a:cubicBezTo>
                      <a:pt x="1013" y="18336"/>
                      <a:pt x="1108" y="18419"/>
                      <a:pt x="1203" y="18503"/>
                    </a:cubicBezTo>
                    <a:cubicBezTo>
                      <a:pt x="1215" y="18503"/>
                      <a:pt x="1215" y="18514"/>
                      <a:pt x="1215" y="18514"/>
                    </a:cubicBezTo>
                    <a:cubicBezTo>
                      <a:pt x="1323" y="18598"/>
                      <a:pt x="1442" y="18681"/>
                      <a:pt x="1549" y="18764"/>
                    </a:cubicBezTo>
                    <a:cubicBezTo>
                      <a:pt x="1584" y="18800"/>
                      <a:pt x="1620" y="18824"/>
                      <a:pt x="1656" y="18848"/>
                    </a:cubicBezTo>
                    <a:cubicBezTo>
                      <a:pt x="1751" y="18895"/>
                      <a:pt x="1835" y="18955"/>
                      <a:pt x="1930" y="19014"/>
                    </a:cubicBezTo>
                    <a:lnTo>
                      <a:pt x="2061" y="19086"/>
                    </a:lnTo>
                    <a:cubicBezTo>
                      <a:pt x="2168" y="19145"/>
                      <a:pt x="2275" y="19205"/>
                      <a:pt x="2394" y="19265"/>
                    </a:cubicBezTo>
                    <a:lnTo>
                      <a:pt x="2489" y="19312"/>
                    </a:lnTo>
                    <a:cubicBezTo>
                      <a:pt x="2632" y="19384"/>
                      <a:pt x="2787" y="19443"/>
                      <a:pt x="2942" y="19515"/>
                    </a:cubicBezTo>
                    <a:lnTo>
                      <a:pt x="3061" y="19550"/>
                    </a:lnTo>
                    <a:cubicBezTo>
                      <a:pt x="3180" y="19598"/>
                      <a:pt x="3311" y="19646"/>
                      <a:pt x="3442" y="19693"/>
                    </a:cubicBezTo>
                    <a:lnTo>
                      <a:pt x="3609" y="19753"/>
                    </a:lnTo>
                    <a:cubicBezTo>
                      <a:pt x="3740" y="19788"/>
                      <a:pt x="3870" y="19836"/>
                      <a:pt x="4001" y="19872"/>
                    </a:cubicBezTo>
                    <a:lnTo>
                      <a:pt x="4168" y="19919"/>
                    </a:lnTo>
                    <a:cubicBezTo>
                      <a:pt x="4347" y="19967"/>
                      <a:pt x="4537" y="20015"/>
                      <a:pt x="4740" y="20062"/>
                    </a:cubicBezTo>
                    <a:lnTo>
                      <a:pt x="4811" y="20074"/>
                    </a:lnTo>
                    <a:cubicBezTo>
                      <a:pt x="4990" y="20110"/>
                      <a:pt x="5168" y="20146"/>
                      <a:pt x="5359" y="20181"/>
                    </a:cubicBezTo>
                    <a:lnTo>
                      <a:pt x="5561" y="20217"/>
                    </a:lnTo>
                    <a:lnTo>
                      <a:pt x="6026" y="20288"/>
                    </a:lnTo>
                    <a:lnTo>
                      <a:pt x="6240" y="20324"/>
                    </a:lnTo>
                    <a:cubicBezTo>
                      <a:pt x="6430" y="20348"/>
                      <a:pt x="6621" y="20372"/>
                      <a:pt x="6835" y="20384"/>
                    </a:cubicBezTo>
                    <a:lnTo>
                      <a:pt x="6930" y="20396"/>
                    </a:lnTo>
                    <a:cubicBezTo>
                      <a:pt x="7169" y="20419"/>
                      <a:pt x="7407" y="20443"/>
                      <a:pt x="7657" y="20455"/>
                    </a:cubicBezTo>
                    <a:lnTo>
                      <a:pt x="7871" y="20467"/>
                    </a:lnTo>
                    <a:cubicBezTo>
                      <a:pt x="8050" y="20479"/>
                      <a:pt x="8240" y="20491"/>
                      <a:pt x="8431" y="20491"/>
                    </a:cubicBezTo>
                    <a:lnTo>
                      <a:pt x="8681" y="20503"/>
                    </a:lnTo>
                    <a:cubicBezTo>
                      <a:pt x="8883" y="20503"/>
                      <a:pt x="9074" y="20515"/>
                      <a:pt x="9276" y="20515"/>
                    </a:cubicBezTo>
                    <a:lnTo>
                      <a:pt x="9490" y="20515"/>
                    </a:lnTo>
                    <a:cubicBezTo>
                      <a:pt x="9752" y="20515"/>
                      <a:pt x="10026" y="20515"/>
                      <a:pt x="10312" y="20503"/>
                    </a:cubicBezTo>
                    <a:lnTo>
                      <a:pt x="10490" y="20503"/>
                    </a:lnTo>
                    <a:lnTo>
                      <a:pt x="11181" y="20479"/>
                    </a:lnTo>
                    <a:lnTo>
                      <a:pt x="11467" y="20455"/>
                    </a:lnTo>
                    <a:cubicBezTo>
                      <a:pt x="11681" y="20443"/>
                      <a:pt x="11895" y="20431"/>
                      <a:pt x="12110" y="20419"/>
                    </a:cubicBezTo>
                    <a:lnTo>
                      <a:pt x="12383" y="20396"/>
                    </a:lnTo>
                    <a:cubicBezTo>
                      <a:pt x="12693" y="20372"/>
                      <a:pt x="13003" y="20348"/>
                      <a:pt x="13324" y="20312"/>
                    </a:cubicBezTo>
                    <a:cubicBezTo>
                      <a:pt x="24444" y="19193"/>
                      <a:pt x="37327" y="13788"/>
                      <a:pt x="42078" y="8227"/>
                    </a:cubicBezTo>
                    <a:cubicBezTo>
                      <a:pt x="42209" y="8073"/>
                      <a:pt x="42340" y="7906"/>
                      <a:pt x="42459" y="7751"/>
                    </a:cubicBezTo>
                    <a:cubicBezTo>
                      <a:pt x="42506" y="7704"/>
                      <a:pt x="42530" y="7656"/>
                      <a:pt x="42578" y="7608"/>
                    </a:cubicBezTo>
                    <a:cubicBezTo>
                      <a:pt x="42649" y="7501"/>
                      <a:pt x="42732" y="7394"/>
                      <a:pt x="42804" y="7287"/>
                    </a:cubicBezTo>
                    <a:cubicBezTo>
                      <a:pt x="42840" y="7227"/>
                      <a:pt x="42875" y="7168"/>
                      <a:pt x="42911" y="7120"/>
                    </a:cubicBezTo>
                    <a:cubicBezTo>
                      <a:pt x="42971" y="7013"/>
                      <a:pt x="43042" y="6918"/>
                      <a:pt x="43090" y="6822"/>
                    </a:cubicBezTo>
                    <a:cubicBezTo>
                      <a:pt x="43125" y="6763"/>
                      <a:pt x="43161" y="6703"/>
                      <a:pt x="43185" y="6656"/>
                    </a:cubicBezTo>
                    <a:cubicBezTo>
                      <a:pt x="43244" y="6549"/>
                      <a:pt x="43292" y="6453"/>
                      <a:pt x="43340" y="6358"/>
                    </a:cubicBezTo>
                    <a:cubicBezTo>
                      <a:pt x="43364" y="6311"/>
                      <a:pt x="43387" y="6263"/>
                      <a:pt x="43411" y="6203"/>
                    </a:cubicBezTo>
                    <a:cubicBezTo>
                      <a:pt x="43471" y="6072"/>
                      <a:pt x="43530" y="5930"/>
                      <a:pt x="43578" y="5799"/>
                    </a:cubicBezTo>
                    <a:cubicBezTo>
                      <a:pt x="43590" y="5799"/>
                      <a:pt x="43590" y="5787"/>
                      <a:pt x="43590" y="5775"/>
                    </a:cubicBezTo>
                    <a:cubicBezTo>
                      <a:pt x="43637" y="5632"/>
                      <a:pt x="43685" y="5489"/>
                      <a:pt x="43721" y="5358"/>
                    </a:cubicBezTo>
                    <a:cubicBezTo>
                      <a:pt x="43733" y="5310"/>
                      <a:pt x="43733" y="5275"/>
                      <a:pt x="43745" y="5227"/>
                    </a:cubicBezTo>
                    <a:cubicBezTo>
                      <a:pt x="43768" y="5132"/>
                      <a:pt x="43780" y="5048"/>
                      <a:pt x="43804" y="4953"/>
                    </a:cubicBezTo>
                    <a:cubicBezTo>
                      <a:pt x="43804" y="4906"/>
                      <a:pt x="43816" y="4858"/>
                      <a:pt x="43816" y="4798"/>
                    </a:cubicBezTo>
                    <a:cubicBezTo>
                      <a:pt x="43828" y="4715"/>
                      <a:pt x="43828" y="4632"/>
                      <a:pt x="43840" y="4548"/>
                    </a:cubicBezTo>
                    <a:lnTo>
                      <a:pt x="43840" y="4406"/>
                    </a:lnTo>
                    <a:cubicBezTo>
                      <a:pt x="43828" y="4322"/>
                      <a:pt x="43828" y="4239"/>
                      <a:pt x="43816" y="4156"/>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6" name="Google Shape;956;p34"/>
            <p:cNvGrpSpPr/>
            <p:nvPr/>
          </p:nvGrpSpPr>
          <p:grpSpPr>
            <a:xfrm>
              <a:off x="-631328" y="2850562"/>
              <a:ext cx="2200118" cy="2134788"/>
              <a:chOff x="2123475" y="1121100"/>
              <a:chExt cx="1683850" cy="1633850"/>
            </a:xfrm>
          </p:grpSpPr>
          <p:sp>
            <p:nvSpPr>
              <p:cNvPr id="957" name="Google Shape;957;p34"/>
              <p:cNvSpPr/>
              <p:nvPr/>
            </p:nvSpPr>
            <p:spPr>
              <a:xfrm>
                <a:off x="2390775" y="1509850"/>
                <a:ext cx="422100" cy="945975"/>
              </a:xfrm>
              <a:custGeom>
                <a:rect b="b" l="l" r="r" t="t"/>
                <a:pathLst>
                  <a:path extrusionOk="0" h="37839" w="16884">
                    <a:moveTo>
                      <a:pt x="7406" y="0"/>
                    </a:moveTo>
                    <a:lnTo>
                      <a:pt x="3703" y="17038"/>
                    </a:lnTo>
                    <a:lnTo>
                      <a:pt x="0" y="34064"/>
                    </a:lnTo>
                    <a:lnTo>
                      <a:pt x="9465" y="37838"/>
                    </a:lnTo>
                    <a:lnTo>
                      <a:pt x="13180" y="20800"/>
                    </a:lnTo>
                    <a:lnTo>
                      <a:pt x="16883" y="3762"/>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8" name="Google Shape;958;p34"/>
              <p:cNvSpPr/>
              <p:nvPr/>
            </p:nvSpPr>
            <p:spPr>
              <a:xfrm>
                <a:off x="2123475" y="2147725"/>
                <a:ext cx="1683850" cy="607225"/>
              </a:xfrm>
              <a:custGeom>
                <a:rect b="b" l="l" r="r" t="t"/>
                <a:pathLst>
                  <a:path extrusionOk="0" h="24289" w="67354">
                    <a:moveTo>
                      <a:pt x="57888" y="0"/>
                    </a:moveTo>
                    <a:lnTo>
                      <a:pt x="28944" y="10263"/>
                    </a:lnTo>
                    <a:lnTo>
                      <a:pt x="0" y="20526"/>
                    </a:lnTo>
                    <a:lnTo>
                      <a:pt x="9466" y="24289"/>
                    </a:lnTo>
                    <a:lnTo>
                      <a:pt x="38410" y="14026"/>
                    </a:lnTo>
                    <a:lnTo>
                      <a:pt x="67354" y="3762"/>
                    </a:ln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9" name="Google Shape;959;p34"/>
              <p:cNvSpPr/>
              <p:nvPr/>
            </p:nvSpPr>
            <p:spPr>
              <a:xfrm>
                <a:off x="2458025" y="1121100"/>
                <a:ext cx="1349300" cy="1120700"/>
              </a:xfrm>
              <a:custGeom>
                <a:rect b="b" l="l" r="r" t="t"/>
                <a:pathLst>
                  <a:path extrusionOk="0" h="44828" w="53972">
                    <a:moveTo>
                      <a:pt x="31731" y="24289"/>
                    </a:moveTo>
                    <a:lnTo>
                      <a:pt x="9478" y="3763"/>
                    </a:lnTo>
                    <a:lnTo>
                      <a:pt x="1" y="1"/>
                    </a:lnTo>
                    <a:lnTo>
                      <a:pt x="22254" y="20527"/>
                    </a:lnTo>
                    <a:lnTo>
                      <a:pt x="44506" y="41065"/>
                    </a:lnTo>
                    <a:lnTo>
                      <a:pt x="53972" y="44827"/>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0" name="Google Shape;960;p34"/>
              <p:cNvSpPr/>
              <p:nvPr/>
            </p:nvSpPr>
            <p:spPr>
              <a:xfrm>
                <a:off x="2123475" y="1121100"/>
                <a:ext cx="1447225" cy="1539800"/>
              </a:xfrm>
              <a:custGeom>
                <a:rect b="b" l="l" r="r" t="t"/>
                <a:pathLst>
                  <a:path extrusionOk="0" h="61592" w="57889">
                    <a:moveTo>
                      <a:pt x="35636" y="20527"/>
                    </a:moveTo>
                    <a:lnTo>
                      <a:pt x="57888" y="41065"/>
                    </a:lnTo>
                    <a:lnTo>
                      <a:pt x="28944" y="51328"/>
                    </a:lnTo>
                    <a:lnTo>
                      <a:pt x="0" y="61591"/>
                    </a:lnTo>
                    <a:lnTo>
                      <a:pt x="6703" y="30790"/>
                    </a:lnTo>
                    <a:lnTo>
                      <a:pt x="13395" y="1"/>
                    </a:lnTo>
                    <a:close/>
                    <a:moveTo>
                      <a:pt x="10692" y="49614"/>
                    </a:moveTo>
                    <a:lnTo>
                      <a:pt x="26706" y="43946"/>
                    </a:lnTo>
                    <a:lnTo>
                      <a:pt x="42720" y="38267"/>
                    </a:lnTo>
                    <a:lnTo>
                      <a:pt x="30409" y="26909"/>
                    </a:lnTo>
                    <a:lnTo>
                      <a:pt x="18098" y="15550"/>
                    </a:lnTo>
                    <a:lnTo>
                      <a:pt x="14395" y="32588"/>
                    </a:lnTo>
                    <a:lnTo>
                      <a:pt x="10692" y="49614"/>
                    </a:lnTo>
                    <a:close/>
                  </a:path>
                </a:pathLst>
              </a:custGeom>
              <a:gradFill>
                <a:gsLst>
                  <a:gs pos="0">
                    <a:srgbClr val="CF65B0"/>
                  </a:gs>
                  <a:gs pos="100000">
                    <a:srgbClr val="FEFFB7"/>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1" name="Google Shape;961;p34"/>
            <p:cNvGrpSpPr/>
            <p:nvPr/>
          </p:nvGrpSpPr>
          <p:grpSpPr>
            <a:xfrm>
              <a:off x="7230942" y="2779751"/>
              <a:ext cx="2917575" cy="2912883"/>
              <a:chOff x="7526426" y="3074700"/>
              <a:chExt cx="2326800" cy="2323058"/>
            </a:xfrm>
          </p:grpSpPr>
          <p:sp>
            <p:nvSpPr>
              <p:cNvPr id="962" name="Google Shape;962;p34"/>
              <p:cNvSpPr/>
              <p:nvPr/>
            </p:nvSpPr>
            <p:spPr>
              <a:xfrm rot="2097229">
                <a:off x="7805141" y="3443597"/>
                <a:ext cx="1769369" cy="1530506"/>
              </a:xfrm>
              <a:prstGeom prst="triangle">
                <a:avLst>
                  <a:gd fmla="val 50000" name="adj"/>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63" name="Google Shape;963;p34"/>
              <p:cNvGrpSpPr/>
              <p:nvPr/>
            </p:nvGrpSpPr>
            <p:grpSpPr>
              <a:xfrm>
                <a:off x="7783373" y="3676410"/>
                <a:ext cx="1721348" cy="1721348"/>
                <a:chOff x="2276175" y="1183600"/>
                <a:chExt cx="1504675" cy="1504675"/>
              </a:xfrm>
            </p:grpSpPr>
            <p:sp>
              <p:nvSpPr>
                <p:cNvPr id="964" name="Google Shape;964;p34"/>
                <p:cNvSpPr/>
                <p:nvPr/>
              </p:nvSpPr>
              <p:spPr>
                <a:xfrm>
                  <a:off x="2276175" y="1183600"/>
                  <a:ext cx="1504675" cy="1504675"/>
                </a:xfrm>
                <a:custGeom>
                  <a:rect b="b" l="l" r="r" t="t"/>
                  <a:pathLst>
                    <a:path extrusionOk="0" h="60187" w="60187">
                      <a:moveTo>
                        <a:pt x="49482" y="10716"/>
                      </a:moveTo>
                      <a:cubicBezTo>
                        <a:pt x="60186" y="21420"/>
                        <a:pt x="60186" y="38768"/>
                        <a:pt x="49482" y="49483"/>
                      </a:cubicBezTo>
                      <a:cubicBezTo>
                        <a:pt x="38767" y="60187"/>
                        <a:pt x="21419" y="60187"/>
                        <a:pt x="10704" y="49483"/>
                      </a:cubicBezTo>
                      <a:cubicBezTo>
                        <a:pt x="0" y="38768"/>
                        <a:pt x="0" y="21420"/>
                        <a:pt x="10704" y="10716"/>
                      </a:cubicBezTo>
                      <a:cubicBezTo>
                        <a:pt x="21419" y="1"/>
                        <a:pt x="38767" y="1"/>
                        <a:pt x="49482" y="10716"/>
                      </a:cubicBezTo>
                      <a:close/>
                    </a:path>
                  </a:pathLst>
                </a:custGeom>
                <a:gradFill>
                  <a:gsLst>
                    <a:gs pos="0">
                      <a:srgbClr val="FEFFB7"/>
                    </a:gs>
                    <a:gs pos="58999">
                      <a:srgbClr val="F7B0B6"/>
                    </a:gs>
                    <a:gs pos="92000">
                      <a:srgbClr val="CF65B0"/>
                    </a:gs>
                    <a:gs pos="100000">
                      <a:srgbClr val="FEFFB7"/>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5" name="Google Shape;965;p34"/>
                <p:cNvSpPr/>
                <p:nvPr/>
              </p:nvSpPr>
              <p:spPr>
                <a:xfrm>
                  <a:off x="2541671" y="1370841"/>
                  <a:ext cx="600399" cy="626921"/>
                </a:xfrm>
                <a:custGeom>
                  <a:rect b="b" l="l" r="r" t="t"/>
                  <a:pathLst>
                    <a:path extrusionOk="0" h="19147" w="18337">
                      <a:moveTo>
                        <a:pt x="17253" y="7073"/>
                      </a:moveTo>
                      <a:cubicBezTo>
                        <a:pt x="18336" y="10431"/>
                        <a:pt x="17312" y="14110"/>
                        <a:pt x="14633" y="16396"/>
                      </a:cubicBezTo>
                      <a:cubicBezTo>
                        <a:pt x="11954" y="18694"/>
                        <a:pt x="8156" y="19146"/>
                        <a:pt x="5013" y="17551"/>
                      </a:cubicBezTo>
                      <a:cubicBezTo>
                        <a:pt x="1870" y="15955"/>
                        <a:pt x="0" y="12621"/>
                        <a:pt x="274" y="9109"/>
                      </a:cubicBezTo>
                      <a:cubicBezTo>
                        <a:pt x="536" y="5597"/>
                        <a:pt x="2906" y="2585"/>
                        <a:pt x="6251" y="1489"/>
                      </a:cubicBezTo>
                      <a:cubicBezTo>
                        <a:pt x="10835" y="1"/>
                        <a:pt x="15752" y="2501"/>
                        <a:pt x="17253" y="7073"/>
                      </a:cubicBezTo>
                      <a:close/>
                    </a:path>
                  </a:pathLst>
                </a:custGeom>
                <a:gradFill>
                  <a:gsLst>
                    <a:gs pos="0">
                      <a:srgbClr val="FFFFFF">
                        <a:alpha val="5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cxnSp>
            <p:nvCxnSpPr>
              <p:cNvPr id="966" name="Google Shape;966;p34"/>
              <p:cNvCxnSpPr>
                <a:stCxn id="962" idx="0"/>
                <a:endCxn id="962" idx="4"/>
              </p:cNvCxnSpPr>
              <p:nvPr/>
            </p:nvCxnSpPr>
            <p:spPr>
              <a:xfrm flipH="1">
                <a:off x="8976626" y="3581550"/>
                <a:ext cx="151500" cy="1761600"/>
              </a:xfrm>
              <a:prstGeom prst="straightConnector1">
                <a:avLst/>
              </a:prstGeom>
              <a:noFill/>
              <a:ln cap="flat" cmpd="sng" w="28575">
                <a:solidFill>
                  <a:schemeClr val="lt1"/>
                </a:solidFill>
                <a:prstDash val="solid"/>
                <a:round/>
                <a:headEnd len="med" w="med" type="none"/>
                <a:tailEnd len="med" w="med" type="none"/>
              </a:ln>
            </p:spPr>
          </p:cxnSp>
          <p:cxnSp>
            <p:nvCxnSpPr>
              <p:cNvPr id="967" name="Google Shape;967;p34"/>
              <p:cNvCxnSpPr>
                <a:stCxn id="962" idx="2"/>
                <a:endCxn id="962" idx="4"/>
              </p:cNvCxnSpPr>
              <p:nvPr/>
            </p:nvCxnSpPr>
            <p:spPr>
              <a:xfrm>
                <a:off x="7526426" y="4329300"/>
                <a:ext cx="1450200" cy="1013700"/>
              </a:xfrm>
              <a:prstGeom prst="straightConnector1">
                <a:avLst/>
              </a:prstGeom>
              <a:noFill/>
              <a:ln cap="flat" cmpd="sng" w="28575">
                <a:solidFill>
                  <a:schemeClr val="lt1"/>
                </a:solidFill>
                <a:prstDash val="solid"/>
                <a:round/>
                <a:headEnd len="med" w="med" type="none"/>
                <a:tailEnd len="med" w="med" type="none"/>
              </a:ln>
            </p:spPr>
          </p:cxnSp>
        </p:grpSp>
        <p:grpSp>
          <p:nvGrpSpPr>
            <p:cNvPr id="968" name="Google Shape;968;p34"/>
            <p:cNvGrpSpPr/>
            <p:nvPr/>
          </p:nvGrpSpPr>
          <p:grpSpPr>
            <a:xfrm>
              <a:off x="7549062" y="-1359208"/>
              <a:ext cx="1763113" cy="3089457"/>
              <a:chOff x="743825" y="2974300"/>
              <a:chExt cx="832875" cy="1459425"/>
            </a:xfrm>
          </p:grpSpPr>
          <p:sp>
            <p:nvSpPr>
              <p:cNvPr id="969" name="Google Shape;969;p34"/>
              <p:cNvSpPr/>
              <p:nvPr/>
            </p:nvSpPr>
            <p:spPr>
              <a:xfrm>
                <a:off x="743825" y="2974300"/>
                <a:ext cx="257800" cy="249175"/>
              </a:xfrm>
              <a:custGeom>
                <a:rect b="b" l="l" r="r" t="t"/>
                <a:pathLst>
                  <a:path extrusionOk="0" h="9967" w="10312">
                    <a:moveTo>
                      <a:pt x="10312" y="7192"/>
                    </a:moveTo>
                    <a:lnTo>
                      <a:pt x="132" y="9966"/>
                    </a:lnTo>
                    <a:lnTo>
                      <a:pt x="1" y="2763"/>
                    </a:lnTo>
                    <a:lnTo>
                      <a:pt x="10169" y="1"/>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0" name="Google Shape;970;p34"/>
              <p:cNvSpPr/>
              <p:nvPr/>
            </p:nvSpPr>
            <p:spPr>
              <a:xfrm>
                <a:off x="747100" y="3154100"/>
                <a:ext cx="681375" cy="1084075"/>
              </a:xfrm>
              <a:custGeom>
                <a:rect b="b" l="l" r="r" t="t"/>
                <a:pathLst>
                  <a:path extrusionOk="0" h="43363" w="27255">
                    <a:moveTo>
                      <a:pt x="16015" y="40588"/>
                    </a:moveTo>
                    <a:lnTo>
                      <a:pt x="5847" y="43363"/>
                    </a:lnTo>
                    <a:cubicBezTo>
                      <a:pt x="12419" y="41577"/>
                      <a:pt x="17074" y="34492"/>
                      <a:pt x="16908" y="25408"/>
                    </a:cubicBezTo>
                    <a:cubicBezTo>
                      <a:pt x="16705" y="14133"/>
                      <a:pt x="9109" y="3977"/>
                      <a:pt x="1" y="2774"/>
                    </a:cubicBezTo>
                    <a:lnTo>
                      <a:pt x="10181" y="0"/>
                    </a:lnTo>
                    <a:cubicBezTo>
                      <a:pt x="19289" y="1214"/>
                      <a:pt x="26873" y="11371"/>
                      <a:pt x="27087" y="22646"/>
                    </a:cubicBezTo>
                    <a:cubicBezTo>
                      <a:pt x="27254" y="31718"/>
                      <a:pt x="22599" y="38802"/>
                      <a:pt x="16015" y="40588"/>
                    </a:cubicBez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1" name="Google Shape;971;p34"/>
              <p:cNvSpPr/>
              <p:nvPr/>
            </p:nvSpPr>
            <p:spPr>
              <a:xfrm>
                <a:off x="766150" y="4176825"/>
                <a:ext cx="257800" cy="249175"/>
              </a:xfrm>
              <a:custGeom>
                <a:rect b="b" l="l" r="r" t="t"/>
                <a:pathLst>
                  <a:path extrusionOk="0" h="9967" w="10312">
                    <a:moveTo>
                      <a:pt x="10312" y="7204"/>
                    </a:moveTo>
                    <a:lnTo>
                      <a:pt x="144" y="9966"/>
                    </a:lnTo>
                    <a:lnTo>
                      <a:pt x="1" y="2763"/>
                    </a:lnTo>
                    <a:lnTo>
                      <a:pt x="10181" y="1"/>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2" name="Google Shape;972;p34"/>
              <p:cNvSpPr/>
              <p:nvPr/>
            </p:nvSpPr>
            <p:spPr>
              <a:xfrm>
                <a:off x="769725" y="4345900"/>
                <a:ext cx="425975" cy="87825"/>
              </a:xfrm>
              <a:custGeom>
                <a:rect b="b" l="l" r="r" t="t"/>
                <a:pathLst>
                  <a:path extrusionOk="0" h="3513" w="17039">
                    <a:moveTo>
                      <a:pt x="17038" y="1"/>
                    </a:moveTo>
                    <a:lnTo>
                      <a:pt x="6870" y="2775"/>
                    </a:lnTo>
                    <a:cubicBezTo>
                      <a:pt x="4632" y="3370"/>
                      <a:pt x="2287" y="3513"/>
                      <a:pt x="1" y="3203"/>
                    </a:cubicBezTo>
                    <a:lnTo>
                      <a:pt x="10169" y="441"/>
                    </a:lnTo>
                    <a:cubicBezTo>
                      <a:pt x="12466" y="751"/>
                      <a:pt x="14800" y="608"/>
                      <a:pt x="17038" y="1"/>
                    </a:cubicBezTo>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3" name="Google Shape;973;p34"/>
              <p:cNvSpPr/>
              <p:nvPr/>
            </p:nvSpPr>
            <p:spPr>
              <a:xfrm>
                <a:off x="998025" y="2974300"/>
                <a:ext cx="578675" cy="1423425"/>
              </a:xfrm>
              <a:custGeom>
                <a:rect b="b" l="l" r="r" t="t"/>
                <a:pathLst>
                  <a:path extrusionOk="0" h="56937" w="23147">
                    <a:moveTo>
                      <a:pt x="1" y="1"/>
                    </a:moveTo>
                    <a:cubicBezTo>
                      <a:pt x="12324" y="1632"/>
                      <a:pt x="22575" y="15360"/>
                      <a:pt x="22861" y="30612"/>
                    </a:cubicBezTo>
                    <a:cubicBezTo>
                      <a:pt x="23146" y="45863"/>
                      <a:pt x="13359" y="56936"/>
                      <a:pt x="1037" y="55305"/>
                    </a:cubicBezTo>
                    <a:lnTo>
                      <a:pt x="906" y="48102"/>
                    </a:lnTo>
                    <a:cubicBezTo>
                      <a:pt x="10014" y="49316"/>
                      <a:pt x="17253" y="41113"/>
                      <a:pt x="17050" y="29838"/>
                    </a:cubicBezTo>
                    <a:cubicBezTo>
                      <a:pt x="16836" y="18551"/>
                      <a:pt x="9252" y="8406"/>
                      <a:pt x="144" y="7192"/>
                    </a:cubicBezTo>
                    <a:close/>
                  </a:path>
                </a:pathLst>
              </a:custGeom>
              <a:gradFill>
                <a:gsLst>
                  <a:gs pos="0">
                    <a:srgbClr val="CF65B0"/>
                  </a:gs>
                  <a:gs pos="100000">
                    <a:srgbClr val="FEFFB7"/>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cxnSp>
          <p:nvCxnSpPr>
            <p:cNvPr id="974" name="Google Shape;974;p34"/>
            <p:cNvCxnSpPr/>
            <p:nvPr/>
          </p:nvCxnSpPr>
          <p:spPr>
            <a:xfrm>
              <a:off x="7303362" y="1216858"/>
              <a:ext cx="1248300" cy="876600"/>
            </a:xfrm>
            <a:prstGeom prst="straightConnector1">
              <a:avLst/>
            </a:prstGeom>
            <a:noFill/>
            <a:ln cap="flat" cmpd="sng" w="28575">
              <a:solidFill>
                <a:schemeClr val="accent4"/>
              </a:solidFill>
              <a:prstDash val="solid"/>
              <a:round/>
              <a:headEnd len="med" w="med" type="none"/>
              <a:tailEnd len="med" w="med" type="none"/>
            </a:ln>
          </p:spPr>
        </p:cxnSp>
      </p:grpSp>
      <p:sp>
        <p:nvSpPr>
          <p:cNvPr id="975" name="Google Shape;975;p34"/>
          <p:cNvSpPr txBox="1"/>
          <p:nvPr>
            <p:ph type="ctrTitle"/>
          </p:nvPr>
        </p:nvSpPr>
        <p:spPr>
          <a:xfrm>
            <a:off x="4576000" y="1027884"/>
            <a:ext cx="9136200" cy="2373000"/>
          </a:xfrm>
          <a:prstGeom prst="rect">
            <a:avLst/>
          </a:prstGeom>
        </p:spPr>
        <p:txBody>
          <a:bodyPr anchorCtr="0" anchor="b" bIns="182850" lIns="182850" spcFirstLastPara="1" rIns="182850" wrap="square" tIns="182850">
            <a:noAutofit/>
          </a:bodyPr>
          <a:lstStyle>
            <a:lvl1pPr lvl="0" rtl="0" algn="ctr">
              <a:spcBef>
                <a:spcPts val="0"/>
              </a:spcBef>
              <a:spcAft>
                <a:spcPts val="0"/>
              </a:spcAft>
              <a:buSzPts val="10400"/>
              <a:buNone/>
              <a:defRPr sz="12400">
                <a:solidFill>
                  <a:schemeClr val="dk2"/>
                </a:solidFill>
              </a:defRPr>
            </a:lvl1pPr>
            <a:lvl2pPr lvl="1" rtl="0" algn="ctr">
              <a:spcBef>
                <a:spcPts val="0"/>
              </a:spcBef>
              <a:spcAft>
                <a:spcPts val="0"/>
              </a:spcAft>
              <a:buSzPts val="10400"/>
              <a:buNone/>
              <a:defRPr sz="10400"/>
            </a:lvl2pPr>
            <a:lvl3pPr lvl="2" rtl="0" algn="ctr">
              <a:spcBef>
                <a:spcPts val="0"/>
              </a:spcBef>
              <a:spcAft>
                <a:spcPts val="0"/>
              </a:spcAft>
              <a:buSzPts val="10400"/>
              <a:buNone/>
              <a:defRPr sz="10400"/>
            </a:lvl3pPr>
            <a:lvl4pPr lvl="3" rtl="0" algn="ctr">
              <a:spcBef>
                <a:spcPts val="0"/>
              </a:spcBef>
              <a:spcAft>
                <a:spcPts val="0"/>
              </a:spcAft>
              <a:buSzPts val="10400"/>
              <a:buNone/>
              <a:defRPr sz="10400"/>
            </a:lvl4pPr>
            <a:lvl5pPr lvl="4" rtl="0" algn="ctr">
              <a:spcBef>
                <a:spcPts val="0"/>
              </a:spcBef>
              <a:spcAft>
                <a:spcPts val="0"/>
              </a:spcAft>
              <a:buSzPts val="10400"/>
              <a:buNone/>
              <a:defRPr sz="10400"/>
            </a:lvl5pPr>
            <a:lvl6pPr lvl="5" rtl="0" algn="ctr">
              <a:spcBef>
                <a:spcPts val="0"/>
              </a:spcBef>
              <a:spcAft>
                <a:spcPts val="0"/>
              </a:spcAft>
              <a:buSzPts val="10400"/>
              <a:buNone/>
              <a:defRPr sz="10400"/>
            </a:lvl6pPr>
            <a:lvl7pPr lvl="6" rtl="0" algn="ctr">
              <a:spcBef>
                <a:spcPts val="0"/>
              </a:spcBef>
              <a:spcAft>
                <a:spcPts val="0"/>
              </a:spcAft>
              <a:buSzPts val="10400"/>
              <a:buNone/>
              <a:defRPr sz="10400"/>
            </a:lvl7pPr>
            <a:lvl8pPr lvl="7" rtl="0" algn="ctr">
              <a:spcBef>
                <a:spcPts val="0"/>
              </a:spcBef>
              <a:spcAft>
                <a:spcPts val="0"/>
              </a:spcAft>
              <a:buSzPts val="10400"/>
              <a:buNone/>
              <a:defRPr sz="10400"/>
            </a:lvl8pPr>
            <a:lvl9pPr lvl="8" rtl="0" algn="ctr">
              <a:spcBef>
                <a:spcPts val="0"/>
              </a:spcBef>
              <a:spcAft>
                <a:spcPts val="0"/>
              </a:spcAft>
              <a:buSzPts val="10400"/>
              <a:buNone/>
              <a:defRPr sz="10400"/>
            </a:lvl9pPr>
          </a:lstStyle>
          <a:p/>
        </p:txBody>
      </p:sp>
      <p:sp>
        <p:nvSpPr>
          <p:cNvPr id="976" name="Google Shape;976;p34"/>
          <p:cNvSpPr txBox="1"/>
          <p:nvPr>
            <p:ph idx="1" type="subTitle"/>
          </p:nvPr>
        </p:nvSpPr>
        <p:spPr>
          <a:xfrm>
            <a:off x="4576000" y="2980292"/>
            <a:ext cx="9136200" cy="10440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4000"/>
              <a:buNone/>
              <a:defRPr sz="3600"/>
            </a:lvl1pPr>
            <a:lvl2pPr lvl="1" rtl="0" algn="ctr">
              <a:lnSpc>
                <a:spcPct val="100000"/>
              </a:lnSpc>
              <a:spcBef>
                <a:spcPts val="0"/>
              </a:spcBef>
              <a:spcAft>
                <a:spcPts val="0"/>
              </a:spcAft>
              <a:buSzPts val="4000"/>
              <a:buNone/>
              <a:defRPr sz="4000"/>
            </a:lvl2pPr>
            <a:lvl3pPr lvl="2" rtl="0" algn="ctr">
              <a:lnSpc>
                <a:spcPct val="100000"/>
              </a:lnSpc>
              <a:spcBef>
                <a:spcPts val="0"/>
              </a:spcBef>
              <a:spcAft>
                <a:spcPts val="0"/>
              </a:spcAft>
              <a:buSzPts val="4000"/>
              <a:buNone/>
              <a:defRPr sz="4000"/>
            </a:lvl3pPr>
            <a:lvl4pPr lvl="3" rtl="0" algn="ctr">
              <a:lnSpc>
                <a:spcPct val="100000"/>
              </a:lnSpc>
              <a:spcBef>
                <a:spcPts val="0"/>
              </a:spcBef>
              <a:spcAft>
                <a:spcPts val="0"/>
              </a:spcAft>
              <a:buSzPts val="4000"/>
              <a:buNone/>
              <a:defRPr sz="4000"/>
            </a:lvl4pPr>
            <a:lvl5pPr lvl="4" rtl="0" algn="ctr">
              <a:lnSpc>
                <a:spcPct val="100000"/>
              </a:lnSpc>
              <a:spcBef>
                <a:spcPts val="0"/>
              </a:spcBef>
              <a:spcAft>
                <a:spcPts val="0"/>
              </a:spcAft>
              <a:buSzPts val="4000"/>
              <a:buNone/>
              <a:defRPr sz="4000"/>
            </a:lvl5pPr>
            <a:lvl6pPr lvl="5" rtl="0" algn="ctr">
              <a:lnSpc>
                <a:spcPct val="100000"/>
              </a:lnSpc>
              <a:spcBef>
                <a:spcPts val="0"/>
              </a:spcBef>
              <a:spcAft>
                <a:spcPts val="0"/>
              </a:spcAft>
              <a:buSzPts val="4000"/>
              <a:buNone/>
              <a:defRPr sz="4000"/>
            </a:lvl6pPr>
            <a:lvl7pPr lvl="6" rtl="0" algn="ctr">
              <a:lnSpc>
                <a:spcPct val="100000"/>
              </a:lnSpc>
              <a:spcBef>
                <a:spcPts val="0"/>
              </a:spcBef>
              <a:spcAft>
                <a:spcPts val="0"/>
              </a:spcAft>
              <a:buSzPts val="4000"/>
              <a:buNone/>
              <a:defRPr sz="4000"/>
            </a:lvl7pPr>
            <a:lvl8pPr lvl="7" rtl="0" algn="ctr">
              <a:lnSpc>
                <a:spcPct val="100000"/>
              </a:lnSpc>
              <a:spcBef>
                <a:spcPts val="0"/>
              </a:spcBef>
              <a:spcAft>
                <a:spcPts val="0"/>
              </a:spcAft>
              <a:buSzPts val="4000"/>
              <a:buNone/>
              <a:defRPr sz="4000"/>
            </a:lvl8pPr>
            <a:lvl9pPr lvl="8" rtl="0" algn="ctr">
              <a:lnSpc>
                <a:spcPct val="100000"/>
              </a:lnSpc>
              <a:spcBef>
                <a:spcPts val="0"/>
              </a:spcBef>
              <a:spcAft>
                <a:spcPts val="0"/>
              </a:spcAft>
              <a:buSzPts val="4000"/>
              <a:buNone/>
              <a:defRPr sz="4000"/>
            </a:lvl9pPr>
          </a:lstStyle>
          <a:p/>
        </p:txBody>
      </p:sp>
      <p:sp>
        <p:nvSpPr>
          <p:cNvPr id="977" name="Google Shape;977;p34"/>
          <p:cNvSpPr txBox="1"/>
          <p:nvPr/>
        </p:nvSpPr>
        <p:spPr>
          <a:xfrm>
            <a:off x="4950950" y="6791550"/>
            <a:ext cx="8385600" cy="1477200"/>
          </a:xfrm>
          <a:prstGeom prst="rect">
            <a:avLst/>
          </a:prstGeom>
          <a:noFill/>
          <a:ln>
            <a:noFill/>
          </a:ln>
        </p:spPr>
        <p:txBody>
          <a:bodyPr anchorCtr="0" anchor="ctr" bIns="182850" lIns="182850" spcFirstLastPara="1" rIns="182850" wrap="square" tIns="182850">
            <a:noAutofit/>
          </a:bodyPr>
          <a:lstStyle/>
          <a:p>
            <a:pPr indent="0" lvl="0" marL="0" rtl="0" algn="ctr">
              <a:spcBef>
                <a:spcPts val="600"/>
              </a:spcBef>
              <a:spcAft>
                <a:spcPts val="0"/>
              </a:spcAft>
              <a:buNone/>
            </a:pPr>
            <a:r>
              <a:rPr lang="en" sz="2800">
                <a:solidFill>
                  <a:schemeClr val="lt1"/>
                </a:solidFill>
                <a:latin typeface="Alef"/>
                <a:ea typeface="Alef"/>
                <a:cs typeface="Alef"/>
                <a:sym typeface="Alef"/>
              </a:rPr>
              <a:t>CREDITS: This presentation template was created by </a:t>
            </a:r>
            <a:r>
              <a:rPr b="1" lang="en" sz="2800">
                <a:solidFill>
                  <a:schemeClr val="lt1"/>
                </a:solidFill>
                <a:uFill>
                  <a:noFill/>
                </a:uFill>
                <a:latin typeface="Alef"/>
                <a:ea typeface="Alef"/>
                <a:cs typeface="Alef"/>
                <a:sym typeface="Alef"/>
                <a:hlinkClick r:id="rId2">
                  <a:extLst>
                    <a:ext uri="{A12FA001-AC4F-418D-AE19-62706E023703}">
                      <ahyp:hlinkClr val="tx"/>
                    </a:ext>
                  </a:extLst>
                </a:hlinkClick>
              </a:rPr>
              <a:t>Slidesgo</a:t>
            </a:r>
            <a:r>
              <a:rPr lang="en" sz="2800">
                <a:solidFill>
                  <a:schemeClr val="lt1"/>
                </a:solidFill>
                <a:latin typeface="Alef"/>
                <a:ea typeface="Alef"/>
                <a:cs typeface="Alef"/>
                <a:sym typeface="Alef"/>
              </a:rPr>
              <a:t>, including icons by </a:t>
            </a:r>
            <a:r>
              <a:rPr b="1" lang="en" sz="2800">
                <a:solidFill>
                  <a:schemeClr val="lt1"/>
                </a:solidFill>
                <a:uFill>
                  <a:noFill/>
                </a:uFill>
                <a:latin typeface="Alef"/>
                <a:ea typeface="Alef"/>
                <a:cs typeface="Alef"/>
                <a:sym typeface="Alef"/>
                <a:hlinkClick r:id="rId3">
                  <a:extLst>
                    <a:ext uri="{A12FA001-AC4F-418D-AE19-62706E023703}">
                      <ahyp:hlinkClr val="tx"/>
                    </a:ext>
                  </a:extLst>
                </a:hlinkClick>
              </a:rPr>
              <a:t>Flaticon</a:t>
            </a:r>
            <a:r>
              <a:rPr lang="en" sz="2800">
                <a:solidFill>
                  <a:schemeClr val="lt1"/>
                </a:solidFill>
                <a:latin typeface="Alef"/>
                <a:ea typeface="Alef"/>
                <a:cs typeface="Alef"/>
                <a:sym typeface="Alef"/>
              </a:rPr>
              <a:t> and infographics &amp; images by </a:t>
            </a:r>
            <a:r>
              <a:rPr b="1" lang="en" sz="2800">
                <a:solidFill>
                  <a:schemeClr val="lt1"/>
                </a:solidFill>
                <a:uFill>
                  <a:noFill/>
                </a:uFill>
                <a:latin typeface="Alef"/>
                <a:ea typeface="Alef"/>
                <a:cs typeface="Alef"/>
                <a:sym typeface="Alef"/>
                <a:hlinkClick r:id="rId4">
                  <a:extLst>
                    <a:ext uri="{A12FA001-AC4F-418D-AE19-62706E023703}">
                      <ahyp:hlinkClr val="tx"/>
                    </a:ext>
                  </a:extLst>
                </a:hlinkClick>
              </a:rPr>
              <a:t>Freepik</a:t>
            </a:r>
            <a:endParaRPr b="1" sz="2800">
              <a:solidFill>
                <a:schemeClr val="lt1"/>
              </a:solidFill>
              <a:latin typeface="Alef"/>
              <a:ea typeface="Alef"/>
              <a:cs typeface="Alef"/>
              <a:sym typeface="Alef"/>
            </a:endParaRPr>
          </a:p>
        </p:txBody>
      </p:sp>
      <p:sp>
        <p:nvSpPr>
          <p:cNvPr id="978" name="Google Shape;978;p34"/>
          <p:cNvSpPr txBox="1"/>
          <p:nvPr>
            <p:ph idx="2" type="subTitle"/>
          </p:nvPr>
        </p:nvSpPr>
        <p:spPr>
          <a:xfrm>
            <a:off x="5514650" y="3935879"/>
            <a:ext cx="7258800" cy="14970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
    <p:spTree>
      <p:nvGrpSpPr>
        <p:cNvPr id="979" name="Shape 979"/>
        <p:cNvGrpSpPr/>
        <p:nvPr/>
      </p:nvGrpSpPr>
      <p:grpSpPr>
        <a:xfrm>
          <a:off x="0" y="0"/>
          <a:ext cx="0" cy="0"/>
          <a:chOff x="0" y="0"/>
          <a:chExt cx="0" cy="0"/>
        </a:xfrm>
      </p:grpSpPr>
      <p:grpSp>
        <p:nvGrpSpPr>
          <p:cNvPr id="980" name="Google Shape;980;p35"/>
          <p:cNvGrpSpPr/>
          <p:nvPr/>
        </p:nvGrpSpPr>
        <p:grpSpPr>
          <a:xfrm>
            <a:off x="-3610070" y="-4053200"/>
            <a:ext cx="25025800" cy="17731450"/>
            <a:chOff x="-1805035" y="-2026600"/>
            <a:chExt cx="12512900" cy="8865725"/>
          </a:xfrm>
        </p:grpSpPr>
        <p:grpSp>
          <p:nvGrpSpPr>
            <p:cNvPr id="981" name="Google Shape;981;p35"/>
            <p:cNvGrpSpPr/>
            <p:nvPr/>
          </p:nvGrpSpPr>
          <p:grpSpPr>
            <a:xfrm>
              <a:off x="-929825" y="-2026600"/>
              <a:ext cx="10303350" cy="8865725"/>
              <a:chOff x="83250" y="-951025"/>
              <a:chExt cx="10303350" cy="8865725"/>
            </a:xfrm>
          </p:grpSpPr>
          <p:sp>
            <p:nvSpPr>
              <p:cNvPr id="982" name="Google Shape;982;p35"/>
              <p:cNvSpPr/>
              <p:nvPr/>
            </p:nvSpPr>
            <p:spPr>
              <a:xfrm>
                <a:off x="6901500" y="24663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3" name="Google Shape;983;p35"/>
              <p:cNvSpPr/>
              <p:nvPr/>
            </p:nvSpPr>
            <p:spPr>
              <a:xfrm>
                <a:off x="83250" y="1296275"/>
                <a:ext cx="5008800" cy="50088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4" name="Google Shape;984;p35"/>
              <p:cNvSpPr/>
              <p:nvPr/>
            </p:nvSpPr>
            <p:spPr>
              <a:xfrm>
                <a:off x="5550300" y="-951025"/>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5" name="Google Shape;985;p35"/>
              <p:cNvSpPr/>
              <p:nvPr/>
            </p:nvSpPr>
            <p:spPr>
              <a:xfrm>
                <a:off x="5741775" y="44296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6" name="Google Shape;986;p35"/>
            <p:cNvGrpSpPr/>
            <p:nvPr/>
          </p:nvGrpSpPr>
          <p:grpSpPr>
            <a:xfrm>
              <a:off x="-1805035" y="3368032"/>
              <a:ext cx="3066445" cy="2355972"/>
              <a:chOff x="-1162707" y="-935923"/>
              <a:chExt cx="3841219" cy="2951237"/>
            </a:xfrm>
          </p:grpSpPr>
          <p:sp>
            <p:nvSpPr>
              <p:cNvPr id="987" name="Google Shape;987;p35"/>
              <p:cNvSpPr/>
              <p:nvPr/>
            </p:nvSpPr>
            <p:spPr>
              <a:xfrm rot="2097264">
                <a:off x="901933" y="-467612"/>
                <a:ext cx="1534758" cy="1327771"/>
              </a:xfrm>
              <a:prstGeom prst="triangle">
                <a:avLst>
                  <a:gd fmla="val 50000" name="adj"/>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88" name="Google Shape;988;p35"/>
              <p:cNvGrpSpPr/>
              <p:nvPr/>
            </p:nvGrpSpPr>
            <p:grpSpPr>
              <a:xfrm rot="1441188">
                <a:off x="-896393" y="-425161"/>
                <a:ext cx="2920085" cy="1929713"/>
                <a:chOff x="759000" y="1141650"/>
                <a:chExt cx="4566375" cy="3017650"/>
              </a:xfrm>
            </p:grpSpPr>
            <p:sp>
              <p:nvSpPr>
                <p:cNvPr id="989" name="Google Shape;989;p35"/>
                <p:cNvSpPr/>
                <p:nvPr/>
              </p:nvSpPr>
              <p:spPr>
                <a:xfrm>
                  <a:off x="779250" y="1141650"/>
                  <a:ext cx="4522325" cy="2935500"/>
                </a:xfrm>
                <a:custGeom>
                  <a:rect b="b" l="l" r="r" t="t"/>
                  <a:pathLst>
                    <a:path extrusionOk="0" h="117420" w="180893">
                      <a:moveTo>
                        <a:pt x="46459" y="111526"/>
                      </a:moveTo>
                      <a:cubicBezTo>
                        <a:pt x="48423" y="110966"/>
                        <a:pt x="50459" y="110752"/>
                        <a:pt x="52495" y="110895"/>
                      </a:cubicBezTo>
                      <a:cubicBezTo>
                        <a:pt x="56341" y="111168"/>
                        <a:pt x="59782" y="112562"/>
                        <a:pt x="63116" y="113931"/>
                      </a:cubicBezTo>
                      <a:cubicBezTo>
                        <a:pt x="65354" y="114848"/>
                        <a:pt x="67521" y="115752"/>
                        <a:pt x="69712" y="116348"/>
                      </a:cubicBezTo>
                      <a:cubicBezTo>
                        <a:pt x="72629" y="117145"/>
                        <a:pt x="75534" y="117419"/>
                        <a:pt x="78665" y="116550"/>
                      </a:cubicBezTo>
                      <a:cubicBezTo>
                        <a:pt x="80463" y="116050"/>
                        <a:pt x="82344" y="115181"/>
                        <a:pt x="84380" y="113776"/>
                      </a:cubicBezTo>
                      <a:cubicBezTo>
                        <a:pt x="85535" y="112978"/>
                        <a:pt x="86619" y="112085"/>
                        <a:pt x="87619" y="111097"/>
                      </a:cubicBezTo>
                      <a:cubicBezTo>
                        <a:pt x="89047" y="109668"/>
                        <a:pt x="90286" y="108049"/>
                        <a:pt x="91286" y="106299"/>
                      </a:cubicBezTo>
                      <a:cubicBezTo>
                        <a:pt x="92274" y="104572"/>
                        <a:pt x="93084" y="102751"/>
                        <a:pt x="93715" y="100870"/>
                      </a:cubicBezTo>
                      <a:cubicBezTo>
                        <a:pt x="95036" y="97048"/>
                        <a:pt x="95846" y="92845"/>
                        <a:pt x="96822" y="88594"/>
                      </a:cubicBezTo>
                      <a:cubicBezTo>
                        <a:pt x="97477" y="85761"/>
                        <a:pt x="98227" y="82891"/>
                        <a:pt x="99299" y="80081"/>
                      </a:cubicBezTo>
                      <a:cubicBezTo>
                        <a:pt x="100727" y="76343"/>
                        <a:pt x="102775" y="72699"/>
                        <a:pt x="105930" y="69568"/>
                      </a:cubicBezTo>
                      <a:cubicBezTo>
                        <a:pt x="107097" y="68413"/>
                        <a:pt x="108359" y="67377"/>
                        <a:pt x="109705" y="66449"/>
                      </a:cubicBezTo>
                      <a:cubicBezTo>
                        <a:pt x="111991" y="64865"/>
                        <a:pt x="114193" y="63817"/>
                        <a:pt x="116313" y="63222"/>
                      </a:cubicBezTo>
                      <a:cubicBezTo>
                        <a:pt x="118265" y="62663"/>
                        <a:pt x="120313" y="62460"/>
                        <a:pt x="122349" y="62603"/>
                      </a:cubicBezTo>
                      <a:cubicBezTo>
                        <a:pt x="126183" y="62865"/>
                        <a:pt x="129624" y="64270"/>
                        <a:pt x="132970" y="65627"/>
                      </a:cubicBezTo>
                      <a:cubicBezTo>
                        <a:pt x="135184" y="66544"/>
                        <a:pt x="137363" y="67449"/>
                        <a:pt x="139554" y="68044"/>
                      </a:cubicBezTo>
                      <a:cubicBezTo>
                        <a:pt x="142471" y="68854"/>
                        <a:pt x="145376" y="69116"/>
                        <a:pt x="148519" y="68247"/>
                      </a:cubicBezTo>
                      <a:cubicBezTo>
                        <a:pt x="150305" y="67746"/>
                        <a:pt x="152186" y="66877"/>
                        <a:pt x="154222" y="65460"/>
                      </a:cubicBezTo>
                      <a:cubicBezTo>
                        <a:pt x="155389" y="64675"/>
                        <a:pt x="156473" y="63770"/>
                        <a:pt x="157461" y="62782"/>
                      </a:cubicBezTo>
                      <a:cubicBezTo>
                        <a:pt x="158901" y="61353"/>
                        <a:pt x="160140" y="59746"/>
                        <a:pt x="161140" y="57995"/>
                      </a:cubicBezTo>
                      <a:cubicBezTo>
                        <a:pt x="162116" y="56257"/>
                        <a:pt x="162926" y="54435"/>
                        <a:pt x="163557" y="52554"/>
                      </a:cubicBezTo>
                      <a:cubicBezTo>
                        <a:pt x="164878" y="48732"/>
                        <a:pt x="165688" y="44541"/>
                        <a:pt x="166676" y="40291"/>
                      </a:cubicBezTo>
                      <a:cubicBezTo>
                        <a:pt x="167331" y="37445"/>
                        <a:pt x="168081" y="34588"/>
                        <a:pt x="169153" y="31778"/>
                      </a:cubicBezTo>
                      <a:cubicBezTo>
                        <a:pt x="170581" y="28039"/>
                        <a:pt x="172629" y="24396"/>
                        <a:pt x="175784" y="21265"/>
                      </a:cubicBezTo>
                      <a:cubicBezTo>
                        <a:pt x="176939" y="20110"/>
                        <a:pt x="178201" y="19062"/>
                        <a:pt x="179547" y="18133"/>
                      </a:cubicBezTo>
                      <a:cubicBezTo>
                        <a:pt x="179654" y="18074"/>
                        <a:pt x="179761" y="18014"/>
                        <a:pt x="179868" y="17967"/>
                      </a:cubicBezTo>
                      <a:cubicBezTo>
                        <a:pt x="179904" y="17955"/>
                        <a:pt x="179940" y="17943"/>
                        <a:pt x="179975" y="17931"/>
                      </a:cubicBezTo>
                      <a:cubicBezTo>
                        <a:pt x="180047" y="17907"/>
                        <a:pt x="180118" y="17883"/>
                        <a:pt x="180190" y="17883"/>
                      </a:cubicBezTo>
                      <a:cubicBezTo>
                        <a:pt x="180237" y="17871"/>
                        <a:pt x="180273" y="17871"/>
                        <a:pt x="180321" y="17871"/>
                      </a:cubicBezTo>
                      <a:cubicBezTo>
                        <a:pt x="180380" y="17859"/>
                        <a:pt x="180452" y="17859"/>
                        <a:pt x="180511" y="17871"/>
                      </a:cubicBezTo>
                      <a:cubicBezTo>
                        <a:pt x="180559" y="17871"/>
                        <a:pt x="180595" y="17871"/>
                        <a:pt x="180630" y="17883"/>
                      </a:cubicBezTo>
                      <a:cubicBezTo>
                        <a:pt x="180702" y="17895"/>
                        <a:pt x="180761" y="17907"/>
                        <a:pt x="180821" y="17943"/>
                      </a:cubicBezTo>
                      <a:cubicBezTo>
                        <a:pt x="180845" y="17943"/>
                        <a:pt x="180868" y="17943"/>
                        <a:pt x="180892" y="17955"/>
                      </a:cubicBezTo>
                      <a:lnTo>
                        <a:pt x="141304" y="179"/>
                      </a:lnTo>
                      <a:cubicBezTo>
                        <a:pt x="140852" y="0"/>
                        <a:pt x="140340" y="72"/>
                        <a:pt x="139959" y="369"/>
                      </a:cubicBezTo>
                      <a:cubicBezTo>
                        <a:pt x="138613" y="1286"/>
                        <a:pt x="137351" y="2334"/>
                        <a:pt x="136184" y="3489"/>
                      </a:cubicBezTo>
                      <a:cubicBezTo>
                        <a:pt x="133029" y="6620"/>
                        <a:pt x="130981" y="10263"/>
                        <a:pt x="129552" y="14002"/>
                      </a:cubicBezTo>
                      <a:cubicBezTo>
                        <a:pt x="128481" y="16812"/>
                        <a:pt x="127743" y="19669"/>
                        <a:pt x="127076" y="22515"/>
                      </a:cubicBezTo>
                      <a:cubicBezTo>
                        <a:pt x="126088" y="26765"/>
                        <a:pt x="125290" y="30956"/>
                        <a:pt x="123968" y="34778"/>
                      </a:cubicBezTo>
                      <a:cubicBezTo>
                        <a:pt x="123337" y="36659"/>
                        <a:pt x="122528" y="38481"/>
                        <a:pt x="121551" y="40219"/>
                      </a:cubicBezTo>
                      <a:cubicBezTo>
                        <a:pt x="120539" y="41970"/>
                        <a:pt x="119301" y="43577"/>
                        <a:pt x="117872" y="45006"/>
                      </a:cubicBezTo>
                      <a:cubicBezTo>
                        <a:pt x="116872" y="45994"/>
                        <a:pt x="115789" y="46899"/>
                        <a:pt x="114634" y="47685"/>
                      </a:cubicBezTo>
                      <a:cubicBezTo>
                        <a:pt x="112598" y="49101"/>
                        <a:pt x="110717" y="49970"/>
                        <a:pt x="108919" y="50471"/>
                      </a:cubicBezTo>
                      <a:cubicBezTo>
                        <a:pt x="105788" y="51340"/>
                        <a:pt x="102882" y="51078"/>
                        <a:pt x="99954" y="50268"/>
                      </a:cubicBezTo>
                      <a:cubicBezTo>
                        <a:pt x="97763" y="49673"/>
                        <a:pt x="95584" y="48768"/>
                        <a:pt x="93369" y="47851"/>
                      </a:cubicBezTo>
                      <a:cubicBezTo>
                        <a:pt x="90036" y="46494"/>
                        <a:pt x="86583" y="45089"/>
                        <a:pt x="82749" y="44827"/>
                      </a:cubicBezTo>
                      <a:cubicBezTo>
                        <a:pt x="80713" y="44684"/>
                        <a:pt x="78677" y="44887"/>
                        <a:pt x="76713" y="45446"/>
                      </a:cubicBezTo>
                      <a:cubicBezTo>
                        <a:pt x="74605" y="46041"/>
                        <a:pt x="72391" y="47089"/>
                        <a:pt x="70105" y="48673"/>
                      </a:cubicBezTo>
                      <a:cubicBezTo>
                        <a:pt x="68759" y="49601"/>
                        <a:pt x="67497" y="50649"/>
                        <a:pt x="66342" y="51792"/>
                      </a:cubicBezTo>
                      <a:cubicBezTo>
                        <a:pt x="63187" y="54923"/>
                        <a:pt x="61127" y="58579"/>
                        <a:pt x="59710" y="62305"/>
                      </a:cubicBezTo>
                      <a:cubicBezTo>
                        <a:pt x="58639" y="65115"/>
                        <a:pt x="57889" y="67973"/>
                        <a:pt x="57234" y="70818"/>
                      </a:cubicBezTo>
                      <a:cubicBezTo>
                        <a:pt x="56258" y="75069"/>
                        <a:pt x="55448" y="79260"/>
                        <a:pt x="54126" y="83082"/>
                      </a:cubicBezTo>
                      <a:cubicBezTo>
                        <a:pt x="53495" y="84975"/>
                        <a:pt x="52686" y="86785"/>
                        <a:pt x="51709" y="88523"/>
                      </a:cubicBezTo>
                      <a:cubicBezTo>
                        <a:pt x="50697" y="90273"/>
                        <a:pt x="49459" y="91892"/>
                        <a:pt x="48030" y="93309"/>
                      </a:cubicBezTo>
                      <a:cubicBezTo>
                        <a:pt x="47030" y="94297"/>
                        <a:pt x="45947" y="95202"/>
                        <a:pt x="44792" y="95988"/>
                      </a:cubicBezTo>
                      <a:cubicBezTo>
                        <a:pt x="42756" y="97405"/>
                        <a:pt x="40863" y="98274"/>
                        <a:pt x="39077" y="98786"/>
                      </a:cubicBezTo>
                      <a:cubicBezTo>
                        <a:pt x="35946" y="99643"/>
                        <a:pt x="33040" y="99381"/>
                        <a:pt x="30123" y="98572"/>
                      </a:cubicBezTo>
                      <a:cubicBezTo>
                        <a:pt x="27933" y="97976"/>
                        <a:pt x="25754" y="97072"/>
                        <a:pt x="23527" y="96167"/>
                      </a:cubicBezTo>
                      <a:cubicBezTo>
                        <a:pt x="20194" y="94797"/>
                        <a:pt x="16753" y="93404"/>
                        <a:pt x="12907" y="93131"/>
                      </a:cubicBezTo>
                      <a:cubicBezTo>
                        <a:pt x="10871" y="92988"/>
                        <a:pt x="8835" y="93202"/>
                        <a:pt x="6870" y="93762"/>
                      </a:cubicBezTo>
                      <a:cubicBezTo>
                        <a:pt x="4763" y="94357"/>
                        <a:pt x="2549" y="95393"/>
                        <a:pt x="1" y="97202"/>
                      </a:cubicBezTo>
                      <a:lnTo>
                        <a:pt x="39589" y="114978"/>
                      </a:lnTo>
                      <a:cubicBezTo>
                        <a:pt x="42149" y="113157"/>
                        <a:pt x="44351" y="112121"/>
                        <a:pt x="46459" y="111526"/>
                      </a:cubicBezTo>
                      <a:close/>
                    </a:path>
                  </a:pathLst>
                </a:custGeom>
                <a:gradFill>
                  <a:gsLst>
                    <a:gs pos="0">
                      <a:srgbClr val="FFE2FF"/>
                    </a:gs>
                    <a:gs pos="8000">
                      <a:srgbClr val="D3A3EE"/>
                    </a:gs>
                    <a:gs pos="21000">
                      <a:srgbClr val="7B76D6"/>
                    </a:gs>
                    <a:gs pos="35000">
                      <a:srgbClr val="D3A3EE"/>
                    </a:gs>
                    <a:gs pos="46000">
                      <a:srgbClr val="FFE2FF"/>
                    </a:gs>
                    <a:gs pos="58000">
                      <a:srgbClr val="D3A3EE"/>
                    </a:gs>
                    <a:gs pos="69000">
                      <a:srgbClr val="7B76D6"/>
                    </a:gs>
                    <a:gs pos="85000">
                      <a:srgbClr val="D3A3EE"/>
                    </a:gs>
                    <a:gs pos="94000">
                      <a:srgbClr val="FFE2FF"/>
                    </a:gs>
                    <a:gs pos="100000">
                      <a:srgbClr val="D3A3EE"/>
                    </a:gs>
                  </a:gsLst>
                  <a:lin ang="8100019"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0" name="Google Shape;990;p35"/>
                <p:cNvSpPr/>
                <p:nvPr/>
              </p:nvSpPr>
              <p:spPr>
                <a:xfrm>
                  <a:off x="1748725" y="1588125"/>
                  <a:ext cx="3576650" cy="2571175"/>
                </a:xfrm>
                <a:custGeom>
                  <a:rect b="b" l="l" r="r" t="t"/>
                  <a:pathLst>
                    <a:path extrusionOk="0" h="102847" w="143066">
                      <a:moveTo>
                        <a:pt x="142768" y="798"/>
                      </a:moveTo>
                      <a:cubicBezTo>
                        <a:pt x="142637" y="465"/>
                        <a:pt x="142375" y="203"/>
                        <a:pt x="142054" y="84"/>
                      </a:cubicBezTo>
                      <a:cubicBezTo>
                        <a:pt x="141982" y="60"/>
                        <a:pt x="141923" y="36"/>
                        <a:pt x="141863" y="24"/>
                      </a:cubicBezTo>
                      <a:cubicBezTo>
                        <a:pt x="141816" y="24"/>
                        <a:pt x="141780" y="12"/>
                        <a:pt x="141744" y="12"/>
                      </a:cubicBezTo>
                      <a:cubicBezTo>
                        <a:pt x="141673" y="0"/>
                        <a:pt x="141613" y="0"/>
                        <a:pt x="141542" y="12"/>
                      </a:cubicBezTo>
                      <a:cubicBezTo>
                        <a:pt x="141506" y="12"/>
                        <a:pt x="141458" y="12"/>
                        <a:pt x="141423" y="24"/>
                      </a:cubicBezTo>
                      <a:cubicBezTo>
                        <a:pt x="141339" y="36"/>
                        <a:pt x="141268" y="48"/>
                        <a:pt x="141196" y="84"/>
                      </a:cubicBezTo>
                      <a:cubicBezTo>
                        <a:pt x="141161" y="96"/>
                        <a:pt x="141125" y="96"/>
                        <a:pt x="141101" y="108"/>
                      </a:cubicBezTo>
                      <a:cubicBezTo>
                        <a:pt x="140982" y="155"/>
                        <a:pt x="140875" y="215"/>
                        <a:pt x="140768" y="286"/>
                      </a:cubicBezTo>
                      <a:cubicBezTo>
                        <a:pt x="139422" y="1215"/>
                        <a:pt x="138160" y="2263"/>
                        <a:pt x="137005" y="3406"/>
                      </a:cubicBezTo>
                      <a:cubicBezTo>
                        <a:pt x="133850" y="6537"/>
                        <a:pt x="131791" y="10192"/>
                        <a:pt x="130374" y="13919"/>
                      </a:cubicBezTo>
                      <a:cubicBezTo>
                        <a:pt x="129302" y="16729"/>
                        <a:pt x="128552" y="19598"/>
                        <a:pt x="127897" y="22432"/>
                      </a:cubicBezTo>
                      <a:cubicBezTo>
                        <a:pt x="126909" y="26682"/>
                        <a:pt x="126111" y="30873"/>
                        <a:pt x="124778" y="34707"/>
                      </a:cubicBezTo>
                      <a:cubicBezTo>
                        <a:pt x="124147" y="36588"/>
                        <a:pt x="123337" y="38410"/>
                        <a:pt x="122361" y="40136"/>
                      </a:cubicBezTo>
                      <a:cubicBezTo>
                        <a:pt x="121361" y="41898"/>
                        <a:pt x="120122" y="43506"/>
                        <a:pt x="118682" y="44935"/>
                      </a:cubicBezTo>
                      <a:cubicBezTo>
                        <a:pt x="117694" y="45923"/>
                        <a:pt x="116610" y="46816"/>
                        <a:pt x="115443" y="47613"/>
                      </a:cubicBezTo>
                      <a:cubicBezTo>
                        <a:pt x="113407" y="49018"/>
                        <a:pt x="111526" y="49899"/>
                        <a:pt x="109740" y="50388"/>
                      </a:cubicBezTo>
                      <a:cubicBezTo>
                        <a:pt x="106597" y="51269"/>
                        <a:pt x="103692" y="50983"/>
                        <a:pt x="100775" y="50197"/>
                      </a:cubicBezTo>
                      <a:cubicBezTo>
                        <a:pt x="98584" y="49602"/>
                        <a:pt x="96405" y="48685"/>
                        <a:pt x="94191" y="47780"/>
                      </a:cubicBezTo>
                      <a:cubicBezTo>
                        <a:pt x="90845" y="46411"/>
                        <a:pt x="87404" y="45018"/>
                        <a:pt x="83570" y="44744"/>
                      </a:cubicBezTo>
                      <a:cubicBezTo>
                        <a:pt x="81534" y="44601"/>
                        <a:pt x="79486" y="44815"/>
                        <a:pt x="77534" y="45363"/>
                      </a:cubicBezTo>
                      <a:cubicBezTo>
                        <a:pt x="75414" y="45958"/>
                        <a:pt x="73212" y="47006"/>
                        <a:pt x="70926" y="48590"/>
                      </a:cubicBezTo>
                      <a:cubicBezTo>
                        <a:pt x="69580" y="49518"/>
                        <a:pt x="68318" y="50566"/>
                        <a:pt x="67151" y="51721"/>
                      </a:cubicBezTo>
                      <a:cubicBezTo>
                        <a:pt x="63996" y="54840"/>
                        <a:pt x="61948" y="58496"/>
                        <a:pt x="60520" y="62234"/>
                      </a:cubicBezTo>
                      <a:cubicBezTo>
                        <a:pt x="59448" y="65032"/>
                        <a:pt x="58698" y="67902"/>
                        <a:pt x="58043" y="70735"/>
                      </a:cubicBezTo>
                      <a:cubicBezTo>
                        <a:pt x="57067" y="74998"/>
                        <a:pt x="56257" y="79189"/>
                        <a:pt x="54936" y="83011"/>
                      </a:cubicBezTo>
                      <a:cubicBezTo>
                        <a:pt x="54305" y="84892"/>
                        <a:pt x="53495" y="86713"/>
                        <a:pt x="52507" y="88440"/>
                      </a:cubicBezTo>
                      <a:cubicBezTo>
                        <a:pt x="51507" y="90202"/>
                        <a:pt x="50268" y="91809"/>
                        <a:pt x="48840" y="93238"/>
                      </a:cubicBezTo>
                      <a:cubicBezTo>
                        <a:pt x="47840" y="94226"/>
                        <a:pt x="46756" y="95119"/>
                        <a:pt x="45601" y="95917"/>
                      </a:cubicBezTo>
                      <a:cubicBezTo>
                        <a:pt x="43565" y="97322"/>
                        <a:pt x="41684" y="98203"/>
                        <a:pt x="39886" y="98691"/>
                      </a:cubicBezTo>
                      <a:cubicBezTo>
                        <a:pt x="36755" y="99560"/>
                        <a:pt x="33850" y="99286"/>
                        <a:pt x="30933" y="98489"/>
                      </a:cubicBezTo>
                      <a:cubicBezTo>
                        <a:pt x="28742" y="97893"/>
                        <a:pt x="26563" y="96989"/>
                        <a:pt x="24337" y="96072"/>
                      </a:cubicBezTo>
                      <a:cubicBezTo>
                        <a:pt x="21003" y="94714"/>
                        <a:pt x="17562" y="93321"/>
                        <a:pt x="13716" y="93048"/>
                      </a:cubicBezTo>
                      <a:cubicBezTo>
                        <a:pt x="11680" y="92905"/>
                        <a:pt x="9644" y="93107"/>
                        <a:pt x="7680" y="93679"/>
                      </a:cubicBezTo>
                      <a:cubicBezTo>
                        <a:pt x="5572" y="94274"/>
                        <a:pt x="3370" y="95310"/>
                        <a:pt x="822" y="97108"/>
                      </a:cubicBezTo>
                      <a:cubicBezTo>
                        <a:pt x="238" y="97691"/>
                        <a:pt x="0" y="98608"/>
                        <a:pt x="298" y="99322"/>
                      </a:cubicBezTo>
                      <a:cubicBezTo>
                        <a:pt x="357" y="99465"/>
                        <a:pt x="441" y="99596"/>
                        <a:pt x="536" y="99703"/>
                      </a:cubicBezTo>
                      <a:cubicBezTo>
                        <a:pt x="560" y="99727"/>
                        <a:pt x="572" y="99751"/>
                        <a:pt x="596" y="99763"/>
                      </a:cubicBezTo>
                      <a:cubicBezTo>
                        <a:pt x="691" y="99858"/>
                        <a:pt x="798" y="99941"/>
                        <a:pt x="917" y="100001"/>
                      </a:cubicBezTo>
                      <a:cubicBezTo>
                        <a:pt x="1381" y="100203"/>
                        <a:pt x="1905" y="100132"/>
                        <a:pt x="2298" y="99834"/>
                      </a:cubicBezTo>
                      <a:cubicBezTo>
                        <a:pt x="4334" y="98429"/>
                        <a:pt x="6215" y="97548"/>
                        <a:pt x="8013" y="97048"/>
                      </a:cubicBezTo>
                      <a:cubicBezTo>
                        <a:pt x="11144" y="96191"/>
                        <a:pt x="14050" y="96453"/>
                        <a:pt x="16967" y="97250"/>
                      </a:cubicBezTo>
                      <a:cubicBezTo>
                        <a:pt x="19157" y="97846"/>
                        <a:pt x="21336" y="98763"/>
                        <a:pt x="23563" y="99667"/>
                      </a:cubicBezTo>
                      <a:cubicBezTo>
                        <a:pt x="26896" y="101037"/>
                        <a:pt x="30349" y="102430"/>
                        <a:pt x="34183" y="102704"/>
                      </a:cubicBezTo>
                      <a:cubicBezTo>
                        <a:pt x="36207" y="102846"/>
                        <a:pt x="38255" y="102632"/>
                        <a:pt x="40220" y="102084"/>
                      </a:cubicBezTo>
                      <a:cubicBezTo>
                        <a:pt x="42327" y="101489"/>
                        <a:pt x="44530" y="100441"/>
                        <a:pt x="46816" y="98858"/>
                      </a:cubicBezTo>
                      <a:cubicBezTo>
                        <a:pt x="48161" y="97929"/>
                        <a:pt x="49423" y="96881"/>
                        <a:pt x="50590" y="95726"/>
                      </a:cubicBezTo>
                      <a:cubicBezTo>
                        <a:pt x="53745" y="92595"/>
                        <a:pt x="55793" y="88952"/>
                        <a:pt x="57222" y="85213"/>
                      </a:cubicBezTo>
                      <a:cubicBezTo>
                        <a:pt x="58293" y="82403"/>
                        <a:pt x="59043" y="79546"/>
                        <a:pt x="59698" y="76700"/>
                      </a:cubicBezTo>
                      <a:cubicBezTo>
                        <a:pt x="60686" y="72450"/>
                        <a:pt x="61484" y="68259"/>
                        <a:pt x="62806" y="64437"/>
                      </a:cubicBezTo>
                      <a:cubicBezTo>
                        <a:pt x="63437" y="62556"/>
                        <a:pt x="64246" y="60734"/>
                        <a:pt x="65235" y="58996"/>
                      </a:cubicBezTo>
                      <a:cubicBezTo>
                        <a:pt x="66235" y="57246"/>
                        <a:pt x="67473" y="55638"/>
                        <a:pt x="68914" y="54209"/>
                      </a:cubicBezTo>
                      <a:cubicBezTo>
                        <a:pt x="69902" y="53221"/>
                        <a:pt x="70985" y="52316"/>
                        <a:pt x="72152" y="51519"/>
                      </a:cubicBezTo>
                      <a:cubicBezTo>
                        <a:pt x="74188" y="50114"/>
                        <a:pt x="76069" y="49245"/>
                        <a:pt x="77867" y="48744"/>
                      </a:cubicBezTo>
                      <a:cubicBezTo>
                        <a:pt x="80998" y="47887"/>
                        <a:pt x="83904" y="48149"/>
                        <a:pt x="86833" y="48947"/>
                      </a:cubicBezTo>
                      <a:cubicBezTo>
                        <a:pt x="89011" y="49554"/>
                        <a:pt x="91190" y="50459"/>
                        <a:pt x="93417" y="51364"/>
                      </a:cubicBezTo>
                      <a:cubicBezTo>
                        <a:pt x="96750" y="52733"/>
                        <a:pt x="100191" y="54126"/>
                        <a:pt x="104025" y="54400"/>
                      </a:cubicBezTo>
                      <a:cubicBezTo>
                        <a:pt x="106061" y="54543"/>
                        <a:pt x="108109" y="54329"/>
                        <a:pt x="110074" y="53769"/>
                      </a:cubicBezTo>
                      <a:cubicBezTo>
                        <a:pt x="112181" y="53174"/>
                        <a:pt x="114384" y="52126"/>
                        <a:pt x="116670" y="50542"/>
                      </a:cubicBezTo>
                      <a:cubicBezTo>
                        <a:pt x="118015" y="49626"/>
                        <a:pt x="119277" y="48578"/>
                        <a:pt x="120432" y="47423"/>
                      </a:cubicBezTo>
                      <a:cubicBezTo>
                        <a:pt x="123599" y="44292"/>
                        <a:pt x="125647" y="40636"/>
                        <a:pt x="127076" y="36910"/>
                      </a:cubicBezTo>
                      <a:cubicBezTo>
                        <a:pt x="128147" y="34100"/>
                        <a:pt x="128897" y="31230"/>
                        <a:pt x="129552" y="28409"/>
                      </a:cubicBezTo>
                      <a:cubicBezTo>
                        <a:pt x="130540" y="24146"/>
                        <a:pt x="131338" y="19955"/>
                        <a:pt x="132660" y="16133"/>
                      </a:cubicBezTo>
                      <a:cubicBezTo>
                        <a:pt x="133291" y="14252"/>
                        <a:pt x="134100" y="12431"/>
                        <a:pt x="135089" y="10692"/>
                      </a:cubicBezTo>
                      <a:cubicBezTo>
                        <a:pt x="136089" y="8942"/>
                        <a:pt x="137315" y="7335"/>
                        <a:pt x="138756" y="5918"/>
                      </a:cubicBezTo>
                      <a:cubicBezTo>
                        <a:pt x="139839" y="4846"/>
                        <a:pt x="141006" y="3870"/>
                        <a:pt x="142256" y="3001"/>
                      </a:cubicBezTo>
                      <a:cubicBezTo>
                        <a:pt x="142840" y="2429"/>
                        <a:pt x="143066" y="1501"/>
                        <a:pt x="142768" y="798"/>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1" name="Google Shape;991;p35"/>
                <p:cNvSpPr/>
                <p:nvPr/>
              </p:nvSpPr>
              <p:spPr>
                <a:xfrm>
                  <a:off x="759000" y="3571400"/>
                  <a:ext cx="1013250" cy="517050"/>
                </a:xfrm>
                <a:custGeom>
                  <a:rect b="b" l="l" r="r" t="t"/>
                  <a:pathLst>
                    <a:path extrusionOk="0" h="20682" w="40530">
                      <a:moveTo>
                        <a:pt x="40125" y="20372"/>
                      </a:moveTo>
                      <a:cubicBezTo>
                        <a:pt x="40030" y="20253"/>
                        <a:pt x="39946" y="20122"/>
                        <a:pt x="39887" y="19991"/>
                      </a:cubicBezTo>
                      <a:cubicBezTo>
                        <a:pt x="39589" y="19277"/>
                        <a:pt x="39827" y="18348"/>
                        <a:pt x="40411" y="17777"/>
                      </a:cubicBezTo>
                      <a:lnTo>
                        <a:pt x="822" y="1"/>
                      </a:lnTo>
                      <a:cubicBezTo>
                        <a:pt x="239" y="572"/>
                        <a:pt x="1" y="1501"/>
                        <a:pt x="299" y="2215"/>
                      </a:cubicBezTo>
                      <a:cubicBezTo>
                        <a:pt x="418" y="2513"/>
                        <a:pt x="644" y="2763"/>
                        <a:pt x="942" y="2906"/>
                      </a:cubicBezTo>
                      <a:lnTo>
                        <a:pt x="40530" y="20682"/>
                      </a:lnTo>
                      <a:cubicBezTo>
                        <a:pt x="40530" y="20682"/>
                        <a:pt x="40518" y="20670"/>
                        <a:pt x="40506" y="20658"/>
                      </a:cubicBezTo>
                      <a:cubicBezTo>
                        <a:pt x="40387" y="20598"/>
                        <a:pt x="40280" y="20527"/>
                        <a:pt x="40185" y="20432"/>
                      </a:cubicBezTo>
                      <a:cubicBezTo>
                        <a:pt x="40161" y="20408"/>
                        <a:pt x="40149" y="20384"/>
                        <a:pt x="40125" y="20372"/>
                      </a:cubicBez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cxnSp>
            <p:nvCxnSpPr>
              <p:cNvPr id="992" name="Google Shape;992;p35"/>
              <p:cNvCxnSpPr>
                <a:stCxn id="987" idx="0"/>
              </p:cNvCxnSpPr>
              <p:nvPr/>
            </p:nvCxnSpPr>
            <p:spPr>
              <a:xfrm flipH="1">
                <a:off x="1922362" y="-347927"/>
                <a:ext cx="127200" cy="1476300"/>
              </a:xfrm>
              <a:prstGeom prst="straightConnector1">
                <a:avLst/>
              </a:prstGeom>
              <a:noFill/>
              <a:ln cap="flat" cmpd="sng" w="28575">
                <a:solidFill>
                  <a:schemeClr val="accent4"/>
                </a:solidFill>
                <a:prstDash val="solid"/>
                <a:round/>
                <a:headEnd len="med" w="med" type="none"/>
                <a:tailEnd len="med" w="med" type="none"/>
              </a:ln>
            </p:spPr>
          </p:cxnSp>
        </p:grpSp>
        <p:grpSp>
          <p:nvGrpSpPr>
            <p:cNvPr id="993" name="Google Shape;993;p35"/>
            <p:cNvGrpSpPr/>
            <p:nvPr/>
          </p:nvGrpSpPr>
          <p:grpSpPr>
            <a:xfrm rot="-4545680">
              <a:off x="-784079" y="-658694"/>
              <a:ext cx="1570424" cy="1674018"/>
              <a:chOff x="3398625" y="2972225"/>
              <a:chExt cx="1457050" cy="1553200"/>
            </a:xfrm>
          </p:grpSpPr>
          <p:sp>
            <p:nvSpPr>
              <p:cNvPr id="994" name="Google Shape;994;p35"/>
              <p:cNvSpPr/>
              <p:nvPr/>
            </p:nvSpPr>
            <p:spPr>
              <a:xfrm>
                <a:off x="3681100" y="3293975"/>
                <a:ext cx="1039450" cy="957900"/>
              </a:xfrm>
              <a:custGeom>
                <a:rect b="b" l="l" r="r" t="t"/>
                <a:pathLst>
                  <a:path extrusionOk="0" h="38316" w="41578">
                    <a:moveTo>
                      <a:pt x="40791" y="26552"/>
                    </a:moveTo>
                    <a:cubicBezTo>
                      <a:pt x="40625" y="26659"/>
                      <a:pt x="40470" y="26754"/>
                      <a:pt x="40303" y="26861"/>
                    </a:cubicBezTo>
                    <a:cubicBezTo>
                      <a:pt x="40148" y="26957"/>
                      <a:pt x="40029" y="27040"/>
                      <a:pt x="39887" y="27123"/>
                    </a:cubicBezTo>
                    <a:cubicBezTo>
                      <a:pt x="39744" y="27207"/>
                      <a:pt x="39553" y="27314"/>
                      <a:pt x="39386" y="27409"/>
                    </a:cubicBezTo>
                    <a:cubicBezTo>
                      <a:pt x="39220" y="27492"/>
                      <a:pt x="39089" y="27576"/>
                      <a:pt x="38934" y="27647"/>
                    </a:cubicBezTo>
                    <a:lnTo>
                      <a:pt x="38708" y="27766"/>
                    </a:lnTo>
                    <a:cubicBezTo>
                      <a:pt x="38494" y="27873"/>
                      <a:pt x="38279" y="27981"/>
                      <a:pt x="38065" y="28076"/>
                    </a:cubicBezTo>
                    <a:cubicBezTo>
                      <a:pt x="37958" y="28123"/>
                      <a:pt x="37862" y="28171"/>
                      <a:pt x="37767" y="28207"/>
                    </a:cubicBezTo>
                    <a:cubicBezTo>
                      <a:pt x="37541" y="28314"/>
                      <a:pt x="37327" y="28409"/>
                      <a:pt x="37100" y="28493"/>
                    </a:cubicBezTo>
                    <a:lnTo>
                      <a:pt x="36898" y="28576"/>
                    </a:lnTo>
                    <a:cubicBezTo>
                      <a:pt x="36612" y="28683"/>
                      <a:pt x="36327" y="28790"/>
                      <a:pt x="36041" y="28885"/>
                    </a:cubicBezTo>
                    <a:cubicBezTo>
                      <a:pt x="35660" y="29016"/>
                      <a:pt x="35255" y="29136"/>
                      <a:pt x="34862" y="29243"/>
                    </a:cubicBezTo>
                    <a:cubicBezTo>
                      <a:pt x="34755" y="29278"/>
                      <a:pt x="34648" y="29302"/>
                      <a:pt x="34541" y="29338"/>
                    </a:cubicBezTo>
                    <a:cubicBezTo>
                      <a:pt x="34255" y="29409"/>
                      <a:pt x="33981" y="29481"/>
                      <a:pt x="33695" y="29540"/>
                    </a:cubicBezTo>
                    <a:cubicBezTo>
                      <a:pt x="33552" y="29564"/>
                      <a:pt x="33410" y="29600"/>
                      <a:pt x="33267" y="29624"/>
                    </a:cubicBezTo>
                    <a:cubicBezTo>
                      <a:pt x="33029" y="29671"/>
                      <a:pt x="32779" y="29719"/>
                      <a:pt x="32540" y="29755"/>
                    </a:cubicBezTo>
                    <a:cubicBezTo>
                      <a:pt x="32386" y="29778"/>
                      <a:pt x="32243" y="29814"/>
                      <a:pt x="32088" y="29826"/>
                    </a:cubicBezTo>
                    <a:cubicBezTo>
                      <a:pt x="31850" y="29862"/>
                      <a:pt x="31612" y="29898"/>
                      <a:pt x="31374" y="29921"/>
                    </a:cubicBezTo>
                    <a:lnTo>
                      <a:pt x="30933" y="29969"/>
                    </a:lnTo>
                    <a:cubicBezTo>
                      <a:pt x="30671" y="29993"/>
                      <a:pt x="30409" y="30017"/>
                      <a:pt x="30147" y="30028"/>
                    </a:cubicBezTo>
                    <a:cubicBezTo>
                      <a:pt x="30028" y="30040"/>
                      <a:pt x="29897" y="30052"/>
                      <a:pt x="29778" y="30052"/>
                    </a:cubicBezTo>
                    <a:cubicBezTo>
                      <a:pt x="29385" y="30076"/>
                      <a:pt x="29004" y="30088"/>
                      <a:pt x="28611" y="30088"/>
                    </a:cubicBezTo>
                    <a:lnTo>
                      <a:pt x="28588" y="30088"/>
                    </a:lnTo>
                    <a:cubicBezTo>
                      <a:pt x="28207" y="30088"/>
                      <a:pt x="27814" y="30076"/>
                      <a:pt x="27433" y="30052"/>
                    </a:cubicBezTo>
                    <a:cubicBezTo>
                      <a:pt x="27314" y="30052"/>
                      <a:pt x="27194" y="30040"/>
                      <a:pt x="27075" y="30028"/>
                    </a:cubicBezTo>
                    <a:cubicBezTo>
                      <a:pt x="26790" y="30017"/>
                      <a:pt x="26504" y="29993"/>
                      <a:pt x="26230" y="29957"/>
                    </a:cubicBezTo>
                    <a:cubicBezTo>
                      <a:pt x="26075" y="29945"/>
                      <a:pt x="25932" y="29933"/>
                      <a:pt x="25790" y="29921"/>
                    </a:cubicBezTo>
                    <a:cubicBezTo>
                      <a:pt x="25516" y="29886"/>
                      <a:pt x="25242" y="29850"/>
                      <a:pt x="24956" y="29802"/>
                    </a:cubicBezTo>
                    <a:lnTo>
                      <a:pt x="24539" y="29743"/>
                    </a:lnTo>
                    <a:cubicBezTo>
                      <a:pt x="24182" y="29683"/>
                      <a:pt x="23837" y="29624"/>
                      <a:pt x="23480" y="29540"/>
                    </a:cubicBezTo>
                    <a:lnTo>
                      <a:pt x="23242" y="29505"/>
                    </a:lnTo>
                    <a:lnTo>
                      <a:pt x="23075" y="29457"/>
                    </a:lnTo>
                    <a:cubicBezTo>
                      <a:pt x="22813" y="29397"/>
                      <a:pt x="22539" y="29338"/>
                      <a:pt x="22265" y="29266"/>
                    </a:cubicBezTo>
                    <a:lnTo>
                      <a:pt x="22003" y="29195"/>
                    </a:lnTo>
                    <a:cubicBezTo>
                      <a:pt x="21753" y="29136"/>
                      <a:pt x="21503" y="29064"/>
                      <a:pt x="21265" y="28981"/>
                    </a:cubicBezTo>
                    <a:cubicBezTo>
                      <a:pt x="21182" y="28957"/>
                      <a:pt x="21098" y="28933"/>
                      <a:pt x="21015" y="28909"/>
                    </a:cubicBezTo>
                    <a:cubicBezTo>
                      <a:pt x="20694" y="28814"/>
                      <a:pt x="20372" y="28707"/>
                      <a:pt x="20051" y="28600"/>
                    </a:cubicBezTo>
                    <a:cubicBezTo>
                      <a:pt x="19908" y="28540"/>
                      <a:pt x="19753" y="28481"/>
                      <a:pt x="19598" y="28421"/>
                    </a:cubicBezTo>
                    <a:cubicBezTo>
                      <a:pt x="19408" y="28350"/>
                      <a:pt x="19217" y="28278"/>
                      <a:pt x="19027" y="28207"/>
                    </a:cubicBezTo>
                    <a:cubicBezTo>
                      <a:pt x="18872" y="28147"/>
                      <a:pt x="18717" y="28076"/>
                      <a:pt x="18562" y="28016"/>
                    </a:cubicBezTo>
                    <a:cubicBezTo>
                      <a:pt x="18372" y="27933"/>
                      <a:pt x="18181" y="27850"/>
                      <a:pt x="17991" y="27766"/>
                    </a:cubicBezTo>
                    <a:lnTo>
                      <a:pt x="17789" y="27671"/>
                    </a:lnTo>
                    <a:cubicBezTo>
                      <a:pt x="17550" y="27564"/>
                      <a:pt x="17312" y="27445"/>
                      <a:pt x="17074" y="27326"/>
                    </a:cubicBezTo>
                    <a:lnTo>
                      <a:pt x="16800" y="27195"/>
                    </a:lnTo>
                    <a:cubicBezTo>
                      <a:pt x="16550" y="27064"/>
                      <a:pt x="16312" y="26933"/>
                      <a:pt x="16074" y="26802"/>
                    </a:cubicBezTo>
                    <a:lnTo>
                      <a:pt x="15895" y="26707"/>
                    </a:lnTo>
                    <a:cubicBezTo>
                      <a:pt x="15610" y="26552"/>
                      <a:pt x="15336" y="26385"/>
                      <a:pt x="15050" y="26207"/>
                    </a:cubicBezTo>
                    <a:cubicBezTo>
                      <a:pt x="14693" y="25992"/>
                      <a:pt x="14348" y="25766"/>
                      <a:pt x="14002" y="25528"/>
                    </a:cubicBezTo>
                    <a:cubicBezTo>
                      <a:pt x="13955" y="25504"/>
                      <a:pt x="13907" y="25468"/>
                      <a:pt x="13871" y="25433"/>
                    </a:cubicBezTo>
                    <a:cubicBezTo>
                      <a:pt x="13574" y="25230"/>
                      <a:pt x="13276" y="25016"/>
                      <a:pt x="12978" y="24790"/>
                    </a:cubicBezTo>
                    <a:cubicBezTo>
                      <a:pt x="12859" y="24706"/>
                      <a:pt x="12752" y="24623"/>
                      <a:pt x="12645" y="24528"/>
                    </a:cubicBezTo>
                    <a:cubicBezTo>
                      <a:pt x="12419" y="24361"/>
                      <a:pt x="12193" y="24183"/>
                      <a:pt x="11978" y="23992"/>
                    </a:cubicBezTo>
                    <a:cubicBezTo>
                      <a:pt x="11859" y="23897"/>
                      <a:pt x="11740" y="23790"/>
                      <a:pt x="11621" y="23682"/>
                    </a:cubicBezTo>
                    <a:cubicBezTo>
                      <a:pt x="11407" y="23504"/>
                      <a:pt x="11204" y="23325"/>
                      <a:pt x="11002" y="23135"/>
                    </a:cubicBezTo>
                    <a:cubicBezTo>
                      <a:pt x="10895" y="23040"/>
                      <a:pt x="10788" y="22932"/>
                      <a:pt x="10681" y="22825"/>
                    </a:cubicBezTo>
                    <a:cubicBezTo>
                      <a:pt x="10335" y="22492"/>
                      <a:pt x="10002" y="22158"/>
                      <a:pt x="9668" y="21813"/>
                    </a:cubicBezTo>
                    <a:cubicBezTo>
                      <a:pt x="9478" y="21599"/>
                      <a:pt x="9287" y="21385"/>
                      <a:pt x="9109" y="21170"/>
                    </a:cubicBezTo>
                    <a:cubicBezTo>
                      <a:pt x="9037" y="21099"/>
                      <a:pt x="8990" y="21027"/>
                      <a:pt x="8930" y="20956"/>
                    </a:cubicBezTo>
                    <a:cubicBezTo>
                      <a:pt x="8799" y="20813"/>
                      <a:pt x="8680" y="20670"/>
                      <a:pt x="8561" y="20527"/>
                    </a:cubicBezTo>
                    <a:lnTo>
                      <a:pt x="8442" y="20373"/>
                    </a:lnTo>
                    <a:cubicBezTo>
                      <a:pt x="8287" y="20182"/>
                      <a:pt x="8133" y="19980"/>
                      <a:pt x="7978" y="19777"/>
                    </a:cubicBezTo>
                    <a:cubicBezTo>
                      <a:pt x="7918" y="19706"/>
                      <a:pt x="7859" y="19622"/>
                      <a:pt x="7799" y="19539"/>
                    </a:cubicBezTo>
                    <a:cubicBezTo>
                      <a:pt x="7668" y="19361"/>
                      <a:pt x="7537" y="19170"/>
                      <a:pt x="7418" y="18991"/>
                    </a:cubicBezTo>
                    <a:cubicBezTo>
                      <a:pt x="7359" y="18908"/>
                      <a:pt x="7299" y="18825"/>
                      <a:pt x="7252" y="18741"/>
                    </a:cubicBezTo>
                    <a:cubicBezTo>
                      <a:pt x="7168" y="18610"/>
                      <a:pt x="7085" y="18479"/>
                      <a:pt x="7001" y="18348"/>
                    </a:cubicBezTo>
                    <a:cubicBezTo>
                      <a:pt x="6930" y="18253"/>
                      <a:pt x="6871" y="18146"/>
                      <a:pt x="6811" y="18051"/>
                    </a:cubicBezTo>
                    <a:cubicBezTo>
                      <a:pt x="6728" y="17920"/>
                      <a:pt x="6644" y="17777"/>
                      <a:pt x="6573" y="17646"/>
                    </a:cubicBezTo>
                    <a:cubicBezTo>
                      <a:pt x="6513" y="17551"/>
                      <a:pt x="6454" y="17456"/>
                      <a:pt x="6394" y="17348"/>
                    </a:cubicBezTo>
                    <a:cubicBezTo>
                      <a:pt x="6347" y="17241"/>
                      <a:pt x="6299" y="17158"/>
                      <a:pt x="6239" y="17063"/>
                    </a:cubicBezTo>
                    <a:cubicBezTo>
                      <a:pt x="6180" y="16932"/>
                      <a:pt x="6109" y="16813"/>
                      <a:pt x="6037" y="16682"/>
                    </a:cubicBezTo>
                    <a:cubicBezTo>
                      <a:pt x="5989" y="16586"/>
                      <a:pt x="5942" y="16491"/>
                      <a:pt x="5894" y="16384"/>
                    </a:cubicBezTo>
                    <a:cubicBezTo>
                      <a:pt x="5847" y="16289"/>
                      <a:pt x="5787" y="16170"/>
                      <a:pt x="5728" y="16051"/>
                    </a:cubicBezTo>
                    <a:cubicBezTo>
                      <a:pt x="5561" y="15705"/>
                      <a:pt x="5406" y="15348"/>
                      <a:pt x="5263" y="14991"/>
                    </a:cubicBezTo>
                    <a:cubicBezTo>
                      <a:pt x="5227" y="14931"/>
                      <a:pt x="5204" y="14860"/>
                      <a:pt x="5180" y="14789"/>
                    </a:cubicBezTo>
                    <a:cubicBezTo>
                      <a:pt x="5037" y="14455"/>
                      <a:pt x="4906" y="14110"/>
                      <a:pt x="4787" y="13765"/>
                    </a:cubicBezTo>
                    <a:cubicBezTo>
                      <a:pt x="4775" y="13717"/>
                      <a:pt x="4763" y="13669"/>
                      <a:pt x="4739" y="13622"/>
                    </a:cubicBezTo>
                    <a:cubicBezTo>
                      <a:pt x="4644" y="13312"/>
                      <a:pt x="4537" y="12991"/>
                      <a:pt x="4442" y="12681"/>
                    </a:cubicBezTo>
                    <a:cubicBezTo>
                      <a:pt x="4430" y="12622"/>
                      <a:pt x="4418" y="12574"/>
                      <a:pt x="4406" y="12514"/>
                    </a:cubicBezTo>
                    <a:cubicBezTo>
                      <a:pt x="4311" y="12193"/>
                      <a:pt x="4227" y="11860"/>
                      <a:pt x="4156" y="11526"/>
                    </a:cubicBezTo>
                    <a:cubicBezTo>
                      <a:pt x="4144" y="11455"/>
                      <a:pt x="4132" y="11383"/>
                      <a:pt x="4108" y="11312"/>
                    </a:cubicBezTo>
                    <a:cubicBezTo>
                      <a:pt x="4037" y="10979"/>
                      <a:pt x="3977" y="10645"/>
                      <a:pt x="3930" y="10312"/>
                    </a:cubicBezTo>
                    <a:lnTo>
                      <a:pt x="3930" y="10300"/>
                    </a:lnTo>
                    <a:cubicBezTo>
                      <a:pt x="3870" y="9955"/>
                      <a:pt x="3834" y="9621"/>
                      <a:pt x="3799" y="9276"/>
                    </a:cubicBezTo>
                    <a:cubicBezTo>
                      <a:pt x="3799" y="9204"/>
                      <a:pt x="3787" y="9133"/>
                      <a:pt x="3775" y="9062"/>
                    </a:cubicBezTo>
                    <a:cubicBezTo>
                      <a:pt x="3751" y="8728"/>
                      <a:pt x="3727" y="8395"/>
                      <a:pt x="3715" y="8062"/>
                    </a:cubicBezTo>
                    <a:lnTo>
                      <a:pt x="3715" y="7895"/>
                    </a:lnTo>
                    <a:cubicBezTo>
                      <a:pt x="3703" y="7561"/>
                      <a:pt x="3703" y="7228"/>
                      <a:pt x="3715" y="6895"/>
                    </a:cubicBezTo>
                    <a:lnTo>
                      <a:pt x="3715" y="6799"/>
                    </a:lnTo>
                    <a:cubicBezTo>
                      <a:pt x="3727" y="6430"/>
                      <a:pt x="3751" y="6061"/>
                      <a:pt x="3787" y="5692"/>
                    </a:cubicBezTo>
                    <a:cubicBezTo>
                      <a:pt x="3787" y="5621"/>
                      <a:pt x="3799" y="5549"/>
                      <a:pt x="3811" y="5466"/>
                    </a:cubicBezTo>
                    <a:cubicBezTo>
                      <a:pt x="3811" y="5371"/>
                      <a:pt x="3823" y="5264"/>
                      <a:pt x="3834" y="5168"/>
                    </a:cubicBezTo>
                    <a:cubicBezTo>
                      <a:pt x="3858" y="5037"/>
                      <a:pt x="3870" y="4918"/>
                      <a:pt x="3894" y="4799"/>
                    </a:cubicBezTo>
                    <a:cubicBezTo>
                      <a:pt x="3906" y="4692"/>
                      <a:pt x="3918" y="4597"/>
                      <a:pt x="3930" y="4502"/>
                    </a:cubicBezTo>
                    <a:cubicBezTo>
                      <a:pt x="3953" y="4394"/>
                      <a:pt x="3977" y="4263"/>
                      <a:pt x="3989" y="4144"/>
                    </a:cubicBezTo>
                    <a:cubicBezTo>
                      <a:pt x="4013" y="4025"/>
                      <a:pt x="4037" y="3906"/>
                      <a:pt x="4061" y="3787"/>
                    </a:cubicBezTo>
                    <a:cubicBezTo>
                      <a:pt x="4084" y="3668"/>
                      <a:pt x="4108" y="3561"/>
                      <a:pt x="4132" y="3454"/>
                    </a:cubicBezTo>
                    <a:cubicBezTo>
                      <a:pt x="4156" y="3335"/>
                      <a:pt x="4180" y="3216"/>
                      <a:pt x="4215" y="3097"/>
                    </a:cubicBezTo>
                    <a:cubicBezTo>
                      <a:pt x="4239" y="2978"/>
                      <a:pt x="4263" y="2882"/>
                      <a:pt x="4287" y="2787"/>
                    </a:cubicBezTo>
                    <a:cubicBezTo>
                      <a:pt x="4334" y="2620"/>
                      <a:pt x="4370" y="2466"/>
                      <a:pt x="4418" y="2311"/>
                    </a:cubicBezTo>
                    <a:cubicBezTo>
                      <a:pt x="4442" y="2227"/>
                      <a:pt x="4465" y="2132"/>
                      <a:pt x="4501" y="2049"/>
                    </a:cubicBezTo>
                    <a:cubicBezTo>
                      <a:pt x="4549" y="1870"/>
                      <a:pt x="4608" y="1680"/>
                      <a:pt x="4680" y="1501"/>
                    </a:cubicBezTo>
                    <a:cubicBezTo>
                      <a:pt x="4692" y="1442"/>
                      <a:pt x="4715" y="1382"/>
                      <a:pt x="4739" y="1323"/>
                    </a:cubicBezTo>
                    <a:cubicBezTo>
                      <a:pt x="4787" y="1180"/>
                      <a:pt x="4846" y="1025"/>
                      <a:pt x="4906" y="882"/>
                    </a:cubicBezTo>
                    <a:cubicBezTo>
                      <a:pt x="4930" y="799"/>
                      <a:pt x="4954" y="727"/>
                      <a:pt x="4989" y="656"/>
                    </a:cubicBezTo>
                    <a:cubicBezTo>
                      <a:pt x="5073" y="442"/>
                      <a:pt x="5168" y="215"/>
                      <a:pt x="5263" y="1"/>
                    </a:cubicBezTo>
                    <a:lnTo>
                      <a:pt x="1560" y="8264"/>
                    </a:lnTo>
                    <a:cubicBezTo>
                      <a:pt x="1453" y="8478"/>
                      <a:pt x="1358" y="8693"/>
                      <a:pt x="1275" y="8919"/>
                    </a:cubicBezTo>
                    <a:cubicBezTo>
                      <a:pt x="1251" y="8990"/>
                      <a:pt x="1215" y="9062"/>
                      <a:pt x="1191" y="9133"/>
                    </a:cubicBezTo>
                    <a:cubicBezTo>
                      <a:pt x="1132" y="9288"/>
                      <a:pt x="1072" y="9431"/>
                      <a:pt x="1025" y="9585"/>
                    </a:cubicBezTo>
                    <a:lnTo>
                      <a:pt x="1013" y="9609"/>
                    </a:lnTo>
                    <a:cubicBezTo>
                      <a:pt x="1001" y="9657"/>
                      <a:pt x="977" y="9705"/>
                      <a:pt x="965" y="9752"/>
                    </a:cubicBezTo>
                    <a:cubicBezTo>
                      <a:pt x="905" y="9943"/>
                      <a:pt x="846" y="10121"/>
                      <a:pt x="786" y="10300"/>
                    </a:cubicBezTo>
                    <a:cubicBezTo>
                      <a:pt x="763" y="10395"/>
                      <a:pt x="739" y="10478"/>
                      <a:pt x="715" y="10562"/>
                    </a:cubicBezTo>
                    <a:cubicBezTo>
                      <a:pt x="667" y="10728"/>
                      <a:pt x="620" y="10883"/>
                      <a:pt x="584" y="11038"/>
                    </a:cubicBezTo>
                    <a:cubicBezTo>
                      <a:pt x="572" y="11074"/>
                      <a:pt x="560" y="11121"/>
                      <a:pt x="548" y="11157"/>
                    </a:cubicBezTo>
                    <a:cubicBezTo>
                      <a:pt x="524" y="11229"/>
                      <a:pt x="513" y="11288"/>
                      <a:pt x="501" y="11348"/>
                    </a:cubicBezTo>
                    <a:cubicBezTo>
                      <a:pt x="477" y="11467"/>
                      <a:pt x="441" y="11586"/>
                      <a:pt x="417" y="11705"/>
                    </a:cubicBezTo>
                    <a:cubicBezTo>
                      <a:pt x="394" y="11824"/>
                      <a:pt x="370" y="11931"/>
                      <a:pt x="346" y="12038"/>
                    </a:cubicBezTo>
                    <a:cubicBezTo>
                      <a:pt x="322" y="12145"/>
                      <a:pt x="298" y="12276"/>
                      <a:pt x="286" y="12395"/>
                    </a:cubicBezTo>
                    <a:lnTo>
                      <a:pt x="251" y="12550"/>
                    </a:lnTo>
                    <a:cubicBezTo>
                      <a:pt x="239" y="12586"/>
                      <a:pt x="239" y="12681"/>
                      <a:pt x="227" y="12741"/>
                    </a:cubicBezTo>
                    <a:cubicBezTo>
                      <a:pt x="203" y="12848"/>
                      <a:pt x="191" y="12943"/>
                      <a:pt x="179" y="13038"/>
                    </a:cubicBezTo>
                    <a:cubicBezTo>
                      <a:pt x="155" y="13169"/>
                      <a:pt x="143" y="13288"/>
                      <a:pt x="132" y="13419"/>
                    </a:cubicBezTo>
                    <a:cubicBezTo>
                      <a:pt x="120" y="13515"/>
                      <a:pt x="108" y="13610"/>
                      <a:pt x="96" y="13717"/>
                    </a:cubicBezTo>
                    <a:cubicBezTo>
                      <a:pt x="96" y="13753"/>
                      <a:pt x="84" y="13800"/>
                      <a:pt x="84" y="13836"/>
                    </a:cubicBezTo>
                    <a:cubicBezTo>
                      <a:pt x="72" y="13884"/>
                      <a:pt x="84" y="13907"/>
                      <a:pt x="84" y="13943"/>
                    </a:cubicBezTo>
                    <a:cubicBezTo>
                      <a:pt x="48" y="14312"/>
                      <a:pt x="24" y="14681"/>
                      <a:pt x="13" y="15050"/>
                    </a:cubicBezTo>
                    <a:cubicBezTo>
                      <a:pt x="13" y="15062"/>
                      <a:pt x="13" y="15062"/>
                      <a:pt x="13" y="15074"/>
                    </a:cubicBezTo>
                    <a:lnTo>
                      <a:pt x="13" y="15146"/>
                    </a:lnTo>
                    <a:cubicBezTo>
                      <a:pt x="1" y="15479"/>
                      <a:pt x="13" y="15812"/>
                      <a:pt x="13" y="16146"/>
                    </a:cubicBezTo>
                    <a:lnTo>
                      <a:pt x="13" y="16265"/>
                    </a:lnTo>
                    <a:lnTo>
                      <a:pt x="13" y="16313"/>
                    </a:lnTo>
                    <a:cubicBezTo>
                      <a:pt x="24" y="16646"/>
                      <a:pt x="48" y="16979"/>
                      <a:pt x="72" y="17313"/>
                    </a:cubicBezTo>
                    <a:lnTo>
                      <a:pt x="72" y="17408"/>
                    </a:lnTo>
                    <a:cubicBezTo>
                      <a:pt x="72" y="17444"/>
                      <a:pt x="84" y="17491"/>
                      <a:pt x="96" y="17527"/>
                    </a:cubicBezTo>
                    <a:cubicBezTo>
                      <a:pt x="120" y="17872"/>
                      <a:pt x="167" y="18206"/>
                      <a:pt x="215" y="18551"/>
                    </a:cubicBezTo>
                    <a:lnTo>
                      <a:pt x="215" y="18551"/>
                    </a:lnTo>
                    <a:lnTo>
                      <a:pt x="215" y="18563"/>
                    </a:lnTo>
                    <a:cubicBezTo>
                      <a:pt x="274" y="18896"/>
                      <a:pt x="334" y="19230"/>
                      <a:pt x="405" y="19563"/>
                    </a:cubicBezTo>
                    <a:cubicBezTo>
                      <a:pt x="405" y="19599"/>
                      <a:pt x="417" y="19646"/>
                      <a:pt x="429" y="19682"/>
                    </a:cubicBezTo>
                    <a:cubicBezTo>
                      <a:pt x="429" y="19730"/>
                      <a:pt x="441" y="19742"/>
                      <a:pt x="453" y="19777"/>
                    </a:cubicBezTo>
                    <a:cubicBezTo>
                      <a:pt x="524" y="20111"/>
                      <a:pt x="596" y="20432"/>
                      <a:pt x="691" y="20765"/>
                    </a:cubicBezTo>
                    <a:cubicBezTo>
                      <a:pt x="691" y="20777"/>
                      <a:pt x="703" y="20801"/>
                      <a:pt x="703" y="20813"/>
                    </a:cubicBezTo>
                    <a:cubicBezTo>
                      <a:pt x="715" y="20849"/>
                      <a:pt x="727" y="20885"/>
                      <a:pt x="739" y="20932"/>
                    </a:cubicBezTo>
                    <a:cubicBezTo>
                      <a:pt x="822" y="21242"/>
                      <a:pt x="929" y="21563"/>
                      <a:pt x="1036" y="21873"/>
                    </a:cubicBezTo>
                    <a:cubicBezTo>
                      <a:pt x="1048" y="21908"/>
                      <a:pt x="1048" y="21932"/>
                      <a:pt x="1060" y="21968"/>
                    </a:cubicBezTo>
                    <a:lnTo>
                      <a:pt x="1084" y="22016"/>
                    </a:lnTo>
                    <a:cubicBezTo>
                      <a:pt x="1203" y="22361"/>
                      <a:pt x="1322" y="22694"/>
                      <a:pt x="1465" y="23040"/>
                    </a:cubicBezTo>
                    <a:cubicBezTo>
                      <a:pt x="1477" y="23075"/>
                      <a:pt x="1489" y="23111"/>
                      <a:pt x="1501" y="23147"/>
                    </a:cubicBezTo>
                    <a:cubicBezTo>
                      <a:pt x="1513" y="23182"/>
                      <a:pt x="1537" y="23206"/>
                      <a:pt x="1548" y="23242"/>
                    </a:cubicBezTo>
                    <a:cubicBezTo>
                      <a:pt x="1691" y="23599"/>
                      <a:pt x="1846" y="23944"/>
                      <a:pt x="2013" y="24302"/>
                    </a:cubicBezTo>
                    <a:cubicBezTo>
                      <a:pt x="2025" y="24325"/>
                      <a:pt x="2037" y="24337"/>
                      <a:pt x="2048" y="24361"/>
                    </a:cubicBezTo>
                    <a:cubicBezTo>
                      <a:pt x="2084" y="24456"/>
                      <a:pt x="2132" y="24540"/>
                      <a:pt x="2179" y="24635"/>
                    </a:cubicBezTo>
                    <a:cubicBezTo>
                      <a:pt x="2227" y="24718"/>
                      <a:pt x="2275" y="24837"/>
                      <a:pt x="2334" y="24933"/>
                    </a:cubicBezTo>
                    <a:cubicBezTo>
                      <a:pt x="2394" y="25052"/>
                      <a:pt x="2465" y="25183"/>
                      <a:pt x="2525" y="25302"/>
                    </a:cubicBezTo>
                    <a:cubicBezTo>
                      <a:pt x="2584" y="25397"/>
                      <a:pt x="2632" y="25492"/>
                      <a:pt x="2691" y="25587"/>
                    </a:cubicBezTo>
                    <a:cubicBezTo>
                      <a:pt x="2703" y="25611"/>
                      <a:pt x="2715" y="25635"/>
                      <a:pt x="2715" y="25659"/>
                    </a:cubicBezTo>
                    <a:cubicBezTo>
                      <a:pt x="2763" y="25730"/>
                      <a:pt x="2810" y="25802"/>
                      <a:pt x="2858" y="25885"/>
                    </a:cubicBezTo>
                    <a:cubicBezTo>
                      <a:pt x="2941" y="26016"/>
                      <a:pt x="3013" y="26159"/>
                      <a:pt x="3096" y="26290"/>
                    </a:cubicBezTo>
                    <a:cubicBezTo>
                      <a:pt x="3156" y="26397"/>
                      <a:pt x="3227" y="26492"/>
                      <a:pt x="3287" y="26588"/>
                    </a:cubicBezTo>
                    <a:cubicBezTo>
                      <a:pt x="3370" y="26719"/>
                      <a:pt x="3453" y="26850"/>
                      <a:pt x="3537" y="26980"/>
                    </a:cubicBezTo>
                    <a:lnTo>
                      <a:pt x="3596" y="27076"/>
                    </a:lnTo>
                    <a:lnTo>
                      <a:pt x="3703" y="27231"/>
                    </a:lnTo>
                    <a:cubicBezTo>
                      <a:pt x="3834" y="27409"/>
                      <a:pt x="3953" y="27600"/>
                      <a:pt x="4084" y="27778"/>
                    </a:cubicBezTo>
                    <a:lnTo>
                      <a:pt x="4263" y="28016"/>
                    </a:lnTo>
                    <a:cubicBezTo>
                      <a:pt x="4418" y="28219"/>
                      <a:pt x="4561" y="28421"/>
                      <a:pt x="4727" y="28612"/>
                    </a:cubicBezTo>
                    <a:cubicBezTo>
                      <a:pt x="4763" y="28659"/>
                      <a:pt x="4787" y="28695"/>
                      <a:pt x="4823" y="28743"/>
                    </a:cubicBezTo>
                    <a:cubicBezTo>
                      <a:pt x="4835" y="28755"/>
                      <a:pt x="4846" y="28755"/>
                      <a:pt x="4846" y="28766"/>
                    </a:cubicBezTo>
                    <a:cubicBezTo>
                      <a:pt x="4966" y="28921"/>
                      <a:pt x="5085" y="29064"/>
                      <a:pt x="5216" y="29207"/>
                    </a:cubicBezTo>
                    <a:cubicBezTo>
                      <a:pt x="5275" y="29278"/>
                      <a:pt x="5335" y="29350"/>
                      <a:pt x="5394" y="29421"/>
                    </a:cubicBezTo>
                    <a:cubicBezTo>
                      <a:pt x="5573" y="29636"/>
                      <a:pt x="5763" y="29850"/>
                      <a:pt x="5954" y="30052"/>
                    </a:cubicBezTo>
                    <a:cubicBezTo>
                      <a:pt x="6287" y="30409"/>
                      <a:pt x="6620" y="30743"/>
                      <a:pt x="6966" y="31076"/>
                    </a:cubicBezTo>
                    <a:cubicBezTo>
                      <a:pt x="7001" y="31112"/>
                      <a:pt x="7037" y="31148"/>
                      <a:pt x="7085" y="31195"/>
                    </a:cubicBezTo>
                    <a:cubicBezTo>
                      <a:pt x="7156" y="31255"/>
                      <a:pt x="7228" y="31314"/>
                      <a:pt x="7299" y="31386"/>
                    </a:cubicBezTo>
                    <a:cubicBezTo>
                      <a:pt x="7490" y="31564"/>
                      <a:pt x="7692" y="31755"/>
                      <a:pt x="7906" y="31933"/>
                    </a:cubicBezTo>
                    <a:cubicBezTo>
                      <a:pt x="8025" y="32041"/>
                      <a:pt x="8144" y="32136"/>
                      <a:pt x="8264" y="32243"/>
                    </a:cubicBezTo>
                    <a:cubicBezTo>
                      <a:pt x="8490" y="32422"/>
                      <a:pt x="8716" y="32600"/>
                      <a:pt x="8930" y="32779"/>
                    </a:cubicBezTo>
                    <a:cubicBezTo>
                      <a:pt x="9037" y="32862"/>
                      <a:pt x="9157" y="32957"/>
                      <a:pt x="9264" y="33041"/>
                    </a:cubicBezTo>
                    <a:cubicBezTo>
                      <a:pt x="9561" y="33255"/>
                      <a:pt x="9859" y="33469"/>
                      <a:pt x="10157" y="33684"/>
                    </a:cubicBezTo>
                    <a:cubicBezTo>
                      <a:pt x="10204" y="33708"/>
                      <a:pt x="10240" y="33743"/>
                      <a:pt x="10288" y="33779"/>
                    </a:cubicBezTo>
                    <a:cubicBezTo>
                      <a:pt x="10633" y="34017"/>
                      <a:pt x="10990" y="34243"/>
                      <a:pt x="11347" y="34458"/>
                    </a:cubicBezTo>
                    <a:lnTo>
                      <a:pt x="11407" y="34505"/>
                    </a:lnTo>
                    <a:cubicBezTo>
                      <a:pt x="11669" y="34660"/>
                      <a:pt x="11931" y="34803"/>
                      <a:pt x="12193" y="34958"/>
                    </a:cubicBezTo>
                    <a:lnTo>
                      <a:pt x="12371" y="35053"/>
                    </a:lnTo>
                    <a:cubicBezTo>
                      <a:pt x="12609" y="35184"/>
                      <a:pt x="12847" y="35315"/>
                      <a:pt x="13086" y="35434"/>
                    </a:cubicBezTo>
                    <a:lnTo>
                      <a:pt x="13359" y="35577"/>
                    </a:lnTo>
                    <a:cubicBezTo>
                      <a:pt x="13598" y="35696"/>
                      <a:pt x="13848" y="35815"/>
                      <a:pt x="14086" y="35922"/>
                    </a:cubicBezTo>
                    <a:cubicBezTo>
                      <a:pt x="14145" y="35946"/>
                      <a:pt x="14217" y="35982"/>
                      <a:pt x="14288" y="36017"/>
                    </a:cubicBezTo>
                    <a:lnTo>
                      <a:pt x="14360" y="36041"/>
                    </a:lnTo>
                    <a:cubicBezTo>
                      <a:pt x="14514" y="36124"/>
                      <a:pt x="14681" y="36184"/>
                      <a:pt x="14848" y="36255"/>
                    </a:cubicBezTo>
                    <a:cubicBezTo>
                      <a:pt x="15014" y="36327"/>
                      <a:pt x="15157" y="36386"/>
                      <a:pt x="15312" y="36446"/>
                    </a:cubicBezTo>
                    <a:cubicBezTo>
                      <a:pt x="15503" y="36529"/>
                      <a:pt x="15693" y="36601"/>
                      <a:pt x="15884" y="36672"/>
                    </a:cubicBezTo>
                    <a:cubicBezTo>
                      <a:pt x="16038" y="36720"/>
                      <a:pt x="16181" y="36791"/>
                      <a:pt x="16348" y="36839"/>
                    </a:cubicBezTo>
                    <a:lnTo>
                      <a:pt x="16384" y="36851"/>
                    </a:lnTo>
                    <a:cubicBezTo>
                      <a:pt x="16693" y="36958"/>
                      <a:pt x="16991" y="37065"/>
                      <a:pt x="17300" y="37148"/>
                    </a:cubicBezTo>
                    <a:cubicBezTo>
                      <a:pt x="17384" y="37184"/>
                      <a:pt x="17467" y="37208"/>
                      <a:pt x="17550" y="37232"/>
                    </a:cubicBezTo>
                    <a:cubicBezTo>
                      <a:pt x="17729" y="37279"/>
                      <a:pt x="17896" y="37339"/>
                      <a:pt x="18074" y="37375"/>
                    </a:cubicBezTo>
                    <a:lnTo>
                      <a:pt x="18301" y="37434"/>
                    </a:lnTo>
                    <a:lnTo>
                      <a:pt x="18562" y="37506"/>
                    </a:lnTo>
                    <a:cubicBezTo>
                      <a:pt x="18824" y="37577"/>
                      <a:pt x="19098" y="37637"/>
                      <a:pt x="19360" y="37696"/>
                    </a:cubicBezTo>
                    <a:lnTo>
                      <a:pt x="19527" y="37732"/>
                    </a:lnTo>
                    <a:lnTo>
                      <a:pt x="19586" y="37744"/>
                    </a:lnTo>
                    <a:lnTo>
                      <a:pt x="19765" y="37779"/>
                    </a:lnTo>
                    <a:cubicBezTo>
                      <a:pt x="20122" y="37851"/>
                      <a:pt x="20479" y="37922"/>
                      <a:pt x="20825" y="37982"/>
                    </a:cubicBezTo>
                    <a:cubicBezTo>
                      <a:pt x="20884" y="37994"/>
                      <a:pt x="20944" y="38006"/>
                      <a:pt x="21003" y="38006"/>
                    </a:cubicBezTo>
                    <a:cubicBezTo>
                      <a:pt x="21087" y="38029"/>
                      <a:pt x="21170" y="38029"/>
                      <a:pt x="21253" y="38041"/>
                    </a:cubicBezTo>
                    <a:cubicBezTo>
                      <a:pt x="21527" y="38089"/>
                      <a:pt x="21801" y="38125"/>
                      <a:pt x="22087" y="38149"/>
                    </a:cubicBezTo>
                    <a:cubicBezTo>
                      <a:pt x="22170" y="38160"/>
                      <a:pt x="22253" y="38172"/>
                      <a:pt x="22349" y="38184"/>
                    </a:cubicBezTo>
                    <a:lnTo>
                      <a:pt x="22515" y="38196"/>
                    </a:lnTo>
                    <a:cubicBezTo>
                      <a:pt x="22801" y="38232"/>
                      <a:pt x="23075" y="38244"/>
                      <a:pt x="23361" y="38268"/>
                    </a:cubicBezTo>
                    <a:cubicBezTo>
                      <a:pt x="23456" y="38268"/>
                      <a:pt x="23551" y="38279"/>
                      <a:pt x="23646" y="38291"/>
                    </a:cubicBezTo>
                    <a:lnTo>
                      <a:pt x="23718" y="38291"/>
                    </a:lnTo>
                    <a:cubicBezTo>
                      <a:pt x="24111" y="38303"/>
                      <a:pt x="24492" y="38315"/>
                      <a:pt x="24873" y="38315"/>
                    </a:cubicBezTo>
                    <a:lnTo>
                      <a:pt x="24897" y="38315"/>
                    </a:lnTo>
                    <a:cubicBezTo>
                      <a:pt x="25289" y="38315"/>
                      <a:pt x="25670" y="38303"/>
                      <a:pt x="26063" y="38291"/>
                    </a:cubicBezTo>
                    <a:lnTo>
                      <a:pt x="26135" y="38291"/>
                    </a:lnTo>
                    <a:cubicBezTo>
                      <a:pt x="26230" y="38291"/>
                      <a:pt x="26337" y="38268"/>
                      <a:pt x="26432" y="38268"/>
                    </a:cubicBezTo>
                    <a:cubicBezTo>
                      <a:pt x="26694" y="38256"/>
                      <a:pt x="26956" y="38232"/>
                      <a:pt x="27206" y="38208"/>
                    </a:cubicBezTo>
                    <a:cubicBezTo>
                      <a:pt x="27254" y="38208"/>
                      <a:pt x="27302" y="38208"/>
                      <a:pt x="27349" y="38196"/>
                    </a:cubicBezTo>
                    <a:cubicBezTo>
                      <a:pt x="27456" y="38184"/>
                      <a:pt x="27552" y="38172"/>
                      <a:pt x="27647" y="38160"/>
                    </a:cubicBezTo>
                    <a:cubicBezTo>
                      <a:pt x="27885" y="38137"/>
                      <a:pt x="28123" y="38101"/>
                      <a:pt x="28361" y="38065"/>
                    </a:cubicBezTo>
                    <a:cubicBezTo>
                      <a:pt x="28433" y="38053"/>
                      <a:pt x="28504" y="38053"/>
                      <a:pt x="28564" y="38041"/>
                    </a:cubicBezTo>
                    <a:cubicBezTo>
                      <a:pt x="28635" y="38029"/>
                      <a:pt x="28730" y="38006"/>
                      <a:pt x="28814" y="37994"/>
                    </a:cubicBezTo>
                    <a:cubicBezTo>
                      <a:pt x="29052" y="37958"/>
                      <a:pt x="29302" y="37910"/>
                      <a:pt x="29540" y="37863"/>
                    </a:cubicBezTo>
                    <a:cubicBezTo>
                      <a:pt x="29635" y="37851"/>
                      <a:pt x="29719" y="37839"/>
                      <a:pt x="29802" y="37815"/>
                    </a:cubicBezTo>
                    <a:cubicBezTo>
                      <a:pt x="29861" y="37803"/>
                      <a:pt x="29921" y="37791"/>
                      <a:pt x="29969" y="37779"/>
                    </a:cubicBezTo>
                    <a:cubicBezTo>
                      <a:pt x="30254" y="37708"/>
                      <a:pt x="30540" y="37648"/>
                      <a:pt x="30814" y="37577"/>
                    </a:cubicBezTo>
                    <a:cubicBezTo>
                      <a:pt x="30897" y="37553"/>
                      <a:pt x="30981" y="37529"/>
                      <a:pt x="31064" y="37506"/>
                    </a:cubicBezTo>
                    <a:lnTo>
                      <a:pt x="31135" y="37482"/>
                    </a:lnTo>
                    <a:cubicBezTo>
                      <a:pt x="31540" y="37375"/>
                      <a:pt x="31933" y="37256"/>
                      <a:pt x="32314" y="37125"/>
                    </a:cubicBezTo>
                    <a:lnTo>
                      <a:pt x="32374" y="37101"/>
                    </a:lnTo>
                    <a:cubicBezTo>
                      <a:pt x="32648" y="37017"/>
                      <a:pt x="32909" y="36910"/>
                      <a:pt x="33171" y="36803"/>
                    </a:cubicBezTo>
                    <a:cubicBezTo>
                      <a:pt x="33243" y="36779"/>
                      <a:pt x="33314" y="36756"/>
                      <a:pt x="33374" y="36732"/>
                    </a:cubicBezTo>
                    <a:cubicBezTo>
                      <a:pt x="33505" y="36672"/>
                      <a:pt x="33636" y="36625"/>
                      <a:pt x="33755" y="36577"/>
                    </a:cubicBezTo>
                    <a:cubicBezTo>
                      <a:pt x="33850" y="36541"/>
                      <a:pt x="33945" y="36494"/>
                      <a:pt x="34041" y="36458"/>
                    </a:cubicBezTo>
                    <a:lnTo>
                      <a:pt x="34338" y="36315"/>
                    </a:lnTo>
                    <a:cubicBezTo>
                      <a:pt x="34553" y="36220"/>
                      <a:pt x="34767" y="36113"/>
                      <a:pt x="34981" y="36005"/>
                    </a:cubicBezTo>
                    <a:lnTo>
                      <a:pt x="35207" y="35886"/>
                    </a:lnTo>
                    <a:lnTo>
                      <a:pt x="35279" y="35851"/>
                    </a:lnTo>
                    <a:cubicBezTo>
                      <a:pt x="35410" y="35791"/>
                      <a:pt x="35529" y="35708"/>
                      <a:pt x="35660" y="35648"/>
                    </a:cubicBezTo>
                    <a:cubicBezTo>
                      <a:pt x="35827" y="35553"/>
                      <a:pt x="35993" y="35458"/>
                      <a:pt x="36160" y="35362"/>
                    </a:cubicBezTo>
                    <a:cubicBezTo>
                      <a:pt x="36315" y="35267"/>
                      <a:pt x="36434" y="35184"/>
                      <a:pt x="36577" y="35101"/>
                    </a:cubicBezTo>
                    <a:cubicBezTo>
                      <a:pt x="36719" y="35005"/>
                      <a:pt x="36898" y="34898"/>
                      <a:pt x="37065" y="34803"/>
                    </a:cubicBezTo>
                    <a:lnTo>
                      <a:pt x="37136" y="34755"/>
                    </a:lnTo>
                    <a:cubicBezTo>
                      <a:pt x="37374" y="34589"/>
                      <a:pt x="37624" y="34422"/>
                      <a:pt x="37862" y="34243"/>
                    </a:cubicBezTo>
                    <a:lnTo>
                      <a:pt x="41577" y="25980"/>
                    </a:lnTo>
                    <a:cubicBezTo>
                      <a:pt x="41327" y="26183"/>
                      <a:pt x="41065" y="26373"/>
                      <a:pt x="40791" y="26552"/>
                    </a:cubicBezTo>
                    <a:close/>
                  </a:path>
                </a:pathLst>
              </a:custGeom>
              <a:gradFill>
                <a:gsLst>
                  <a:gs pos="0">
                    <a:srgbClr val="FF62FF"/>
                  </a:gs>
                  <a:gs pos="100000">
                    <a:srgbClr val="A2B5FA"/>
                  </a:gs>
                </a:gsLst>
                <a:lin ang="18900044"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5" name="Google Shape;995;p35"/>
              <p:cNvSpPr/>
              <p:nvPr/>
            </p:nvSpPr>
            <p:spPr>
              <a:xfrm>
                <a:off x="4628250" y="3943775"/>
                <a:ext cx="227425" cy="351850"/>
              </a:xfrm>
              <a:custGeom>
                <a:rect b="b" l="l" r="r" t="t"/>
                <a:pathLst>
                  <a:path extrusionOk="0" h="14074" w="9097">
                    <a:moveTo>
                      <a:pt x="9097" y="5811"/>
                    </a:moveTo>
                    <a:lnTo>
                      <a:pt x="5382" y="14073"/>
                    </a:lnTo>
                    <a:lnTo>
                      <a:pt x="0" y="8263"/>
                    </a:lnTo>
                    <a:lnTo>
                      <a:pt x="3703" y="0"/>
                    </a:lnTo>
                    <a:close/>
                  </a:path>
                </a:pathLst>
              </a:custGeom>
              <a:gradFill>
                <a:gsLst>
                  <a:gs pos="0">
                    <a:srgbClr val="F9F6EF"/>
                  </a:gs>
                  <a:gs pos="100000">
                    <a:srgbClr val="F148FF"/>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6" name="Google Shape;996;p35"/>
              <p:cNvSpPr/>
              <p:nvPr/>
            </p:nvSpPr>
            <p:spPr>
              <a:xfrm>
                <a:off x="3534950" y="2972225"/>
                <a:ext cx="286075" cy="444425"/>
              </a:xfrm>
              <a:custGeom>
                <a:rect b="b" l="l" r="r" t="t"/>
                <a:pathLst>
                  <a:path extrusionOk="0" h="17777" w="11443">
                    <a:moveTo>
                      <a:pt x="5525" y="6227"/>
                    </a:moveTo>
                    <a:cubicBezTo>
                      <a:pt x="4835" y="7275"/>
                      <a:pt x="4227" y="8382"/>
                      <a:pt x="3715" y="9525"/>
                    </a:cubicBezTo>
                    <a:lnTo>
                      <a:pt x="1" y="17776"/>
                    </a:lnTo>
                    <a:cubicBezTo>
                      <a:pt x="929" y="15705"/>
                      <a:pt x="2168" y="13776"/>
                      <a:pt x="3656" y="12049"/>
                    </a:cubicBezTo>
                    <a:cubicBezTo>
                      <a:pt x="4870" y="10633"/>
                      <a:pt x="6228" y="9371"/>
                      <a:pt x="7728" y="8263"/>
                    </a:cubicBezTo>
                    <a:lnTo>
                      <a:pt x="11443" y="0"/>
                    </a:lnTo>
                    <a:cubicBezTo>
                      <a:pt x="9121" y="1715"/>
                      <a:pt x="7109" y="3822"/>
                      <a:pt x="5525" y="6227"/>
                    </a:cubicBez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7" name="Google Shape;997;p35"/>
              <p:cNvSpPr/>
              <p:nvPr/>
            </p:nvSpPr>
            <p:spPr>
              <a:xfrm>
                <a:off x="3728125" y="2972225"/>
                <a:ext cx="227450" cy="351850"/>
              </a:xfrm>
              <a:custGeom>
                <a:rect b="b" l="l" r="r" t="t"/>
                <a:pathLst>
                  <a:path extrusionOk="0" h="14074" w="9098">
                    <a:moveTo>
                      <a:pt x="9097" y="5822"/>
                    </a:moveTo>
                    <a:lnTo>
                      <a:pt x="5382" y="14074"/>
                    </a:lnTo>
                    <a:lnTo>
                      <a:pt x="1" y="8263"/>
                    </a:lnTo>
                    <a:lnTo>
                      <a:pt x="3716" y="0"/>
                    </a:lnTo>
                    <a:close/>
                  </a:path>
                </a:pathLst>
              </a:custGeom>
              <a:gradFill>
                <a:gsLst>
                  <a:gs pos="0">
                    <a:srgbClr val="F9F6EF"/>
                  </a:gs>
                  <a:gs pos="100000">
                    <a:srgbClr val="F148FF"/>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8" name="Google Shape;998;p35"/>
              <p:cNvSpPr/>
              <p:nvPr/>
            </p:nvSpPr>
            <p:spPr>
              <a:xfrm>
                <a:off x="3398625" y="3178800"/>
                <a:ext cx="1364175" cy="1346625"/>
              </a:xfrm>
              <a:custGeom>
                <a:rect b="b" l="l" r="r" t="t"/>
                <a:pathLst>
                  <a:path extrusionOk="0" h="53865" w="54567">
                    <a:moveTo>
                      <a:pt x="13181" y="0"/>
                    </a:moveTo>
                    <a:lnTo>
                      <a:pt x="18562" y="5811"/>
                    </a:lnTo>
                    <a:cubicBezTo>
                      <a:pt x="9407" y="12621"/>
                      <a:pt x="8823" y="25563"/>
                      <a:pt x="17265" y="34671"/>
                    </a:cubicBezTo>
                    <a:cubicBezTo>
                      <a:pt x="25706" y="43779"/>
                      <a:pt x="40017" y="45661"/>
                      <a:pt x="49185" y="38850"/>
                    </a:cubicBezTo>
                    <a:lnTo>
                      <a:pt x="54567" y="44672"/>
                    </a:lnTo>
                    <a:cubicBezTo>
                      <a:pt x="42184" y="53864"/>
                      <a:pt x="22825" y="51328"/>
                      <a:pt x="11419" y="39017"/>
                    </a:cubicBezTo>
                    <a:cubicBezTo>
                      <a:pt x="1" y="26694"/>
                      <a:pt x="798" y="9204"/>
                      <a:pt x="13181" y="0"/>
                    </a:cubicBezTo>
                    <a:close/>
                  </a:path>
                </a:pathLst>
              </a:custGeom>
              <a:gradFill>
                <a:gsLst>
                  <a:gs pos="0">
                    <a:srgbClr val="CF65B0"/>
                  </a:gs>
                  <a:gs pos="100000">
                    <a:srgbClr val="FEFFB7"/>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9" name="Google Shape;999;p35"/>
            <p:cNvGrpSpPr/>
            <p:nvPr/>
          </p:nvGrpSpPr>
          <p:grpSpPr>
            <a:xfrm rot="1350625">
              <a:off x="8396589" y="-621395"/>
              <a:ext cx="2013927" cy="1954126"/>
              <a:chOff x="2123475" y="1121100"/>
              <a:chExt cx="1683850" cy="1633850"/>
            </a:xfrm>
          </p:grpSpPr>
          <p:sp>
            <p:nvSpPr>
              <p:cNvPr id="1000" name="Google Shape;1000;p35"/>
              <p:cNvSpPr/>
              <p:nvPr/>
            </p:nvSpPr>
            <p:spPr>
              <a:xfrm>
                <a:off x="2390775" y="1509850"/>
                <a:ext cx="422100" cy="945975"/>
              </a:xfrm>
              <a:custGeom>
                <a:rect b="b" l="l" r="r" t="t"/>
                <a:pathLst>
                  <a:path extrusionOk="0" h="37839" w="16884">
                    <a:moveTo>
                      <a:pt x="7406" y="0"/>
                    </a:moveTo>
                    <a:lnTo>
                      <a:pt x="3703" y="17038"/>
                    </a:lnTo>
                    <a:lnTo>
                      <a:pt x="0" y="34064"/>
                    </a:lnTo>
                    <a:lnTo>
                      <a:pt x="9465" y="37838"/>
                    </a:lnTo>
                    <a:lnTo>
                      <a:pt x="13180" y="20800"/>
                    </a:lnTo>
                    <a:lnTo>
                      <a:pt x="16883" y="3762"/>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1" name="Google Shape;1001;p35"/>
              <p:cNvSpPr/>
              <p:nvPr/>
            </p:nvSpPr>
            <p:spPr>
              <a:xfrm>
                <a:off x="2123475" y="2147725"/>
                <a:ext cx="1683850" cy="607225"/>
              </a:xfrm>
              <a:custGeom>
                <a:rect b="b" l="l" r="r" t="t"/>
                <a:pathLst>
                  <a:path extrusionOk="0" h="24289" w="67354">
                    <a:moveTo>
                      <a:pt x="57888" y="0"/>
                    </a:moveTo>
                    <a:lnTo>
                      <a:pt x="28944" y="10263"/>
                    </a:lnTo>
                    <a:lnTo>
                      <a:pt x="0" y="20526"/>
                    </a:lnTo>
                    <a:lnTo>
                      <a:pt x="9466" y="24289"/>
                    </a:lnTo>
                    <a:lnTo>
                      <a:pt x="38410" y="14026"/>
                    </a:lnTo>
                    <a:lnTo>
                      <a:pt x="67354" y="3762"/>
                    </a:ln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2" name="Google Shape;1002;p35"/>
              <p:cNvSpPr/>
              <p:nvPr/>
            </p:nvSpPr>
            <p:spPr>
              <a:xfrm>
                <a:off x="2458025" y="1121100"/>
                <a:ext cx="1349300" cy="1120700"/>
              </a:xfrm>
              <a:custGeom>
                <a:rect b="b" l="l" r="r" t="t"/>
                <a:pathLst>
                  <a:path extrusionOk="0" h="44828" w="53972">
                    <a:moveTo>
                      <a:pt x="31731" y="24289"/>
                    </a:moveTo>
                    <a:lnTo>
                      <a:pt x="9478" y="3763"/>
                    </a:lnTo>
                    <a:lnTo>
                      <a:pt x="1" y="1"/>
                    </a:lnTo>
                    <a:lnTo>
                      <a:pt x="22254" y="20527"/>
                    </a:lnTo>
                    <a:lnTo>
                      <a:pt x="44506" y="41065"/>
                    </a:lnTo>
                    <a:lnTo>
                      <a:pt x="53972" y="44827"/>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3" name="Google Shape;1003;p35"/>
              <p:cNvSpPr/>
              <p:nvPr/>
            </p:nvSpPr>
            <p:spPr>
              <a:xfrm>
                <a:off x="2123475" y="1121100"/>
                <a:ext cx="1447225" cy="1539800"/>
              </a:xfrm>
              <a:custGeom>
                <a:rect b="b" l="l" r="r" t="t"/>
                <a:pathLst>
                  <a:path extrusionOk="0" h="61592" w="57889">
                    <a:moveTo>
                      <a:pt x="35636" y="20527"/>
                    </a:moveTo>
                    <a:lnTo>
                      <a:pt x="57888" y="41065"/>
                    </a:lnTo>
                    <a:lnTo>
                      <a:pt x="28944" y="51328"/>
                    </a:lnTo>
                    <a:lnTo>
                      <a:pt x="0" y="61591"/>
                    </a:lnTo>
                    <a:lnTo>
                      <a:pt x="6703" y="30790"/>
                    </a:lnTo>
                    <a:lnTo>
                      <a:pt x="13395" y="1"/>
                    </a:lnTo>
                    <a:close/>
                    <a:moveTo>
                      <a:pt x="10692" y="49614"/>
                    </a:moveTo>
                    <a:lnTo>
                      <a:pt x="26706" y="43946"/>
                    </a:lnTo>
                    <a:lnTo>
                      <a:pt x="42720" y="38267"/>
                    </a:lnTo>
                    <a:lnTo>
                      <a:pt x="30409" y="26909"/>
                    </a:lnTo>
                    <a:lnTo>
                      <a:pt x="18098" y="15550"/>
                    </a:lnTo>
                    <a:lnTo>
                      <a:pt x="14395" y="32588"/>
                    </a:lnTo>
                    <a:lnTo>
                      <a:pt x="10692" y="49614"/>
                    </a:lnTo>
                    <a:close/>
                  </a:path>
                </a:pathLst>
              </a:custGeom>
              <a:gradFill>
                <a:gsLst>
                  <a:gs pos="0">
                    <a:srgbClr val="FF62FF"/>
                  </a:gs>
                  <a:gs pos="100000">
                    <a:srgbClr val="A2B5FA"/>
                  </a:gs>
                </a:gsLst>
                <a:lin ang="1890073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04" name="Google Shape;1004;p35"/>
            <p:cNvSpPr/>
            <p:nvPr/>
          </p:nvSpPr>
          <p:spPr>
            <a:xfrm>
              <a:off x="7882128" y="4711721"/>
              <a:ext cx="2639825" cy="128527"/>
            </a:xfrm>
            <a:custGeom>
              <a:rect b="b" l="l" r="r" t="t"/>
              <a:pathLst>
                <a:path extrusionOk="0" h="2989" w="61377">
                  <a:moveTo>
                    <a:pt x="6144" y="0"/>
                  </a:moveTo>
                  <a:cubicBezTo>
                    <a:pt x="4536" y="0"/>
                    <a:pt x="3727" y="679"/>
                    <a:pt x="2941" y="1334"/>
                  </a:cubicBezTo>
                  <a:cubicBezTo>
                    <a:pt x="2179" y="1965"/>
                    <a:pt x="1465" y="2560"/>
                    <a:pt x="0" y="2560"/>
                  </a:cubicBezTo>
                  <a:lnTo>
                    <a:pt x="0" y="2989"/>
                  </a:lnTo>
                  <a:cubicBezTo>
                    <a:pt x="1619" y="2989"/>
                    <a:pt x="2429" y="2310"/>
                    <a:pt x="3215" y="1655"/>
                  </a:cubicBezTo>
                  <a:cubicBezTo>
                    <a:pt x="3965" y="1024"/>
                    <a:pt x="4691" y="429"/>
                    <a:pt x="6144" y="429"/>
                  </a:cubicBezTo>
                  <a:cubicBezTo>
                    <a:pt x="7608" y="429"/>
                    <a:pt x="8323" y="1024"/>
                    <a:pt x="9085" y="1655"/>
                  </a:cubicBezTo>
                  <a:cubicBezTo>
                    <a:pt x="9859" y="2310"/>
                    <a:pt x="10668" y="2989"/>
                    <a:pt x="12287" y="2989"/>
                  </a:cubicBezTo>
                  <a:cubicBezTo>
                    <a:pt x="13895" y="2989"/>
                    <a:pt x="14704" y="2310"/>
                    <a:pt x="15490" y="1655"/>
                  </a:cubicBezTo>
                  <a:cubicBezTo>
                    <a:pt x="16252" y="1024"/>
                    <a:pt x="16967" y="429"/>
                    <a:pt x="18419" y="429"/>
                  </a:cubicBezTo>
                  <a:cubicBezTo>
                    <a:pt x="19884" y="429"/>
                    <a:pt x="20598" y="1024"/>
                    <a:pt x="21360" y="1655"/>
                  </a:cubicBezTo>
                  <a:cubicBezTo>
                    <a:pt x="22134" y="2310"/>
                    <a:pt x="22944" y="2989"/>
                    <a:pt x="24563" y="2989"/>
                  </a:cubicBezTo>
                  <a:cubicBezTo>
                    <a:pt x="26170" y="2989"/>
                    <a:pt x="26980" y="2310"/>
                    <a:pt x="27766" y="1655"/>
                  </a:cubicBezTo>
                  <a:cubicBezTo>
                    <a:pt x="28528" y="1024"/>
                    <a:pt x="29242" y="429"/>
                    <a:pt x="30694" y="429"/>
                  </a:cubicBezTo>
                  <a:cubicBezTo>
                    <a:pt x="32159" y="429"/>
                    <a:pt x="32873" y="1024"/>
                    <a:pt x="33623" y="1655"/>
                  </a:cubicBezTo>
                  <a:cubicBezTo>
                    <a:pt x="34409" y="2310"/>
                    <a:pt x="35219" y="2989"/>
                    <a:pt x="36838" y="2989"/>
                  </a:cubicBezTo>
                  <a:cubicBezTo>
                    <a:pt x="38445" y="2989"/>
                    <a:pt x="39255" y="2310"/>
                    <a:pt x="40041" y="1655"/>
                  </a:cubicBezTo>
                  <a:cubicBezTo>
                    <a:pt x="40803" y="1024"/>
                    <a:pt x="41517" y="429"/>
                    <a:pt x="42970" y="429"/>
                  </a:cubicBezTo>
                  <a:cubicBezTo>
                    <a:pt x="44434" y="429"/>
                    <a:pt x="45149" y="1024"/>
                    <a:pt x="45899" y="1655"/>
                  </a:cubicBezTo>
                  <a:cubicBezTo>
                    <a:pt x="46685" y="2310"/>
                    <a:pt x="47494" y="2989"/>
                    <a:pt x="49113" y="2989"/>
                  </a:cubicBezTo>
                  <a:cubicBezTo>
                    <a:pt x="50721" y="2989"/>
                    <a:pt x="51530" y="2310"/>
                    <a:pt x="52316" y="1655"/>
                  </a:cubicBezTo>
                  <a:cubicBezTo>
                    <a:pt x="53066" y="1024"/>
                    <a:pt x="53793" y="429"/>
                    <a:pt x="55245" y="429"/>
                  </a:cubicBezTo>
                  <a:cubicBezTo>
                    <a:pt x="56698" y="429"/>
                    <a:pt x="57424" y="1024"/>
                    <a:pt x="58174" y="1655"/>
                  </a:cubicBezTo>
                  <a:cubicBezTo>
                    <a:pt x="58960" y="2310"/>
                    <a:pt x="59770" y="2989"/>
                    <a:pt x="61377" y="2989"/>
                  </a:cubicBezTo>
                  <a:lnTo>
                    <a:pt x="61377" y="2560"/>
                  </a:lnTo>
                  <a:cubicBezTo>
                    <a:pt x="59924" y="2560"/>
                    <a:pt x="59210" y="1965"/>
                    <a:pt x="58448" y="1334"/>
                  </a:cubicBezTo>
                  <a:cubicBezTo>
                    <a:pt x="57662" y="679"/>
                    <a:pt x="56853" y="0"/>
                    <a:pt x="55245" y="0"/>
                  </a:cubicBezTo>
                  <a:cubicBezTo>
                    <a:pt x="53638" y="0"/>
                    <a:pt x="52828" y="679"/>
                    <a:pt x="52042" y="1334"/>
                  </a:cubicBezTo>
                  <a:cubicBezTo>
                    <a:pt x="51280" y="1965"/>
                    <a:pt x="50566" y="2560"/>
                    <a:pt x="49113" y="2560"/>
                  </a:cubicBezTo>
                  <a:cubicBezTo>
                    <a:pt x="47649" y="2560"/>
                    <a:pt x="46935" y="1965"/>
                    <a:pt x="46173" y="1334"/>
                  </a:cubicBezTo>
                  <a:cubicBezTo>
                    <a:pt x="45399" y="679"/>
                    <a:pt x="44589" y="0"/>
                    <a:pt x="42970" y="0"/>
                  </a:cubicBezTo>
                  <a:cubicBezTo>
                    <a:pt x="41362" y="0"/>
                    <a:pt x="40553" y="679"/>
                    <a:pt x="39767" y="1334"/>
                  </a:cubicBezTo>
                  <a:cubicBezTo>
                    <a:pt x="39005" y="1965"/>
                    <a:pt x="38291" y="2560"/>
                    <a:pt x="36838" y="2560"/>
                  </a:cubicBezTo>
                  <a:cubicBezTo>
                    <a:pt x="35374" y="2560"/>
                    <a:pt x="34659" y="1965"/>
                    <a:pt x="33897" y="1334"/>
                  </a:cubicBezTo>
                  <a:cubicBezTo>
                    <a:pt x="33123" y="679"/>
                    <a:pt x="32314" y="0"/>
                    <a:pt x="30694" y="0"/>
                  </a:cubicBezTo>
                  <a:cubicBezTo>
                    <a:pt x="29087" y="0"/>
                    <a:pt x="28278" y="679"/>
                    <a:pt x="27492" y="1334"/>
                  </a:cubicBezTo>
                  <a:cubicBezTo>
                    <a:pt x="26730" y="1965"/>
                    <a:pt x="26015" y="2560"/>
                    <a:pt x="24563" y="2560"/>
                  </a:cubicBezTo>
                  <a:cubicBezTo>
                    <a:pt x="23098" y="2560"/>
                    <a:pt x="22384" y="1965"/>
                    <a:pt x="21634" y="1334"/>
                  </a:cubicBezTo>
                  <a:cubicBezTo>
                    <a:pt x="20848" y="679"/>
                    <a:pt x="20038" y="0"/>
                    <a:pt x="18419" y="0"/>
                  </a:cubicBezTo>
                  <a:cubicBezTo>
                    <a:pt x="16812" y="0"/>
                    <a:pt x="16002" y="679"/>
                    <a:pt x="15216" y="1334"/>
                  </a:cubicBezTo>
                  <a:cubicBezTo>
                    <a:pt x="14454" y="1965"/>
                    <a:pt x="13740" y="2560"/>
                    <a:pt x="12287" y="2560"/>
                  </a:cubicBezTo>
                  <a:cubicBezTo>
                    <a:pt x="10823" y="2560"/>
                    <a:pt x="10109" y="1965"/>
                    <a:pt x="9347" y="1334"/>
                  </a:cubicBezTo>
                  <a:cubicBezTo>
                    <a:pt x="8573" y="679"/>
                    <a:pt x="7763" y="0"/>
                    <a:pt x="6144" y="0"/>
                  </a:cubicBezTo>
                  <a:close/>
                </a:path>
              </a:pathLst>
            </a:custGeom>
            <a:solidFill>
              <a:schemeClr val="accent4"/>
            </a:solidFill>
            <a:ln>
              <a:noFill/>
            </a:ln>
            <a:effectLst>
              <a:outerShdw blurRad="228600" rotWithShape="0" algn="bl" dir="3600000" dist="9525">
                <a:schemeClr val="accent4">
                  <a:alpha val="74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9">
    <p:spTree>
      <p:nvGrpSpPr>
        <p:cNvPr id="1005" name="Shape 1005"/>
        <p:cNvGrpSpPr/>
        <p:nvPr/>
      </p:nvGrpSpPr>
      <p:grpSpPr>
        <a:xfrm>
          <a:off x="0" y="0"/>
          <a:ext cx="0" cy="0"/>
          <a:chOff x="0" y="0"/>
          <a:chExt cx="0" cy="0"/>
        </a:xfrm>
      </p:grpSpPr>
      <p:grpSp>
        <p:nvGrpSpPr>
          <p:cNvPr id="1006" name="Google Shape;1006;p36"/>
          <p:cNvGrpSpPr/>
          <p:nvPr/>
        </p:nvGrpSpPr>
        <p:grpSpPr>
          <a:xfrm>
            <a:off x="-2560345" y="-1864939"/>
            <a:ext cx="23333545" cy="13767739"/>
            <a:chOff x="-1280172" y="-932470"/>
            <a:chExt cx="11666772" cy="6883870"/>
          </a:xfrm>
        </p:grpSpPr>
        <p:grpSp>
          <p:nvGrpSpPr>
            <p:cNvPr id="1007" name="Google Shape;1007;p36"/>
            <p:cNvGrpSpPr/>
            <p:nvPr/>
          </p:nvGrpSpPr>
          <p:grpSpPr>
            <a:xfrm flipH="1">
              <a:off x="-372500" y="-311275"/>
              <a:ext cx="10759100" cy="6262675"/>
              <a:chOff x="-372500" y="-311275"/>
              <a:chExt cx="10759100" cy="6262675"/>
            </a:xfrm>
          </p:grpSpPr>
          <p:sp>
            <p:nvSpPr>
              <p:cNvPr id="1008" name="Google Shape;1008;p36"/>
              <p:cNvSpPr/>
              <p:nvPr/>
            </p:nvSpPr>
            <p:spPr>
              <a:xfrm>
                <a:off x="6901500" y="24663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9" name="Google Shape;1009;p36"/>
              <p:cNvSpPr/>
              <p:nvPr/>
            </p:nvSpPr>
            <p:spPr>
              <a:xfrm>
                <a:off x="-228325" y="-120850"/>
                <a:ext cx="2822100" cy="2822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0" name="Google Shape;1010;p36"/>
              <p:cNvSpPr/>
              <p:nvPr/>
            </p:nvSpPr>
            <p:spPr>
              <a:xfrm>
                <a:off x="1214450" y="-311275"/>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1" name="Google Shape;1011;p36"/>
              <p:cNvSpPr/>
              <p:nvPr/>
            </p:nvSpPr>
            <p:spPr>
              <a:xfrm>
                <a:off x="-372500" y="13386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2" name="Google Shape;1012;p36"/>
            <p:cNvGrpSpPr/>
            <p:nvPr/>
          </p:nvGrpSpPr>
          <p:grpSpPr>
            <a:xfrm rot="1350625">
              <a:off x="-765711" y="-621395"/>
              <a:ext cx="2013927" cy="1954126"/>
              <a:chOff x="2123475" y="1121100"/>
              <a:chExt cx="1683850" cy="1633850"/>
            </a:xfrm>
          </p:grpSpPr>
          <p:sp>
            <p:nvSpPr>
              <p:cNvPr id="1013" name="Google Shape;1013;p36"/>
              <p:cNvSpPr/>
              <p:nvPr/>
            </p:nvSpPr>
            <p:spPr>
              <a:xfrm>
                <a:off x="2390775" y="1509850"/>
                <a:ext cx="422100" cy="945975"/>
              </a:xfrm>
              <a:custGeom>
                <a:rect b="b" l="l" r="r" t="t"/>
                <a:pathLst>
                  <a:path extrusionOk="0" h="37839" w="16884">
                    <a:moveTo>
                      <a:pt x="7406" y="0"/>
                    </a:moveTo>
                    <a:lnTo>
                      <a:pt x="3703" y="17038"/>
                    </a:lnTo>
                    <a:lnTo>
                      <a:pt x="0" y="34064"/>
                    </a:lnTo>
                    <a:lnTo>
                      <a:pt x="9465" y="37838"/>
                    </a:lnTo>
                    <a:lnTo>
                      <a:pt x="13180" y="20800"/>
                    </a:lnTo>
                    <a:lnTo>
                      <a:pt x="16883" y="3762"/>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4" name="Google Shape;1014;p36"/>
              <p:cNvSpPr/>
              <p:nvPr/>
            </p:nvSpPr>
            <p:spPr>
              <a:xfrm>
                <a:off x="2123475" y="2147725"/>
                <a:ext cx="1683850" cy="607225"/>
              </a:xfrm>
              <a:custGeom>
                <a:rect b="b" l="l" r="r" t="t"/>
                <a:pathLst>
                  <a:path extrusionOk="0" h="24289" w="67354">
                    <a:moveTo>
                      <a:pt x="57888" y="0"/>
                    </a:moveTo>
                    <a:lnTo>
                      <a:pt x="28944" y="10263"/>
                    </a:lnTo>
                    <a:lnTo>
                      <a:pt x="0" y="20526"/>
                    </a:lnTo>
                    <a:lnTo>
                      <a:pt x="9466" y="24289"/>
                    </a:lnTo>
                    <a:lnTo>
                      <a:pt x="38410" y="14026"/>
                    </a:lnTo>
                    <a:lnTo>
                      <a:pt x="67354" y="3762"/>
                    </a:ln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5" name="Google Shape;1015;p36"/>
              <p:cNvSpPr/>
              <p:nvPr/>
            </p:nvSpPr>
            <p:spPr>
              <a:xfrm>
                <a:off x="2458025" y="1121100"/>
                <a:ext cx="1349300" cy="1120700"/>
              </a:xfrm>
              <a:custGeom>
                <a:rect b="b" l="l" r="r" t="t"/>
                <a:pathLst>
                  <a:path extrusionOk="0" h="44828" w="53972">
                    <a:moveTo>
                      <a:pt x="31731" y="24289"/>
                    </a:moveTo>
                    <a:lnTo>
                      <a:pt x="9478" y="3763"/>
                    </a:lnTo>
                    <a:lnTo>
                      <a:pt x="1" y="1"/>
                    </a:lnTo>
                    <a:lnTo>
                      <a:pt x="22254" y="20527"/>
                    </a:lnTo>
                    <a:lnTo>
                      <a:pt x="44506" y="41065"/>
                    </a:lnTo>
                    <a:lnTo>
                      <a:pt x="53972" y="44827"/>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6" name="Google Shape;1016;p36"/>
              <p:cNvSpPr/>
              <p:nvPr/>
            </p:nvSpPr>
            <p:spPr>
              <a:xfrm>
                <a:off x="2123475" y="1121100"/>
                <a:ext cx="1447225" cy="1539800"/>
              </a:xfrm>
              <a:custGeom>
                <a:rect b="b" l="l" r="r" t="t"/>
                <a:pathLst>
                  <a:path extrusionOk="0" h="61592" w="57889">
                    <a:moveTo>
                      <a:pt x="35636" y="20527"/>
                    </a:moveTo>
                    <a:lnTo>
                      <a:pt x="57888" y="41065"/>
                    </a:lnTo>
                    <a:lnTo>
                      <a:pt x="28944" y="51328"/>
                    </a:lnTo>
                    <a:lnTo>
                      <a:pt x="0" y="61591"/>
                    </a:lnTo>
                    <a:lnTo>
                      <a:pt x="6703" y="30790"/>
                    </a:lnTo>
                    <a:lnTo>
                      <a:pt x="13395" y="1"/>
                    </a:lnTo>
                    <a:close/>
                    <a:moveTo>
                      <a:pt x="10692" y="49614"/>
                    </a:moveTo>
                    <a:lnTo>
                      <a:pt x="26706" y="43946"/>
                    </a:lnTo>
                    <a:lnTo>
                      <a:pt x="42720" y="38267"/>
                    </a:lnTo>
                    <a:lnTo>
                      <a:pt x="30409" y="26909"/>
                    </a:lnTo>
                    <a:lnTo>
                      <a:pt x="18098" y="15550"/>
                    </a:lnTo>
                    <a:lnTo>
                      <a:pt x="14395" y="32588"/>
                    </a:lnTo>
                    <a:lnTo>
                      <a:pt x="10692" y="49614"/>
                    </a:lnTo>
                    <a:close/>
                  </a:path>
                </a:pathLst>
              </a:custGeom>
              <a:gradFill>
                <a:gsLst>
                  <a:gs pos="0">
                    <a:srgbClr val="FF62FF"/>
                  </a:gs>
                  <a:gs pos="100000">
                    <a:srgbClr val="A2B5FA"/>
                  </a:gs>
                </a:gsLst>
                <a:lin ang="1890073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17" name="Google Shape;1017;p36"/>
            <p:cNvSpPr/>
            <p:nvPr/>
          </p:nvSpPr>
          <p:spPr>
            <a:xfrm>
              <a:off x="-1280172" y="4711721"/>
              <a:ext cx="2639825" cy="128527"/>
            </a:xfrm>
            <a:custGeom>
              <a:rect b="b" l="l" r="r" t="t"/>
              <a:pathLst>
                <a:path extrusionOk="0" h="2989" w="61377">
                  <a:moveTo>
                    <a:pt x="6144" y="0"/>
                  </a:moveTo>
                  <a:cubicBezTo>
                    <a:pt x="4536" y="0"/>
                    <a:pt x="3727" y="679"/>
                    <a:pt x="2941" y="1334"/>
                  </a:cubicBezTo>
                  <a:cubicBezTo>
                    <a:pt x="2179" y="1965"/>
                    <a:pt x="1465" y="2560"/>
                    <a:pt x="0" y="2560"/>
                  </a:cubicBezTo>
                  <a:lnTo>
                    <a:pt x="0" y="2989"/>
                  </a:lnTo>
                  <a:cubicBezTo>
                    <a:pt x="1619" y="2989"/>
                    <a:pt x="2429" y="2310"/>
                    <a:pt x="3215" y="1655"/>
                  </a:cubicBezTo>
                  <a:cubicBezTo>
                    <a:pt x="3965" y="1024"/>
                    <a:pt x="4691" y="429"/>
                    <a:pt x="6144" y="429"/>
                  </a:cubicBezTo>
                  <a:cubicBezTo>
                    <a:pt x="7608" y="429"/>
                    <a:pt x="8323" y="1024"/>
                    <a:pt x="9085" y="1655"/>
                  </a:cubicBezTo>
                  <a:cubicBezTo>
                    <a:pt x="9859" y="2310"/>
                    <a:pt x="10668" y="2989"/>
                    <a:pt x="12287" y="2989"/>
                  </a:cubicBezTo>
                  <a:cubicBezTo>
                    <a:pt x="13895" y="2989"/>
                    <a:pt x="14704" y="2310"/>
                    <a:pt x="15490" y="1655"/>
                  </a:cubicBezTo>
                  <a:cubicBezTo>
                    <a:pt x="16252" y="1024"/>
                    <a:pt x="16967" y="429"/>
                    <a:pt x="18419" y="429"/>
                  </a:cubicBezTo>
                  <a:cubicBezTo>
                    <a:pt x="19884" y="429"/>
                    <a:pt x="20598" y="1024"/>
                    <a:pt x="21360" y="1655"/>
                  </a:cubicBezTo>
                  <a:cubicBezTo>
                    <a:pt x="22134" y="2310"/>
                    <a:pt x="22944" y="2989"/>
                    <a:pt x="24563" y="2989"/>
                  </a:cubicBezTo>
                  <a:cubicBezTo>
                    <a:pt x="26170" y="2989"/>
                    <a:pt x="26980" y="2310"/>
                    <a:pt x="27766" y="1655"/>
                  </a:cubicBezTo>
                  <a:cubicBezTo>
                    <a:pt x="28528" y="1024"/>
                    <a:pt x="29242" y="429"/>
                    <a:pt x="30694" y="429"/>
                  </a:cubicBezTo>
                  <a:cubicBezTo>
                    <a:pt x="32159" y="429"/>
                    <a:pt x="32873" y="1024"/>
                    <a:pt x="33623" y="1655"/>
                  </a:cubicBezTo>
                  <a:cubicBezTo>
                    <a:pt x="34409" y="2310"/>
                    <a:pt x="35219" y="2989"/>
                    <a:pt x="36838" y="2989"/>
                  </a:cubicBezTo>
                  <a:cubicBezTo>
                    <a:pt x="38445" y="2989"/>
                    <a:pt x="39255" y="2310"/>
                    <a:pt x="40041" y="1655"/>
                  </a:cubicBezTo>
                  <a:cubicBezTo>
                    <a:pt x="40803" y="1024"/>
                    <a:pt x="41517" y="429"/>
                    <a:pt x="42970" y="429"/>
                  </a:cubicBezTo>
                  <a:cubicBezTo>
                    <a:pt x="44434" y="429"/>
                    <a:pt x="45149" y="1024"/>
                    <a:pt x="45899" y="1655"/>
                  </a:cubicBezTo>
                  <a:cubicBezTo>
                    <a:pt x="46685" y="2310"/>
                    <a:pt x="47494" y="2989"/>
                    <a:pt x="49113" y="2989"/>
                  </a:cubicBezTo>
                  <a:cubicBezTo>
                    <a:pt x="50721" y="2989"/>
                    <a:pt x="51530" y="2310"/>
                    <a:pt x="52316" y="1655"/>
                  </a:cubicBezTo>
                  <a:cubicBezTo>
                    <a:pt x="53066" y="1024"/>
                    <a:pt x="53793" y="429"/>
                    <a:pt x="55245" y="429"/>
                  </a:cubicBezTo>
                  <a:cubicBezTo>
                    <a:pt x="56698" y="429"/>
                    <a:pt x="57424" y="1024"/>
                    <a:pt x="58174" y="1655"/>
                  </a:cubicBezTo>
                  <a:cubicBezTo>
                    <a:pt x="58960" y="2310"/>
                    <a:pt x="59770" y="2989"/>
                    <a:pt x="61377" y="2989"/>
                  </a:cubicBezTo>
                  <a:lnTo>
                    <a:pt x="61377" y="2560"/>
                  </a:lnTo>
                  <a:cubicBezTo>
                    <a:pt x="59924" y="2560"/>
                    <a:pt x="59210" y="1965"/>
                    <a:pt x="58448" y="1334"/>
                  </a:cubicBezTo>
                  <a:cubicBezTo>
                    <a:pt x="57662" y="679"/>
                    <a:pt x="56853" y="0"/>
                    <a:pt x="55245" y="0"/>
                  </a:cubicBezTo>
                  <a:cubicBezTo>
                    <a:pt x="53638" y="0"/>
                    <a:pt x="52828" y="679"/>
                    <a:pt x="52042" y="1334"/>
                  </a:cubicBezTo>
                  <a:cubicBezTo>
                    <a:pt x="51280" y="1965"/>
                    <a:pt x="50566" y="2560"/>
                    <a:pt x="49113" y="2560"/>
                  </a:cubicBezTo>
                  <a:cubicBezTo>
                    <a:pt x="47649" y="2560"/>
                    <a:pt x="46935" y="1965"/>
                    <a:pt x="46173" y="1334"/>
                  </a:cubicBezTo>
                  <a:cubicBezTo>
                    <a:pt x="45399" y="679"/>
                    <a:pt x="44589" y="0"/>
                    <a:pt x="42970" y="0"/>
                  </a:cubicBezTo>
                  <a:cubicBezTo>
                    <a:pt x="41362" y="0"/>
                    <a:pt x="40553" y="679"/>
                    <a:pt x="39767" y="1334"/>
                  </a:cubicBezTo>
                  <a:cubicBezTo>
                    <a:pt x="39005" y="1965"/>
                    <a:pt x="38291" y="2560"/>
                    <a:pt x="36838" y="2560"/>
                  </a:cubicBezTo>
                  <a:cubicBezTo>
                    <a:pt x="35374" y="2560"/>
                    <a:pt x="34659" y="1965"/>
                    <a:pt x="33897" y="1334"/>
                  </a:cubicBezTo>
                  <a:cubicBezTo>
                    <a:pt x="33123" y="679"/>
                    <a:pt x="32314" y="0"/>
                    <a:pt x="30694" y="0"/>
                  </a:cubicBezTo>
                  <a:cubicBezTo>
                    <a:pt x="29087" y="0"/>
                    <a:pt x="28278" y="679"/>
                    <a:pt x="27492" y="1334"/>
                  </a:cubicBezTo>
                  <a:cubicBezTo>
                    <a:pt x="26730" y="1965"/>
                    <a:pt x="26015" y="2560"/>
                    <a:pt x="24563" y="2560"/>
                  </a:cubicBezTo>
                  <a:cubicBezTo>
                    <a:pt x="23098" y="2560"/>
                    <a:pt x="22384" y="1965"/>
                    <a:pt x="21634" y="1334"/>
                  </a:cubicBezTo>
                  <a:cubicBezTo>
                    <a:pt x="20848" y="679"/>
                    <a:pt x="20038" y="0"/>
                    <a:pt x="18419" y="0"/>
                  </a:cubicBezTo>
                  <a:cubicBezTo>
                    <a:pt x="16812" y="0"/>
                    <a:pt x="16002" y="679"/>
                    <a:pt x="15216" y="1334"/>
                  </a:cubicBezTo>
                  <a:cubicBezTo>
                    <a:pt x="14454" y="1965"/>
                    <a:pt x="13740" y="2560"/>
                    <a:pt x="12287" y="2560"/>
                  </a:cubicBezTo>
                  <a:cubicBezTo>
                    <a:pt x="10823" y="2560"/>
                    <a:pt x="10109" y="1965"/>
                    <a:pt x="9347" y="1334"/>
                  </a:cubicBezTo>
                  <a:cubicBezTo>
                    <a:pt x="8573" y="679"/>
                    <a:pt x="7763" y="0"/>
                    <a:pt x="6144" y="0"/>
                  </a:cubicBezTo>
                  <a:close/>
                </a:path>
              </a:pathLst>
            </a:custGeom>
            <a:solidFill>
              <a:schemeClr val="accent4"/>
            </a:solidFill>
            <a:ln>
              <a:noFill/>
            </a:ln>
            <a:effectLst>
              <a:outerShdw blurRad="228600" rotWithShape="0" algn="bl" dir="3600000" dist="9525">
                <a:schemeClr val="accent4">
                  <a:alpha val="74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18" name="Google Shape;1018;p36"/>
            <p:cNvGrpSpPr/>
            <p:nvPr/>
          </p:nvGrpSpPr>
          <p:grpSpPr>
            <a:xfrm rot="922772">
              <a:off x="8060822" y="4030156"/>
              <a:ext cx="1795313" cy="1147607"/>
              <a:chOff x="3627825" y="3249050"/>
              <a:chExt cx="1702925" cy="1088550"/>
            </a:xfrm>
          </p:grpSpPr>
          <p:sp>
            <p:nvSpPr>
              <p:cNvPr id="1019" name="Google Shape;1019;p36"/>
              <p:cNvSpPr/>
              <p:nvPr/>
            </p:nvSpPr>
            <p:spPr>
              <a:xfrm>
                <a:off x="3627825" y="3249050"/>
                <a:ext cx="1642200" cy="966200"/>
              </a:xfrm>
              <a:custGeom>
                <a:rect b="b" l="l" r="r" t="t"/>
                <a:pathLst>
                  <a:path extrusionOk="0" h="38648" w="65688">
                    <a:moveTo>
                      <a:pt x="65687" y="4691"/>
                    </a:moveTo>
                    <a:cubicBezTo>
                      <a:pt x="65687" y="4858"/>
                      <a:pt x="65675" y="5025"/>
                      <a:pt x="65663" y="5191"/>
                    </a:cubicBezTo>
                    <a:cubicBezTo>
                      <a:pt x="65651" y="5227"/>
                      <a:pt x="65651" y="5251"/>
                      <a:pt x="65651" y="5287"/>
                    </a:cubicBezTo>
                    <a:cubicBezTo>
                      <a:pt x="65628" y="5453"/>
                      <a:pt x="65604" y="5620"/>
                      <a:pt x="65568" y="5798"/>
                    </a:cubicBezTo>
                    <a:cubicBezTo>
                      <a:pt x="65568" y="5810"/>
                      <a:pt x="65556" y="5834"/>
                      <a:pt x="65544" y="5870"/>
                    </a:cubicBezTo>
                    <a:cubicBezTo>
                      <a:pt x="65509" y="6060"/>
                      <a:pt x="65449" y="6251"/>
                      <a:pt x="65390" y="6441"/>
                    </a:cubicBezTo>
                    <a:cubicBezTo>
                      <a:pt x="65366" y="6489"/>
                      <a:pt x="65366" y="6525"/>
                      <a:pt x="65342" y="6572"/>
                    </a:cubicBezTo>
                    <a:cubicBezTo>
                      <a:pt x="65270" y="6763"/>
                      <a:pt x="65199" y="6977"/>
                      <a:pt x="65104" y="7180"/>
                    </a:cubicBezTo>
                    <a:cubicBezTo>
                      <a:pt x="65104" y="7203"/>
                      <a:pt x="65080" y="7227"/>
                      <a:pt x="65068" y="7251"/>
                    </a:cubicBezTo>
                    <a:cubicBezTo>
                      <a:pt x="64997" y="7453"/>
                      <a:pt x="64889" y="7656"/>
                      <a:pt x="64782" y="7858"/>
                    </a:cubicBezTo>
                    <a:cubicBezTo>
                      <a:pt x="64770" y="7906"/>
                      <a:pt x="64747" y="7942"/>
                      <a:pt x="64723" y="7977"/>
                    </a:cubicBezTo>
                    <a:cubicBezTo>
                      <a:pt x="64616" y="8204"/>
                      <a:pt x="64485" y="8430"/>
                      <a:pt x="64342" y="8656"/>
                    </a:cubicBezTo>
                    <a:cubicBezTo>
                      <a:pt x="64318" y="8692"/>
                      <a:pt x="64294" y="8751"/>
                      <a:pt x="64258" y="8799"/>
                    </a:cubicBezTo>
                    <a:cubicBezTo>
                      <a:pt x="64104" y="9037"/>
                      <a:pt x="63961" y="9275"/>
                      <a:pt x="63794" y="9525"/>
                    </a:cubicBezTo>
                    <a:cubicBezTo>
                      <a:pt x="59817" y="15335"/>
                      <a:pt x="50411" y="22372"/>
                      <a:pt x="39601" y="28123"/>
                    </a:cubicBezTo>
                    <a:cubicBezTo>
                      <a:pt x="36803" y="29611"/>
                      <a:pt x="33909" y="31004"/>
                      <a:pt x="30992" y="32266"/>
                    </a:cubicBezTo>
                    <a:cubicBezTo>
                      <a:pt x="29206" y="33052"/>
                      <a:pt x="27397" y="33790"/>
                      <a:pt x="25611" y="34457"/>
                    </a:cubicBezTo>
                    <a:cubicBezTo>
                      <a:pt x="24432" y="34897"/>
                      <a:pt x="23265" y="35302"/>
                      <a:pt x="22110" y="35695"/>
                    </a:cubicBezTo>
                    <a:cubicBezTo>
                      <a:pt x="21634" y="35850"/>
                      <a:pt x="21170" y="35993"/>
                      <a:pt x="20717" y="36136"/>
                    </a:cubicBezTo>
                    <a:cubicBezTo>
                      <a:pt x="20586" y="36183"/>
                      <a:pt x="20467" y="36219"/>
                      <a:pt x="20348" y="36255"/>
                    </a:cubicBezTo>
                    <a:lnTo>
                      <a:pt x="19181" y="36600"/>
                    </a:lnTo>
                    <a:cubicBezTo>
                      <a:pt x="19110" y="36624"/>
                      <a:pt x="19050" y="36648"/>
                      <a:pt x="18967" y="36659"/>
                    </a:cubicBezTo>
                    <a:cubicBezTo>
                      <a:pt x="18562" y="36778"/>
                      <a:pt x="18169" y="36898"/>
                      <a:pt x="17776" y="36993"/>
                    </a:cubicBezTo>
                    <a:cubicBezTo>
                      <a:pt x="17741" y="37005"/>
                      <a:pt x="17717" y="37005"/>
                      <a:pt x="17681" y="37017"/>
                    </a:cubicBezTo>
                    <a:cubicBezTo>
                      <a:pt x="17562" y="37052"/>
                      <a:pt x="17467" y="37088"/>
                      <a:pt x="17360" y="37112"/>
                    </a:cubicBezTo>
                    <a:cubicBezTo>
                      <a:pt x="17003" y="37195"/>
                      <a:pt x="16669" y="37290"/>
                      <a:pt x="16336" y="37374"/>
                    </a:cubicBezTo>
                    <a:lnTo>
                      <a:pt x="16050" y="37433"/>
                    </a:lnTo>
                    <a:cubicBezTo>
                      <a:pt x="15645" y="37540"/>
                      <a:pt x="15240" y="37624"/>
                      <a:pt x="14847" y="37719"/>
                    </a:cubicBezTo>
                    <a:cubicBezTo>
                      <a:pt x="14764" y="37731"/>
                      <a:pt x="14681" y="37755"/>
                      <a:pt x="14597" y="37767"/>
                    </a:cubicBezTo>
                    <a:cubicBezTo>
                      <a:pt x="14276" y="37838"/>
                      <a:pt x="13955" y="37898"/>
                      <a:pt x="13633" y="37969"/>
                    </a:cubicBezTo>
                    <a:cubicBezTo>
                      <a:pt x="13538" y="37981"/>
                      <a:pt x="13443" y="38005"/>
                      <a:pt x="13347" y="38017"/>
                    </a:cubicBezTo>
                    <a:cubicBezTo>
                      <a:pt x="13204" y="38052"/>
                      <a:pt x="13050" y="38076"/>
                      <a:pt x="12907" y="38100"/>
                    </a:cubicBezTo>
                    <a:cubicBezTo>
                      <a:pt x="12681" y="38136"/>
                      <a:pt x="12454" y="38183"/>
                      <a:pt x="12240" y="38219"/>
                    </a:cubicBezTo>
                    <a:cubicBezTo>
                      <a:pt x="12192" y="38219"/>
                      <a:pt x="12145" y="38231"/>
                      <a:pt x="12097" y="38231"/>
                    </a:cubicBezTo>
                    <a:cubicBezTo>
                      <a:pt x="11776" y="38291"/>
                      <a:pt x="11466" y="38338"/>
                      <a:pt x="11157" y="38374"/>
                    </a:cubicBezTo>
                    <a:cubicBezTo>
                      <a:pt x="11073" y="38386"/>
                      <a:pt x="10978" y="38398"/>
                      <a:pt x="10883" y="38410"/>
                    </a:cubicBezTo>
                    <a:cubicBezTo>
                      <a:pt x="10549" y="38457"/>
                      <a:pt x="10216" y="38493"/>
                      <a:pt x="9883" y="38529"/>
                    </a:cubicBezTo>
                    <a:lnTo>
                      <a:pt x="9859" y="38529"/>
                    </a:lnTo>
                    <a:cubicBezTo>
                      <a:pt x="9537" y="38564"/>
                      <a:pt x="9216" y="38576"/>
                      <a:pt x="8894" y="38600"/>
                    </a:cubicBezTo>
                    <a:lnTo>
                      <a:pt x="8656" y="38612"/>
                    </a:lnTo>
                    <a:cubicBezTo>
                      <a:pt x="8382" y="38636"/>
                      <a:pt x="8120" y="38648"/>
                      <a:pt x="7870" y="38648"/>
                    </a:cubicBezTo>
                    <a:lnTo>
                      <a:pt x="7728" y="38648"/>
                    </a:lnTo>
                    <a:lnTo>
                      <a:pt x="6870" y="38648"/>
                    </a:lnTo>
                    <a:lnTo>
                      <a:pt x="6668" y="38648"/>
                    </a:lnTo>
                    <a:cubicBezTo>
                      <a:pt x="6454" y="38636"/>
                      <a:pt x="6239" y="38624"/>
                      <a:pt x="6037" y="38612"/>
                    </a:cubicBezTo>
                    <a:lnTo>
                      <a:pt x="6013" y="38612"/>
                    </a:lnTo>
                    <a:cubicBezTo>
                      <a:pt x="5954" y="38612"/>
                      <a:pt x="5894" y="38612"/>
                      <a:pt x="5834" y="38600"/>
                    </a:cubicBezTo>
                    <a:cubicBezTo>
                      <a:pt x="5584" y="38576"/>
                      <a:pt x="5334" y="38553"/>
                      <a:pt x="5096" y="38517"/>
                    </a:cubicBezTo>
                    <a:cubicBezTo>
                      <a:pt x="5049" y="38517"/>
                      <a:pt x="5001" y="38505"/>
                      <a:pt x="4941" y="38505"/>
                    </a:cubicBezTo>
                    <a:cubicBezTo>
                      <a:pt x="4751" y="38469"/>
                      <a:pt x="4572" y="38433"/>
                      <a:pt x="4382" y="38398"/>
                    </a:cubicBezTo>
                    <a:cubicBezTo>
                      <a:pt x="4322" y="38386"/>
                      <a:pt x="4275" y="38374"/>
                      <a:pt x="4215" y="38362"/>
                    </a:cubicBezTo>
                    <a:cubicBezTo>
                      <a:pt x="4001" y="38314"/>
                      <a:pt x="3787" y="38267"/>
                      <a:pt x="3596" y="38219"/>
                    </a:cubicBezTo>
                    <a:cubicBezTo>
                      <a:pt x="3572" y="38207"/>
                      <a:pt x="3537" y="38195"/>
                      <a:pt x="3513" y="38195"/>
                    </a:cubicBezTo>
                    <a:cubicBezTo>
                      <a:pt x="3346" y="38136"/>
                      <a:pt x="3179" y="38076"/>
                      <a:pt x="3013" y="38017"/>
                    </a:cubicBezTo>
                    <a:cubicBezTo>
                      <a:pt x="2965" y="38005"/>
                      <a:pt x="2917" y="37981"/>
                      <a:pt x="2870" y="37957"/>
                    </a:cubicBezTo>
                    <a:cubicBezTo>
                      <a:pt x="2703" y="37898"/>
                      <a:pt x="2536" y="37814"/>
                      <a:pt x="2382" y="37743"/>
                    </a:cubicBezTo>
                    <a:cubicBezTo>
                      <a:pt x="2382" y="37743"/>
                      <a:pt x="2370" y="37743"/>
                      <a:pt x="2370" y="37731"/>
                    </a:cubicBezTo>
                    <a:cubicBezTo>
                      <a:pt x="2215" y="37648"/>
                      <a:pt x="2060" y="37552"/>
                      <a:pt x="1917" y="37457"/>
                    </a:cubicBezTo>
                    <a:lnTo>
                      <a:pt x="1810" y="37386"/>
                    </a:lnTo>
                    <a:cubicBezTo>
                      <a:pt x="1703" y="37302"/>
                      <a:pt x="1596" y="37219"/>
                      <a:pt x="1489" y="37124"/>
                    </a:cubicBezTo>
                    <a:lnTo>
                      <a:pt x="1429" y="37064"/>
                    </a:lnTo>
                    <a:cubicBezTo>
                      <a:pt x="1310" y="36957"/>
                      <a:pt x="1215" y="36850"/>
                      <a:pt x="1120" y="36731"/>
                    </a:cubicBezTo>
                    <a:cubicBezTo>
                      <a:pt x="1084" y="36695"/>
                      <a:pt x="1072" y="36671"/>
                      <a:pt x="1048" y="36636"/>
                    </a:cubicBezTo>
                    <a:cubicBezTo>
                      <a:pt x="977" y="36540"/>
                      <a:pt x="905" y="36433"/>
                      <a:pt x="846" y="36338"/>
                    </a:cubicBezTo>
                    <a:cubicBezTo>
                      <a:pt x="822" y="36302"/>
                      <a:pt x="810" y="36267"/>
                      <a:pt x="786" y="36243"/>
                    </a:cubicBezTo>
                    <a:cubicBezTo>
                      <a:pt x="0" y="34754"/>
                      <a:pt x="441" y="32623"/>
                      <a:pt x="2310" y="29873"/>
                    </a:cubicBezTo>
                    <a:cubicBezTo>
                      <a:pt x="4941" y="26039"/>
                      <a:pt x="9954" y="21646"/>
                      <a:pt x="16181" y="17455"/>
                    </a:cubicBezTo>
                    <a:cubicBezTo>
                      <a:pt x="19062" y="15514"/>
                      <a:pt x="22206" y="13609"/>
                      <a:pt x="25492" y="11835"/>
                    </a:cubicBezTo>
                    <a:cubicBezTo>
                      <a:pt x="27373" y="10799"/>
                      <a:pt x="29290" y="9823"/>
                      <a:pt x="31242" y="8882"/>
                    </a:cubicBezTo>
                    <a:cubicBezTo>
                      <a:pt x="33993" y="7573"/>
                      <a:pt x="36791" y="6358"/>
                      <a:pt x="39577" y="5287"/>
                    </a:cubicBezTo>
                    <a:cubicBezTo>
                      <a:pt x="41053" y="4715"/>
                      <a:pt x="42530" y="4191"/>
                      <a:pt x="43982" y="3703"/>
                    </a:cubicBezTo>
                    <a:cubicBezTo>
                      <a:pt x="44268" y="3608"/>
                      <a:pt x="44542" y="3524"/>
                      <a:pt x="44816" y="3441"/>
                    </a:cubicBezTo>
                    <a:cubicBezTo>
                      <a:pt x="47292" y="2631"/>
                      <a:pt x="49816" y="1965"/>
                      <a:pt x="52376" y="1453"/>
                    </a:cubicBezTo>
                    <a:cubicBezTo>
                      <a:pt x="59770" y="0"/>
                      <a:pt x="64485" y="822"/>
                      <a:pt x="65473" y="3572"/>
                    </a:cubicBezTo>
                    <a:cubicBezTo>
                      <a:pt x="65485" y="3596"/>
                      <a:pt x="65497" y="3632"/>
                      <a:pt x="65497" y="3655"/>
                    </a:cubicBezTo>
                    <a:cubicBezTo>
                      <a:pt x="65544" y="3798"/>
                      <a:pt x="65592" y="3953"/>
                      <a:pt x="65616" y="4096"/>
                    </a:cubicBezTo>
                    <a:cubicBezTo>
                      <a:pt x="65616" y="4108"/>
                      <a:pt x="65616" y="4108"/>
                      <a:pt x="65616" y="4120"/>
                    </a:cubicBezTo>
                    <a:cubicBezTo>
                      <a:pt x="65640" y="4274"/>
                      <a:pt x="65651" y="4441"/>
                      <a:pt x="65663" y="4608"/>
                    </a:cubicBezTo>
                    <a:cubicBezTo>
                      <a:pt x="65675" y="4632"/>
                      <a:pt x="65675" y="4655"/>
                      <a:pt x="65687" y="4691"/>
                    </a:cubicBezTo>
                    <a:close/>
                  </a:path>
                </a:pathLst>
              </a:custGeom>
              <a:gradFill>
                <a:gsLst>
                  <a:gs pos="0">
                    <a:srgbClr val="CF65B0"/>
                  </a:gs>
                  <a:gs pos="100000">
                    <a:srgbClr val="FEFFB7"/>
                  </a:gs>
                </a:gsLst>
                <a:lin ang="5400700"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0" name="Google Shape;1020;p36"/>
              <p:cNvSpPr/>
              <p:nvPr/>
            </p:nvSpPr>
            <p:spPr>
              <a:xfrm>
                <a:off x="3647175" y="3329100"/>
                <a:ext cx="1683575" cy="1008500"/>
              </a:xfrm>
              <a:custGeom>
                <a:rect b="b" l="l" r="r" t="t"/>
                <a:pathLst>
                  <a:path extrusionOk="0" h="40340" w="67343">
                    <a:moveTo>
                      <a:pt x="66592" y="3966"/>
                    </a:moveTo>
                    <a:lnTo>
                      <a:pt x="64568" y="1"/>
                    </a:lnTo>
                    <a:cubicBezTo>
                      <a:pt x="64616" y="108"/>
                      <a:pt x="64675" y="227"/>
                      <a:pt x="64711" y="358"/>
                    </a:cubicBezTo>
                    <a:cubicBezTo>
                      <a:pt x="64723" y="382"/>
                      <a:pt x="64735" y="406"/>
                      <a:pt x="64746" y="441"/>
                    </a:cubicBezTo>
                    <a:cubicBezTo>
                      <a:pt x="64794" y="584"/>
                      <a:pt x="64830" y="727"/>
                      <a:pt x="64854" y="882"/>
                    </a:cubicBezTo>
                    <a:lnTo>
                      <a:pt x="64854" y="894"/>
                    </a:lnTo>
                    <a:cubicBezTo>
                      <a:pt x="64877" y="1049"/>
                      <a:pt x="64901" y="1215"/>
                      <a:pt x="64901" y="1382"/>
                    </a:cubicBezTo>
                    <a:lnTo>
                      <a:pt x="64901" y="1477"/>
                    </a:lnTo>
                    <a:cubicBezTo>
                      <a:pt x="64901" y="1656"/>
                      <a:pt x="64901" y="1823"/>
                      <a:pt x="64877" y="1989"/>
                    </a:cubicBezTo>
                    <a:cubicBezTo>
                      <a:pt x="64877" y="2025"/>
                      <a:pt x="64877" y="2049"/>
                      <a:pt x="64866" y="2085"/>
                    </a:cubicBezTo>
                    <a:cubicBezTo>
                      <a:pt x="64854" y="2251"/>
                      <a:pt x="64818" y="2418"/>
                      <a:pt x="64782" y="2585"/>
                    </a:cubicBezTo>
                    <a:cubicBezTo>
                      <a:pt x="64782" y="2608"/>
                      <a:pt x="64770" y="2632"/>
                      <a:pt x="64770" y="2656"/>
                    </a:cubicBezTo>
                    <a:cubicBezTo>
                      <a:pt x="64723" y="2847"/>
                      <a:pt x="64675" y="3037"/>
                      <a:pt x="64604" y="3239"/>
                    </a:cubicBezTo>
                    <a:cubicBezTo>
                      <a:pt x="64592" y="3287"/>
                      <a:pt x="64580" y="3323"/>
                      <a:pt x="64568" y="3370"/>
                    </a:cubicBezTo>
                    <a:cubicBezTo>
                      <a:pt x="64496" y="3573"/>
                      <a:pt x="64413" y="3775"/>
                      <a:pt x="64330" y="3978"/>
                    </a:cubicBezTo>
                    <a:lnTo>
                      <a:pt x="64294" y="4049"/>
                    </a:lnTo>
                    <a:cubicBezTo>
                      <a:pt x="64211" y="4251"/>
                      <a:pt x="64104" y="4454"/>
                      <a:pt x="63996" y="4656"/>
                    </a:cubicBezTo>
                    <a:cubicBezTo>
                      <a:pt x="63973" y="4704"/>
                      <a:pt x="63961" y="4740"/>
                      <a:pt x="63937" y="4775"/>
                    </a:cubicBezTo>
                    <a:cubicBezTo>
                      <a:pt x="63818" y="5002"/>
                      <a:pt x="63699" y="5228"/>
                      <a:pt x="63556" y="5454"/>
                    </a:cubicBezTo>
                    <a:cubicBezTo>
                      <a:pt x="63532" y="5502"/>
                      <a:pt x="63496" y="5549"/>
                      <a:pt x="63473" y="5597"/>
                    </a:cubicBezTo>
                    <a:cubicBezTo>
                      <a:pt x="63318" y="5835"/>
                      <a:pt x="63175" y="6073"/>
                      <a:pt x="62996" y="6323"/>
                    </a:cubicBezTo>
                    <a:cubicBezTo>
                      <a:pt x="56960" y="15158"/>
                      <a:pt x="38291" y="26873"/>
                      <a:pt x="21324" y="32493"/>
                    </a:cubicBezTo>
                    <a:cubicBezTo>
                      <a:pt x="20848" y="32636"/>
                      <a:pt x="20384" y="32791"/>
                      <a:pt x="19919" y="32934"/>
                    </a:cubicBezTo>
                    <a:lnTo>
                      <a:pt x="19550" y="33053"/>
                    </a:lnTo>
                    <a:cubicBezTo>
                      <a:pt x="19157" y="33172"/>
                      <a:pt x="18776" y="33291"/>
                      <a:pt x="18395" y="33398"/>
                    </a:cubicBezTo>
                    <a:lnTo>
                      <a:pt x="18181" y="33457"/>
                    </a:lnTo>
                    <a:cubicBezTo>
                      <a:pt x="17753" y="33588"/>
                      <a:pt x="17312" y="33707"/>
                      <a:pt x="16895" y="33827"/>
                    </a:cubicBezTo>
                    <a:lnTo>
                      <a:pt x="16562" y="33910"/>
                    </a:lnTo>
                    <a:cubicBezTo>
                      <a:pt x="16217" y="33993"/>
                      <a:pt x="15883" y="34088"/>
                      <a:pt x="15538" y="34172"/>
                    </a:cubicBezTo>
                    <a:lnTo>
                      <a:pt x="15264" y="34231"/>
                    </a:lnTo>
                    <a:cubicBezTo>
                      <a:pt x="14859" y="34338"/>
                      <a:pt x="14454" y="34422"/>
                      <a:pt x="14062" y="34517"/>
                    </a:cubicBezTo>
                    <a:lnTo>
                      <a:pt x="13812" y="34565"/>
                    </a:lnTo>
                    <a:cubicBezTo>
                      <a:pt x="13490" y="34636"/>
                      <a:pt x="13169" y="34696"/>
                      <a:pt x="12847" y="34755"/>
                    </a:cubicBezTo>
                    <a:lnTo>
                      <a:pt x="12549" y="34815"/>
                    </a:lnTo>
                    <a:cubicBezTo>
                      <a:pt x="12180" y="34886"/>
                      <a:pt x="11811" y="34958"/>
                      <a:pt x="11442" y="35017"/>
                    </a:cubicBezTo>
                    <a:lnTo>
                      <a:pt x="11299" y="35029"/>
                    </a:lnTo>
                    <a:cubicBezTo>
                      <a:pt x="10978" y="35089"/>
                      <a:pt x="10668" y="35124"/>
                      <a:pt x="10359" y="35172"/>
                    </a:cubicBezTo>
                    <a:lnTo>
                      <a:pt x="10085" y="35208"/>
                    </a:lnTo>
                    <a:cubicBezTo>
                      <a:pt x="9752" y="35255"/>
                      <a:pt x="9418" y="35291"/>
                      <a:pt x="9097" y="35327"/>
                    </a:cubicBezTo>
                    <a:lnTo>
                      <a:pt x="9061" y="35327"/>
                    </a:lnTo>
                    <a:cubicBezTo>
                      <a:pt x="8739" y="35351"/>
                      <a:pt x="8418" y="35374"/>
                      <a:pt x="8097" y="35398"/>
                    </a:cubicBezTo>
                    <a:lnTo>
                      <a:pt x="7858" y="35410"/>
                    </a:lnTo>
                    <a:cubicBezTo>
                      <a:pt x="7585" y="35422"/>
                      <a:pt x="7323" y="35434"/>
                      <a:pt x="7073" y="35446"/>
                    </a:cubicBezTo>
                    <a:lnTo>
                      <a:pt x="6930" y="35446"/>
                    </a:lnTo>
                    <a:lnTo>
                      <a:pt x="6072" y="35446"/>
                    </a:lnTo>
                    <a:lnTo>
                      <a:pt x="5870" y="35434"/>
                    </a:lnTo>
                    <a:cubicBezTo>
                      <a:pt x="5644" y="35434"/>
                      <a:pt x="5430" y="35422"/>
                      <a:pt x="5215" y="35398"/>
                    </a:cubicBezTo>
                    <a:lnTo>
                      <a:pt x="5037" y="35386"/>
                    </a:lnTo>
                    <a:cubicBezTo>
                      <a:pt x="4787" y="35362"/>
                      <a:pt x="4537" y="35339"/>
                      <a:pt x="4310" y="35315"/>
                    </a:cubicBezTo>
                    <a:lnTo>
                      <a:pt x="4156" y="35291"/>
                    </a:lnTo>
                    <a:cubicBezTo>
                      <a:pt x="3965" y="35255"/>
                      <a:pt x="3775" y="35231"/>
                      <a:pt x="3596" y="35184"/>
                    </a:cubicBezTo>
                    <a:lnTo>
                      <a:pt x="3429" y="35160"/>
                    </a:lnTo>
                    <a:cubicBezTo>
                      <a:pt x="3203" y="35112"/>
                      <a:pt x="3001" y="35053"/>
                      <a:pt x="2798" y="35005"/>
                    </a:cubicBezTo>
                    <a:lnTo>
                      <a:pt x="2727" y="34981"/>
                    </a:lnTo>
                    <a:cubicBezTo>
                      <a:pt x="2548" y="34934"/>
                      <a:pt x="2382" y="34874"/>
                      <a:pt x="2227" y="34815"/>
                    </a:cubicBezTo>
                    <a:lnTo>
                      <a:pt x="2072" y="34755"/>
                    </a:lnTo>
                    <a:cubicBezTo>
                      <a:pt x="1905" y="34684"/>
                      <a:pt x="1751" y="34600"/>
                      <a:pt x="1596" y="34529"/>
                    </a:cubicBezTo>
                    <a:lnTo>
                      <a:pt x="1572" y="34517"/>
                    </a:lnTo>
                    <a:cubicBezTo>
                      <a:pt x="1417" y="34434"/>
                      <a:pt x="1262" y="34350"/>
                      <a:pt x="1119" y="34255"/>
                    </a:cubicBezTo>
                    <a:lnTo>
                      <a:pt x="1012" y="34172"/>
                    </a:lnTo>
                    <a:cubicBezTo>
                      <a:pt x="917" y="34088"/>
                      <a:pt x="822" y="33993"/>
                      <a:pt x="727" y="33910"/>
                    </a:cubicBezTo>
                    <a:lnTo>
                      <a:pt x="655" y="33850"/>
                    </a:lnTo>
                    <a:cubicBezTo>
                      <a:pt x="548" y="33743"/>
                      <a:pt x="441" y="33624"/>
                      <a:pt x="346" y="33505"/>
                    </a:cubicBezTo>
                    <a:cubicBezTo>
                      <a:pt x="322" y="33481"/>
                      <a:pt x="298" y="33446"/>
                      <a:pt x="274" y="33422"/>
                    </a:cubicBezTo>
                    <a:cubicBezTo>
                      <a:pt x="203" y="33326"/>
                      <a:pt x="143" y="33219"/>
                      <a:pt x="72" y="33112"/>
                    </a:cubicBezTo>
                    <a:cubicBezTo>
                      <a:pt x="60" y="33088"/>
                      <a:pt x="36" y="33053"/>
                      <a:pt x="24" y="33017"/>
                    </a:cubicBezTo>
                    <a:lnTo>
                      <a:pt x="0" y="32969"/>
                    </a:lnTo>
                    <a:lnTo>
                      <a:pt x="2024" y="36934"/>
                    </a:lnTo>
                    <a:cubicBezTo>
                      <a:pt x="3727" y="40280"/>
                      <a:pt x="11597" y="40339"/>
                      <a:pt x="23360" y="36446"/>
                    </a:cubicBezTo>
                    <a:cubicBezTo>
                      <a:pt x="40327" y="30826"/>
                      <a:pt x="58996" y="19110"/>
                      <a:pt x="65032" y="10276"/>
                    </a:cubicBezTo>
                    <a:cubicBezTo>
                      <a:pt x="66890" y="7561"/>
                      <a:pt x="67342" y="5442"/>
                      <a:pt x="66592" y="3966"/>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21" name="Google Shape;1021;p36"/>
            <p:cNvGrpSpPr/>
            <p:nvPr/>
          </p:nvGrpSpPr>
          <p:grpSpPr>
            <a:xfrm rot="-8554242">
              <a:off x="8462295" y="3125771"/>
              <a:ext cx="992344" cy="1431758"/>
              <a:chOff x="625650" y="1152050"/>
              <a:chExt cx="1096000" cy="1581175"/>
            </a:xfrm>
          </p:grpSpPr>
          <p:sp>
            <p:nvSpPr>
              <p:cNvPr id="1022" name="Google Shape;1022;p36"/>
              <p:cNvSpPr/>
              <p:nvPr/>
            </p:nvSpPr>
            <p:spPr>
              <a:xfrm>
                <a:off x="625950" y="1152050"/>
                <a:ext cx="1077850" cy="1461825"/>
              </a:xfrm>
              <a:custGeom>
                <a:rect b="b" l="l" r="r" t="t"/>
                <a:pathLst>
                  <a:path extrusionOk="0" h="58473" w="43114">
                    <a:moveTo>
                      <a:pt x="43113" y="45221"/>
                    </a:moveTo>
                    <a:cubicBezTo>
                      <a:pt x="43090" y="45197"/>
                      <a:pt x="43054" y="45161"/>
                      <a:pt x="43030" y="45137"/>
                    </a:cubicBezTo>
                    <a:cubicBezTo>
                      <a:pt x="42971" y="45066"/>
                      <a:pt x="42899" y="44994"/>
                      <a:pt x="42828" y="44923"/>
                    </a:cubicBezTo>
                    <a:cubicBezTo>
                      <a:pt x="42792" y="44887"/>
                      <a:pt x="42744" y="44840"/>
                      <a:pt x="42697" y="44792"/>
                    </a:cubicBezTo>
                    <a:cubicBezTo>
                      <a:pt x="42613" y="44732"/>
                      <a:pt x="42542" y="44661"/>
                      <a:pt x="42447" y="44602"/>
                    </a:cubicBezTo>
                    <a:cubicBezTo>
                      <a:pt x="42399" y="44566"/>
                      <a:pt x="42351" y="44518"/>
                      <a:pt x="42304" y="44482"/>
                    </a:cubicBezTo>
                    <a:cubicBezTo>
                      <a:pt x="42209" y="44411"/>
                      <a:pt x="42101" y="44340"/>
                      <a:pt x="41994" y="44280"/>
                    </a:cubicBezTo>
                    <a:lnTo>
                      <a:pt x="41851" y="44197"/>
                    </a:lnTo>
                    <a:cubicBezTo>
                      <a:pt x="41697" y="44101"/>
                      <a:pt x="41530" y="44006"/>
                      <a:pt x="41351" y="43923"/>
                    </a:cubicBezTo>
                    <a:cubicBezTo>
                      <a:pt x="41327" y="43923"/>
                      <a:pt x="41316" y="43911"/>
                      <a:pt x="41292" y="43899"/>
                    </a:cubicBezTo>
                    <a:cubicBezTo>
                      <a:pt x="41137" y="43828"/>
                      <a:pt x="40970" y="43744"/>
                      <a:pt x="40804" y="43685"/>
                    </a:cubicBezTo>
                    <a:cubicBezTo>
                      <a:pt x="40732" y="43661"/>
                      <a:pt x="40661" y="43637"/>
                      <a:pt x="40601" y="43613"/>
                    </a:cubicBezTo>
                    <a:cubicBezTo>
                      <a:pt x="40458" y="43566"/>
                      <a:pt x="40327" y="43518"/>
                      <a:pt x="40184" y="43470"/>
                    </a:cubicBezTo>
                    <a:cubicBezTo>
                      <a:pt x="40101" y="43447"/>
                      <a:pt x="40018" y="43411"/>
                      <a:pt x="39946" y="43399"/>
                    </a:cubicBezTo>
                    <a:cubicBezTo>
                      <a:pt x="39803" y="43351"/>
                      <a:pt x="39661" y="43316"/>
                      <a:pt x="39518" y="43280"/>
                    </a:cubicBezTo>
                    <a:cubicBezTo>
                      <a:pt x="39434" y="43256"/>
                      <a:pt x="39339" y="43232"/>
                      <a:pt x="39256" y="43208"/>
                    </a:cubicBezTo>
                    <a:lnTo>
                      <a:pt x="38791" y="43113"/>
                    </a:lnTo>
                    <a:cubicBezTo>
                      <a:pt x="38696" y="43089"/>
                      <a:pt x="38613" y="43078"/>
                      <a:pt x="38518" y="43054"/>
                    </a:cubicBezTo>
                    <a:cubicBezTo>
                      <a:pt x="38339" y="43018"/>
                      <a:pt x="38160" y="42994"/>
                      <a:pt x="37982" y="42970"/>
                    </a:cubicBezTo>
                    <a:lnTo>
                      <a:pt x="37732" y="42923"/>
                    </a:lnTo>
                    <a:cubicBezTo>
                      <a:pt x="37470" y="42887"/>
                      <a:pt x="37196" y="42863"/>
                      <a:pt x="36910" y="42827"/>
                    </a:cubicBezTo>
                    <a:lnTo>
                      <a:pt x="36851" y="42827"/>
                    </a:lnTo>
                    <a:cubicBezTo>
                      <a:pt x="36589" y="42804"/>
                      <a:pt x="36315" y="42792"/>
                      <a:pt x="36029" y="42768"/>
                    </a:cubicBezTo>
                    <a:cubicBezTo>
                      <a:pt x="35934" y="42768"/>
                      <a:pt x="35827" y="42756"/>
                      <a:pt x="35732" y="42756"/>
                    </a:cubicBezTo>
                    <a:cubicBezTo>
                      <a:pt x="35529" y="42744"/>
                      <a:pt x="35327" y="42732"/>
                      <a:pt x="35112" y="42732"/>
                    </a:cubicBezTo>
                    <a:lnTo>
                      <a:pt x="34743" y="42732"/>
                    </a:lnTo>
                    <a:lnTo>
                      <a:pt x="34136" y="42732"/>
                    </a:lnTo>
                    <a:lnTo>
                      <a:pt x="33743" y="42732"/>
                    </a:lnTo>
                    <a:cubicBezTo>
                      <a:pt x="33529" y="42732"/>
                      <a:pt x="33315" y="42744"/>
                      <a:pt x="33100" y="42744"/>
                    </a:cubicBezTo>
                    <a:cubicBezTo>
                      <a:pt x="32969" y="42744"/>
                      <a:pt x="32838" y="42756"/>
                      <a:pt x="32707" y="42768"/>
                    </a:cubicBezTo>
                    <a:cubicBezTo>
                      <a:pt x="32469" y="42780"/>
                      <a:pt x="32219" y="42792"/>
                      <a:pt x="31981" y="42804"/>
                    </a:cubicBezTo>
                    <a:lnTo>
                      <a:pt x="31624" y="42827"/>
                    </a:lnTo>
                    <a:cubicBezTo>
                      <a:pt x="31267" y="42851"/>
                      <a:pt x="30898" y="42887"/>
                      <a:pt x="30517" y="42923"/>
                    </a:cubicBezTo>
                    <a:cubicBezTo>
                      <a:pt x="19372" y="44042"/>
                      <a:pt x="6502" y="49459"/>
                      <a:pt x="1751" y="55008"/>
                    </a:cubicBezTo>
                    <a:cubicBezTo>
                      <a:pt x="1608" y="55174"/>
                      <a:pt x="1477" y="55341"/>
                      <a:pt x="1346" y="55508"/>
                    </a:cubicBezTo>
                    <a:cubicBezTo>
                      <a:pt x="1311" y="55555"/>
                      <a:pt x="1275" y="55615"/>
                      <a:pt x="1239" y="55662"/>
                    </a:cubicBezTo>
                    <a:cubicBezTo>
                      <a:pt x="1156" y="55770"/>
                      <a:pt x="1072" y="55877"/>
                      <a:pt x="1001" y="55984"/>
                    </a:cubicBezTo>
                    <a:cubicBezTo>
                      <a:pt x="965" y="56055"/>
                      <a:pt x="930" y="56115"/>
                      <a:pt x="882" y="56174"/>
                    </a:cubicBezTo>
                    <a:cubicBezTo>
                      <a:pt x="822" y="56270"/>
                      <a:pt x="763" y="56365"/>
                      <a:pt x="715" y="56460"/>
                    </a:cubicBezTo>
                    <a:cubicBezTo>
                      <a:pt x="680" y="56520"/>
                      <a:pt x="632" y="56591"/>
                      <a:pt x="608" y="56651"/>
                    </a:cubicBezTo>
                    <a:cubicBezTo>
                      <a:pt x="560" y="56746"/>
                      <a:pt x="501" y="56829"/>
                      <a:pt x="465" y="56913"/>
                    </a:cubicBezTo>
                    <a:cubicBezTo>
                      <a:pt x="429" y="56984"/>
                      <a:pt x="406" y="57044"/>
                      <a:pt x="382" y="57115"/>
                    </a:cubicBezTo>
                    <a:cubicBezTo>
                      <a:pt x="346" y="57174"/>
                      <a:pt x="310" y="57282"/>
                      <a:pt x="275" y="57365"/>
                    </a:cubicBezTo>
                    <a:cubicBezTo>
                      <a:pt x="239" y="57448"/>
                      <a:pt x="227" y="57496"/>
                      <a:pt x="203" y="57555"/>
                    </a:cubicBezTo>
                    <a:cubicBezTo>
                      <a:pt x="179" y="57627"/>
                      <a:pt x="156" y="57722"/>
                      <a:pt x="132" y="57806"/>
                    </a:cubicBezTo>
                    <a:cubicBezTo>
                      <a:pt x="108" y="57877"/>
                      <a:pt x="96" y="57925"/>
                      <a:pt x="84" y="57984"/>
                    </a:cubicBezTo>
                    <a:cubicBezTo>
                      <a:pt x="60" y="58067"/>
                      <a:pt x="48" y="58151"/>
                      <a:pt x="37" y="58222"/>
                    </a:cubicBezTo>
                    <a:cubicBezTo>
                      <a:pt x="25" y="58306"/>
                      <a:pt x="13" y="58341"/>
                      <a:pt x="13" y="58401"/>
                    </a:cubicBezTo>
                    <a:cubicBezTo>
                      <a:pt x="13" y="58425"/>
                      <a:pt x="13" y="58448"/>
                      <a:pt x="1" y="58472"/>
                    </a:cubicBezTo>
                    <a:cubicBezTo>
                      <a:pt x="1382" y="44078"/>
                      <a:pt x="2763" y="29695"/>
                      <a:pt x="4132" y="15312"/>
                    </a:cubicBezTo>
                    <a:cubicBezTo>
                      <a:pt x="4632" y="10204"/>
                      <a:pt x="5121" y="5109"/>
                      <a:pt x="5609" y="1"/>
                    </a:cubicBezTo>
                    <a:cubicBezTo>
                      <a:pt x="8752" y="3787"/>
                      <a:pt x="11895" y="7573"/>
                      <a:pt x="15038" y="11359"/>
                    </a:cubicBezTo>
                    <a:cubicBezTo>
                      <a:pt x="24385" y="22646"/>
                      <a:pt x="33743" y="33934"/>
                      <a:pt x="43113" y="45221"/>
                    </a:cubicBezTo>
                    <a:close/>
                  </a:path>
                </a:pathLst>
              </a:custGeom>
              <a:gradFill>
                <a:gsLst>
                  <a:gs pos="0">
                    <a:srgbClr val="FF62FF"/>
                  </a:gs>
                  <a:gs pos="100000">
                    <a:srgbClr val="A2B5FA"/>
                  </a:gs>
                </a:gsLst>
                <a:lin ang="18900044"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3" name="Google Shape;1023;p36"/>
              <p:cNvSpPr/>
              <p:nvPr/>
            </p:nvSpPr>
            <p:spPr>
              <a:xfrm>
                <a:off x="625650" y="2220350"/>
                <a:ext cx="1096000" cy="512875"/>
              </a:xfrm>
              <a:custGeom>
                <a:rect b="b" l="l" r="r" t="t"/>
                <a:pathLst>
                  <a:path extrusionOk="0" h="20515" w="43840">
                    <a:moveTo>
                      <a:pt x="43816" y="4156"/>
                    </a:moveTo>
                    <a:cubicBezTo>
                      <a:pt x="43816" y="4108"/>
                      <a:pt x="43816" y="4072"/>
                      <a:pt x="43804" y="4025"/>
                    </a:cubicBezTo>
                    <a:cubicBezTo>
                      <a:pt x="43792" y="3917"/>
                      <a:pt x="43768" y="3810"/>
                      <a:pt x="43745" y="3715"/>
                    </a:cubicBezTo>
                    <a:cubicBezTo>
                      <a:pt x="43745" y="3691"/>
                      <a:pt x="43745" y="3679"/>
                      <a:pt x="43745" y="3667"/>
                    </a:cubicBezTo>
                    <a:cubicBezTo>
                      <a:pt x="43709" y="3548"/>
                      <a:pt x="43673" y="3429"/>
                      <a:pt x="43625" y="3322"/>
                    </a:cubicBezTo>
                    <a:cubicBezTo>
                      <a:pt x="43614" y="3286"/>
                      <a:pt x="43590" y="3251"/>
                      <a:pt x="43578" y="3227"/>
                    </a:cubicBezTo>
                    <a:cubicBezTo>
                      <a:pt x="43542" y="3143"/>
                      <a:pt x="43506" y="3072"/>
                      <a:pt x="43459" y="2989"/>
                    </a:cubicBezTo>
                    <a:cubicBezTo>
                      <a:pt x="43447" y="2953"/>
                      <a:pt x="43423" y="2917"/>
                      <a:pt x="43399" y="2870"/>
                    </a:cubicBezTo>
                    <a:cubicBezTo>
                      <a:pt x="43352" y="2810"/>
                      <a:pt x="43304" y="2739"/>
                      <a:pt x="43256" y="2667"/>
                    </a:cubicBezTo>
                    <a:cubicBezTo>
                      <a:pt x="43233" y="2632"/>
                      <a:pt x="43197" y="2596"/>
                      <a:pt x="43173" y="2560"/>
                    </a:cubicBezTo>
                    <a:cubicBezTo>
                      <a:pt x="43149" y="2512"/>
                      <a:pt x="43090" y="2453"/>
                      <a:pt x="43042" y="2405"/>
                    </a:cubicBezTo>
                    <a:cubicBezTo>
                      <a:pt x="42994" y="2358"/>
                      <a:pt x="42911" y="2262"/>
                      <a:pt x="42840" y="2191"/>
                    </a:cubicBezTo>
                    <a:lnTo>
                      <a:pt x="42709" y="2060"/>
                    </a:lnTo>
                    <a:cubicBezTo>
                      <a:pt x="42625" y="2000"/>
                      <a:pt x="42554" y="1929"/>
                      <a:pt x="42459" y="1870"/>
                    </a:cubicBezTo>
                    <a:cubicBezTo>
                      <a:pt x="42411" y="1822"/>
                      <a:pt x="42363" y="1786"/>
                      <a:pt x="42316" y="1750"/>
                    </a:cubicBezTo>
                    <a:cubicBezTo>
                      <a:pt x="42221" y="1679"/>
                      <a:pt x="42113" y="1619"/>
                      <a:pt x="42006" y="1548"/>
                    </a:cubicBezTo>
                    <a:cubicBezTo>
                      <a:pt x="41959" y="1524"/>
                      <a:pt x="41923" y="1489"/>
                      <a:pt x="41863" y="1465"/>
                    </a:cubicBezTo>
                    <a:cubicBezTo>
                      <a:pt x="41709" y="1369"/>
                      <a:pt x="41542" y="1274"/>
                      <a:pt x="41375" y="1203"/>
                    </a:cubicBezTo>
                    <a:lnTo>
                      <a:pt x="41304" y="1167"/>
                    </a:lnTo>
                    <a:cubicBezTo>
                      <a:pt x="41149" y="1096"/>
                      <a:pt x="40982" y="1024"/>
                      <a:pt x="40816" y="953"/>
                    </a:cubicBezTo>
                    <a:cubicBezTo>
                      <a:pt x="40744" y="929"/>
                      <a:pt x="40673" y="905"/>
                      <a:pt x="40613" y="881"/>
                    </a:cubicBezTo>
                    <a:cubicBezTo>
                      <a:pt x="40482" y="834"/>
                      <a:pt x="40339" y="786"/>
                      <a:pt x="40208" y="738"/>
                    </a:cubicBezTo>
                    <a:lnTo>
                      <a:pt x="39958" y="667"/>
                    </a:lnTo>
                    <a:cubicBezTo>
                      <a:pt x="39815" y="631"/>
                      <a:pt x="39684" y="584"/>
                      <a:pt x="39542" y="548"/>
                    </a:cubicBezTo>
                    <a:cubicBezTo>
                      <a:pt x="39446" y="524"/>
                      <a:pt x="39351" y="500"/>
                      <a:pt x="39268" y="488"/>
                    </a:cubicBezTo>
                    <a:cubicBezTo>
                      <a:pt x="39113" y="453"/>
                      <a:pt x="38970" y="417"/>
                      <a:pt x="38815" y="381"/>
                    </a:cubicBezTo>
                    <a:lnTo>
                      <a:pt x="38530" y="334"/>
                    </a:lnTo>
                    <a:cubicBezTo>
                      <a:pt x="38351" y="298"/>
                      <a:pt x="38172" y="274"/>
                      <a:pt x="37994" y="238"/>
                    </a:cubicBezTo>
                    <a:lnTo>
                      <a:pt x="37744" y="203"/>
                    </a:lnTo>
                    <a:cubicBezTo>
                      <a:pt x="37482" y="167"/>
                      <a:pt x="37208" y="131"/>
                      <a:pt x="36922" y="107"/>
                    </a:cubicBezTo>
                    <a:lnTo>
                      <a:pt x="36863" y="107"/>
                    </a:lnTo>
                    <a:cubicBezTo>
                      <a:pt x="36589" y="84"/>
                      <a:pt x="36327" y="60"/>
                      <a:pt x="36041" y="36"/>
                    </a:cubicBezTo>
                    <a:lnTo>
                      <a:pt x="35744" y="24"/>
                    </a:lnTo>
                    <a:cubicBezTo>
                      <a:pt x="35541" y="12"/>
                      <a:pt x="35339" y="12"/>
                      <a:pt x="35124" y="0"/>
                    </a:cubicBezTo>
                    <a:lnTo>
                      <a:pt x="34755" y="0"/>
                    </a:lnTo>
                    <a:lnTo>
                      <a:pt x="34148" y="0"/>
                    </a:lnTo>
                    <a:lnTo>
                      <a:pt x="33755" y="0"/>
                    </a:lnTo>
                    <a:cubicBezTo>
                      <a:pt x="33541" y="0"/>
                      <a:pt x="33327" y="12"/>
                      <a:pt x="33112" y="24"/>
                    </a:cubicBezTo>
                    <a:lnTo>
                      <a:pt x="32707" y="36"/>
                    </a:lnTo>
                    <a:cubicBezTo>
                      <a:pt x="32481" y="48"/>
                      <a:pt x="32231" y="60"/>
                      <a:pt x="31993" y="84"/>
                    </a:cubicBezTo>
                    <a:lnTo>
                      <a:pt x="31636" y="107"/>
                    </a:lnTo>
                    <a:cubicBezTo>
                      <a:pt x="31267" y="131"/>
                      <a:pt x="30898" y="167"/>
                      <a:pt x="30517" y="203"/>
                    </a:cubicBezTo>
                    <a:cubicBezTo>
                      <a:pt x="19384" y="1310"/>
                      <a:pt x="6514" y="6727"/>
                      <a:pt x="1763" y="12276"/>
                    </a:cubicBezTo>
                    <a:cubicBezTo>
                      <a:pt x="1620" y="12442"/>
                      <a:pt x="1489" y="12609"/>
                      <a:pt x="1370" y="12776"/>
                    </a:cubicBezTo>
                    <a:cubicBezTo>
                      <a:pt x="1323" y="12823"/>
                      <a:pt x="1287" y="12883"/>
                      <a:pt x="1251" y="12930"/>
                    </a:cubicBezTo>
                    <a:cubicBezTo>
                      <a:pt x="1168" y="13038"/>
                      <a:pt x="1084" y="13145"/>
                      <a:pt x="1013" y="13252"/>
                    </a:cubicBezTo>
                    <a:cubicBezTo>
                      <a:pt x="977" y="13311"/>
                      <a:pt x="942" y="13383"/>
                      <a:pt x="894" y="13442"/>
                    </a:cubicBezTo>
                    <a:cubicBezTo>
                      <a:pt x="834" y="13538"/>
                      <a:pt x="775" y="13633"/>
                      <a:pt x="727" y="13728"/>
                    </a:cubicBezTo>
                    <a:cubicBezTo>
                      <a:pt x="692" y="13788"/>
                      <a:pt x="656" y="13859"/>
                      <a:pt x="620" y="13919"/>
                    </a:cubicBezTo>
                    <a:cubicBezTo>
                      <a:pt x="572" y="14014"/>
                      <a:pt x="525" y="14097"/>
                      <a:pt x="477" y="14181"/>
                    </a:cubicBezTo>
                    <a:cubicBezTo>
                      <a:pt x="430" y="14276"/>
                      <a:pt x="418" y="14312"/>
                      <a:pt x="394" y="14383"/>
                    </a:cubicBezTo>
                    <a:cubicBezTo>
                      <a:pt x="358" y="14442"/>
                      <a:pt x="322" y="14550"/>
                      <a:pt x="287" y="14633"/>
                    </a:cubicBezTo>
                    <a:cubicBezTo>
                      <a:pt x="251" y="14716"/>
                      <a:pt x="239" y="14764"/>
                      <a:pt x="215" y="14823"/>
                    </a:cubicBezTo>
                    <a:cubicBezTo>
                      <a:pt x="191" y="14883"/>
                      <a:pt x="168" y="14990"/>
                      <a:pt x="144" y="15074"/>
                    </a:cubicBezTo>
                    <a:cubicBezTo>
                      <a:pt x="120" y="15157"/>
                      <a:pt x="108" y="15193"/>
                      <a:pt x="96" y="15252"/>
                    </a:cubicBezTo>
                    <a:cubicBezTo>
                      <a:pt x="84" y="15335"/>
                      <a:pt x="60" y="15419"/>
                      <a:pt x="49" y="15490"/>
                    </a:cubicBezTo>
                    <a:cubicBezTo>
                      <a:pt x="37" y="15574"/>
                      <a:pt x="37" y="15609"/>
                      <a:pt x="25" y="15669"/>
                    </a:cubicBezTo>
                    <a:cubicBezTo>
                      <a:pt x="13" y="15764"/>
                      <a:pt x="1" y="15871"/>
                      <a:pt x="1" y="15978"/>
                    </a:cubicBezTo>
                    <a:lnTo>
                      <a:pt x="1" y="16050"/>
                    </a:lnTo>
                    <a:cubicBezTo>
                      <a:pt x="1" y="16169"/>
                      <a:pt x="13" y="16288"/>
                      <a:pt x="25" y="16407"/>
                    </a:cubicBezTo>
                    <a:cubicBezTo>
                      <a:pt x="25" y="16443"/>
                      <a:pt x="37" y="16478"/>
                      <a:pt x="37" y="16502"/>
                    </a:cubicBezTo>
                    <a:cubicBezTo>
                      <a:pt x="49" y="16598"/>
                      <a:pt x="60" y="16681"/>
                      <a:pt x="84" y="16764"/>
                    </a:cubicBezTo>
                    <a:cubicBezTo>
                      <a:pt x="96" y="16812"/>
                      <a:pt x="108" y="16848"/>
                      <a:pt x="120" y="16883"/>
                    </a:cubicBezTo>
                    <a:cubicBezTo>
                      <a:pt x="144" y="16967"/>
                      <a:pt x="168" y="17050"/>
                      <a:pt x="203" y="17133"/>
                    </a:cubicBezTo>
                    <a:cubicBezTo>
                      <a:pt x="215" y="17157"/>
                      <a:pt x="227" y="17193"/>
                      <a:pt x="239" y="17217"/>
                    </a:cubicBezTo>
                    <a:cubicBezTo>
                      <a:pt x="287" y="17336"/>
                      <a:pt x="334" y="17443"/>
                      <a:pt x="394" y="17538"/>
                    </a:cubicBezTo>
                    <a:cubicBezTo>
                      <a:pt x="406" y="17562"/>
                      <a:pt x="418" y="17586"/>
                      <a:pt x="430" y="17598"/>
                    </a:cubicBezTo>
                    <a:cubicBezTo>
                      <a:pt x="477" y="17681"/>
                      <a:pt x="537" y="17764"/>
                      <a:pt x="596" y="17848"/>
                    </a:cubicBezTo>
                    <a:lnTo>
                      <a:pt x="668" y="17943"/>
                    </a:lnTo>
                    <a:cubicBezTo>
                      <a:pt x="727" y="18014"/>
                      <a:pt x="787" y="18086"/>
                      <a:pt x="846" y="18157"/>
                    </a:cubicBezTo>
                    <a:cubicBezTo>
                      <a:pt x="870" y="18181"/>
                      <a:pt x="906" y="18217"/>
                      <a:pt x="930" y="18241"/>
                    </a:cubicBezTo>
                    <a:cubicBezTo>
                      <a:pt x="1013" y="18336"/>
                      <a:pt x="1108" y="18419"/>
                      <a:pt x="1203" y="18503"/>
                    </a:cubicBezTo>
                    <a:cubicBezTo>
                      <a:pt x="1215" y="18503"/>
                      <a:pt x="1215" y="18514"/>
                      <a:pt x="1215" y="18514"/>
                    </a:cubicBezTo>
                    <a:cubicBezTo>
                      <a:pt x="1323" y="18598"/>
                      <a:pt x="1442" y="18681"/>
                      <a:pt x="1549" y="18764"/>
                    </a:cubicBezTo>
                    <a:cubicBezTo>
                      <a:pt x="1584" y="18800"/>
                      <a:pt x="1620" y="18824"/>
                      <a:pt x="1656" y="18848"/>
                    </a:cubicBezTo>
                    <a:cubicBezTo>
                      <a:pt x="1751" y="18895"/>
                      <a:pt x="1835" y="18955"/>
                      <a:pt x="1930" y="19014"/>
                    </a:cubicBezTo>
                    <a:lnTo>
                      <a:pt x="2061" y="19086"/>
                    </a:lnTo>
                    <a:cubicBezTo>
                      <a:pt x="2168" y="19145"/>
                      <a:pt x="2275" y="19205"/>
                      <a:pt x="2394" y="19265"/>
                    </a:cubicBezTo>
                    <a:lnTo>
                      <a:pt x="2489" y="19312"/>
                    </a:lnTo>
                    <a:cubicBezTo>
                      <a:pt x="2632" y="19384"/>
                      <a:pt x="2787" y="19443"/>
                      <a:pt x="2942" y="19515"/>
                    </a:cubicBezTo>
                    <a:lnTo>
                      <a:pt x="3061" y="19550"/>
                    </a:lnTo>
                    <a:cubicBezTo>
                      <a:pt x="3180" y="19598"/>
                      <a:pt x="3311" y="19646"/>
                      <a:pt x="3442" y="19693"/>
                    </a:cubicBezTo>
                    <a:lnTo>
                      <a:pt x="3609" y="19753"/>
                    </a:lnTo>
                    <a:cubicBezTo>
                      <a:pt x="3740" y="19788"/>
                      <a:pt x="3870" y="19836"/>
                      <a:pt x="4001" y="19872"/>
                    </a:cubicBezTo>
                    <a:lnTo>
                      <a:pt x="4168" y="19919"/>
                    </a:lnTo>
                    <a:cubicBezTo>
                      <a:pt x="4347" y="19967"/>
                      <a:pt x="4537" y="20015"/>
                      <a:pt x="4740" y="20062"/>
                    </a:cubicBezTo>
                    <a:lnTo>
                      <a:pt x="4811" y="20074"/>
                    </a:lnTo>
                    <a:cubicBezTo>
                      <a:pt x="4990" y="20110"/>
                      <a:pt x="5168" y="20146"/>
                      <a:pt x="5359" y="20181"/>
                    </a:cubicBezTo>
                    <a:lnTo>
                      <a:pt x="5561" y="20217"/>
                    </a:lnTo>
                    <a:lnTo>
                      <a:pt x="6026" y="20288"/>
                    </a:lnTo>
                    <a:lnTo>
                      <a:pt x="6240" y="20324"/>
                    </a:lnTo>
                    <a:cubicBezTo>
                      <a:pt x="6430" y="20348"/>
                      <a:pt x="6621" y="20372"/>
                      <a:pt x="6835" y="20384"/>
                    </a:cubicBezTo>
                    <a:lnTo>
                      <a:pt x="6930" y="20396"/>
                    </a:lnTo>
                    <a:cubicBezTo>
                      <a:pt x="7169" y="20419"/>
                      <a:pt x="7407" y="20443"/>
                      <a:pt x="7657" y="20455"/>
                    </a:cubicBezTo>
                    <a:lnTo>
                      <a:pt x="7871" y="20467"/>
                    </a:lnTo>
                    <a:cubicBezTo>
                      <a:pt x="8050" y="20479"/>
                      <a:pt x="8240" y="20491"/>
                      <a:pt x="8431" y="20491"/>
                    </a:cubicBezTo>
                    <a:lnTo>
                      <a:pt x="8681" y="20503"/>
                    </a:lnTo>
                    <a:cubicBezTo>
                      <a:pt x="8883" y="20503"/>
                      <a:pt x="9074" y="20515"/>
                      <a:pt x="9276" y="20515"/>
                    </a:cubicBezTo>
                    <a:lnTo>
                      <a:pt x="9490" y="20515"/>
                    </a:lnTo>
                    <a:cubicBezTo>
                      <a:pt x="9752" y="20515"/>
                      <a:pt x="10026" y="20515"/>
                      <a:pt x="10312" y="20503"/>
                    </a:cubicBezTo>
                    <a:lnTo>
                      <a:pt x="10490" y="20503"/>
                    </a:lnTo>
                    <a:lnTo>
                      <a:pt x="11181" y="20479"/>
                    </a:lnTo>
                    <a:lnTo>
                      <a:pt x="11467" y="20455"/>
                    </a:lnTo>
                    <a:cubicBezTo>
                      <a:pt x="11681" y="20443"/>
                      <a:pt x="11895" y="20431"/>
                      <a:pt x="12110" y="20419"/>
                    </a:cubicBezTo>
                    <a:lnTo>
                      <a:pt x="12383" y="20396"/>
                    </a:lnTo>
                    <a:cubicBezTo>
                      <a:pt x="12693" y="20372"/>
                      <a:pt x="13003" y="20348"/>
                      <a:pt x="13324" y="20312"/>
                    </a:cubicBezTo>
                    <a:cubicBezTo>
                      <a:pt x="24444" y="19193"/>
                      <a:pt x="37327" y="13788"/>
                      <a:pt x="42078" y="8227"/>
                    </a:cubicBezTo>
                    <a:cubicBezTo>
                      <a:pt x="42209" y="8073"/>
                      <a:pt x="42340" y="7906"/>
                      <a:pt x="42459" y="7751"/>
                    </a:cubicBezTo>
                    <a:cubicBezTo>
                      <a:pt x="42506" y="7704"/>
                      <a:pt x="42530" y="7656"/>
                      <a:pt x="42578" y="7608"/>
                    </a:cubicBezTo>
                    <a:cubicBezTo>
                      <a:pt x="42649" y="7501"/>
                      <a:pt x="42732" y="7394"/>
                      <a:pt x="42804" y="7287"/>
                    </a:cubicBezTo>
                    <a:cubicBezTo>
                      <a:pt x="42840" y="7227"/>
                      <a:pt x="42875" y="7168"/>
                      <a:pt x="42911" y="7120"/>
                    </a:cubicBezTo>
                    <a:cubicBezTo>
                      <a:pt x="42971" y="7013"/>
                      <a:pt x="43042" y="6918"/>
                      <a:pt x="43090" y="6822"/>
                    </a:cubicBezTo>
                    <a:cubicBezTo>
                      <a:pt x="43125" y="6763"/>
                      <a:pt x="43161" y="6703"/>
                      <a:pt x="43185" y="6656"/>
                    </a:cubicBezTo>
                    <a:cubicBezTo>
                      <a:pt x="43244" y="6549"/>
                      <a:pt x="43292" y="6453"/>
                      <a:pt x="43340" y="6358"/>
                    </a:cubicBezTo>
                    <a:cubicBezTo>
                      <a:pt x="43364" y="6311"/>
                      <a:pt x="43387" y="6263"/>
                      <a:pt x="43411" y="6203"/>
                    </a:cubicBezTo>
                    <a:cubicBezTo>
                      <a:pt x="43471" y="6072"/>
                      <a:pt x="43530" y="5930"/>
                      <a:pt x="43578" y="5799"/>
                    </a:cubicBezTo>
                    <a:cubicBezTo>
                      <a:pt x="43590" y="5799"/>
                      <a:pt x="43590" y="5787"/>
                      <a:pt x="43590" y="5775"/>
                    </a:cubicBezTo>
                    <a:cubicBezTo>
                      <a:pt x="43637" y="5632"/>
                      <a:pt x="43685" y="5489"/>
                      <a:pt x="43721" y="5358"/>
                    </a:cubicBezTo>
                    <a:cubicBezTo>
                      <a:pt x="43733" y="5310"/>
                      <a:pt x="43733" y="5275"/>
                      <a:pt x="43745" y="5227"/>
                    </a:cubicBezTo>
                    <a:cubicBezTo>
                      <a:pt x="43768" y="5132"/>
                      <a:pt x="43780" y="5048"/>
                      <a:pt x="43804" y="4953"/>
                    </a:cubicBezTo>
                    <a:cubicBezTo>
                      <a:pt x="43804" y="4906"/>
                      <a:pt x="43816" y="4858"/>
                      <a:pt x="43816" y="4798"/>
                    </a:cubicBezTo>
                    <a:cubicBezTo>
                      <a:pt x="43828" y="4715"/>
                      <a:pt x="43828" y="4632"/>
                      <a:pt x="43840" y="4548"/>
                    </a:cubicBezTo>
                    <a:lnTo>
                      <a:pt x="43840" y="4406"/>
                    </a:lnTo>
                    <a:cubicBezTo>
                      <a:pt x="43828" y="4322"/>
                      <a:pt x="43828" y="4239"/>
                      <a:pt x="43816" y="4156"/>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24" name="Google Shape;1024;p36"/>
            <p:cNvSpPr/>
            <p:nvPr/>
          </p:nvSpPr>
          <p:spPr>
            <a:xfrm rot="3420529">
              <a:off x="8198965" y="-75285"/>
              <a:ext cx="1896384" cy="1195990"/>
            </a:xfrm>
            <a:prstGeom prst="triangle">
              <a:avLst>
                <a:gd fmla="val 50000" name="adj"/>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rPr lang="en" sz="2800"/>
                <a:t> </a:t>
              </a:r>
              <a:endParaRPr sz="2800"/>
            </a:p>
          </p:txBody>
        </p:sp>
        <p:grpSp>
          <p:nvGrpSpPr>
            <p:cNvPr id="1025" name="Google Shape;1025;p36"/>
            <p:cNvGrpSpPr/>
            <p:nvPr/>
          </p:nvGrpSpPr>
          <p:grpSpPr>
            <a:xfrm rot="-960545">
              <a:off x="8342402" y="-568320"/>
              <a:ext cx="1542637" cy="1761192"/>
              <a:chOff x="742950" y="1124975"/>
              <a:chExt cx="1327850" cy="1515975"/>
            </a:xfrm>
          </p:grpSpPr>
          <p:sp>
            <p:nvSpPr>
              <p:cNvPr id="1026" name="Google Shape;1026;p36"/>
              <p:cNvSpPr/>
              <p:nvPr/>
            </p:nvSpPr>
            <p:spPr>
              <a:xfrm>
                <a:off x="742950" y="1124975"/>
                <a:ext cx="304525" cy="1515975"/>
              </a:xfrm>
              <a:custGeom>
                <a:rect b="b" l="l" r="r" t="t"/>
                <a:pathLst>
                  <a:path extrusionOk="0" h="60639" w="12181">
                    <a:moveTo>
                      <a:pt x="0" y="60639"/>
                    </a:moveTo>
                    <a:lnTo>
                      <a:pt x="6263" y="0"/>
                    </a:lnTo>
                    <a:lnTo>
                      <a:pt x="12180" y="46911"/>
                    </a:lnTo>
                    <a:close/>
                  </a:path>
                </a:pathLst>
              </a:custGeom>
              <a:gradFill>
                <a:gsLst>
                  <a:gs pos="0">
                    <a:srgbClr val="FF62FF"/>
                  </a:gs>
                  <a:gs pos="100000">
                    <a:srgbClr val="A2B5F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7" name="Google Shape;1027;p36"/>
              <p:cNvSpPr/>
              <p:nvPr/>
            </p:nvSpPr>
            <p:spPr>
              <a:xfrm>
                <a:off x="899500" y="1124975"/>
                <a:ext cx="1171300" cy="1172775"/>
              </a:xfrm>
              <a:custGeom>
                <a:rect b="b" l="l" r="r" t="t"/>
                <a:pathLst>
                  <a:path extrusionOk="0" h="46911" w="46852">
                    <a:moveTo>
                      <a:pt x="46852" y="37576"/>
                    </a:moveTo>
                    <a:lnTo>
                      <a:pt x="5918" y="46911"/>
                    </a:lnTo>
                    <a:lnTo>
                      <a:pt x="1" y="0"/>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8" name="Google Shape;1028;p36"/>
              <p:cNvSpPr/>
              <p:nvPr/>
            </p:nvSpPr>
            <p:spPr>
              <a:xfrm>
                <a:off x="742950" y="2064375"/>
                <a:ext cx="1327850" cy="576575"/>
              </a:xfrm>
              <a:custGeom>
                <a:rect b="b" l="l" r="r" t="t"/>
                <a:pathLst>
                  <a:path extrusionOk="0" h="23063" w="53114">
                    <a:moveTo>
                      <a:pt x="53114" y="0"/>
                    </a:moveTo>
                    <a:lnTo>
                      <a:pt x="0" y="23063"/>
                    </a:lnTo>
                    <a:lnTo>
                      <a:pt x="12180" y="9335"/>
                    </a:lnTo>
                    <a:close/>
                  </a:path>
                </a:pathLst>
              </a:custGeom>
              <a:gradFill>
                <a:gsLst>
                  <a:gs pos="0">
                    <a:srgbClr val="F9F6EF"/>
                  </a:gs>
                  <a:gs pos="100000">
                    <a:srgbClr val="F148FF"/>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29" name="Google Shape;1029;p36"/>
            <p:cNvSpPr/>
            <p:nvPr/>
          </p:nvSpPr>
          <p:spPr>
            <a:xfrm>
              <a:off x="8294474" y="68247"/>
              <a:ext cx="1344082" cy="748969"/>
            </a:xfrm>
            <a:custGeom>
              <a:rect b="b" l="l" r="r" t="t"/>
              <a:pathLst>
                <a:path extrusionOk="0" h="40452" w="72604">
                  <a:moveTo>
                    <a:pt x="61873" y="40452"/>
                  </a:moveTo>
                  <a:lnTo>
                    <a:pt x="72604" y="6871"/>
                  </a:lnTo>
                  <a:lnTo>
                    <a:pt x="0" y="0"/>
                  </a:lnTo>
                </a:path>
              </a:pathLst>
            </a:custGeom>
            <a:noFill/>
            <a:ln cap="flat" cmpd="sng" w="28575">
              <a:solidFill>
                <a:schemeClr val="lt1"/>
              </a:solidFill>
              <a:prstDash val="solid"/>
              <a:round/>
              <a:headEnd len="med" w="med" type="none"/>
              <a:tailEnd len="med" w="med" type="none"/>
            </a:ln>
          </p:spPr>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033" name="Shape 103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0" name="Shape 80"/>
        <p:cNvGrpSpPr/>
        <p:nvPr/>
      </p:nvGrpSpPr>
      <p:grpSpPr>
        <a:xfrm>
          <a:off x="0" y="0"/>
          <a:ext cx="0" cy="0"/>
          <a:chOff x="0" y="0"/>
          <a:chExt cx="0" cy="0"/>
        </a:xfrm>
      </p:grpSpPr>
      <p:grpSp>
        <p:nvGrpSpPr>
          <p:cNvPr id="81" name="Google Shape;81;p5"/>
          <p:cNvGrpSpPr/>
          <p:nvPr/>
        </p:nvGrpSpPr>
        <p:grpSpPr>
          <a:xfrm>
            <a:off x="-1459400" y="-714400"/>
            <a:ext cx="21518200" cy="12525350"/>
            <a:chOff x="-372500" y="-311275"/>
            <a:chExt cx="10759100" cy="6262675"/>
          </a:xfrm>
        </p:grpSpPr>
        <p:sp>
          <p:nvSpPr>
            <p:cNvPr id="82" name="Google Shape;82;p5"/>
            <p:cNvSpPr/>
            <p:nvPr/>
          </p:nvSpPr>
          <p:spPr>
            <a:xfrm>
              <a:off x="6901500" y="24663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 name="Google Shape;83;p5"/>
            <p:cNvSpPr/>
            <p:nvPr/>
          </p:nvSpPr>
          <p:spPr>
            <a:xfrm>
              <a:off x="-228325" y="-120850"/>
              <a:ext cx="2822100" cy="2822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 name="Google Shape;84;p5"/>
            <p:cNvSpPr/>
            <p:nvPr/>
          </p:nvSpPr>
          <p:spPr>
            <a:xfrm>
              <a:off x="1214450" y="-311275"/>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 name="Google Shape;85;p5"/>
            <p:cNvSpPr/>
            <p:nvPr/>
          </p:nvSpPr>
          <p:spPr>
            <a:xfrm>
              <a:off x="-372500" y="13386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 name="Google Shape;86;p5"/>
          <p:cNvGrpSpPr/>
          <p:nvPr/>
        </p:nvGrpSpPr>
        <p:grpSpPr>
          <a:xfrm>
            <a:off x="-2068391" y="6824772"/>
            <a:ext cx="4177071" cy="4170354"/>
            <a:chOff x="7526426" y="3074700"/>
            <a:chExt cx="2326800" cy="2323058"/>
          </a:xfrm>
        </p:grpSpPr>
        <p:sp>
          <p:nvSpPr>
            <p:cNvPr id="87" name="Google Shape;87;p5"/>
            <p:cNvSpPr/>
            <p:nvPr/>
          </p:nvSpPr>
          <p:spPr>
            <a:xfrm rot="2097229">
              <a:off x="7805141" y="3443597"/>
              <a:ext cx="1769369" cy="1530506"/>
            </a:xfrm>
            <a:prstGeom prst="triangle">
              <a:avLst>
                <a:gd fmla="val 50000" name="adj"/>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8" name="Google Shape;88;p5"/>
            <p:cNvGrpSpPr/>
            <p:nvPr/>
          </p:nvGrpSpPr>
          <p:grpSpPr>
            <a:xfrm>
              <a:off x="7783373" y="3676410"/>
              <a:ext cx="1721348" cy="1721348"/>
              <a:chOff x="2276175" y="1183600"/>
              <a:chExt cx="1504675" cy="1504675"/>
            </a:xfrm>
          </p:grpSpPr>
          <p:sp>
            <p:nvSpPr>
              <p:cNvPr id="89" name="Google Shape;89;p5"/>
              <p:cNvSpPr/>
              <p:nvPr/>
            </p:nvSpPr>
            <p:spPr>
              <a:xfrm>
                <a:off x="2276175" y="1183600"/>
                <a:ext cx="1504675" cy="1504675"/>
              </a:xfrm>
              <a:custGeom>
                <a:rect b="b" l="l" r="r" t="t"/>
                <a:pathLst>
                  <a:path extrusionOk="0" h="60187" w="60187">
                    <a:moveTo>
                      <a:pt x="49482" y="10716"/>
                    </a:moveTo>
                    <a:cubicBezTo>
                      <a:pt x="60186" y="21420"/>
                      <a:pt x="60186" y="38768"/>
                      <a:pt x="49482" y="49483"/>
                    </a:cubicBezTo>
                    <a:cubicBezTo>
                      <a:pt x="38767" y="60187"/>
                      <a:pt x="21419" y="60187"/>
                      <a:pt x="10704" y="49483"/>
                    </a:cubicBezTo>
                    <a:cubicBezTo>
                      <a:pt x="0" y="38768"/>
                      <a:pt x="0" y="21420"/>
                      <a:pt x="10704" y="10716"/>
                    </a:cubicBezTo>
                    <a:cubicBezTo>
                      <a:pt x="21419" y="1"/>
                      <a:pt x="38767" y="1"/>
                      <a:pt x="49482" y="10716"/>
                    </a:cubicBezTo>
                    <a:close/>
                  </a:path>
                </a:pathLst>
              </a:custGeom>
              <a:gradFill>
                <a:gsLst>
                  <a:gs pos="0">
                    <a:srgbClr val="FEFFB7"/>
                  </a:gs>
                  <a:gs pos="58999">
                    <a:srgbClr val="F7B0B6"/>
                  </a:gs>
                  <a:gs pos="92000">
                    <a:srgbClr val="CF65B0"/>
                  </a:gs>
                  <a:gs pos="100000">
                    <a:srgbClr val="FEFFB7"/>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 name="Google Shape;90;p5"/>
              <p:cNvSpPr/>
              <p:nvPr/>
            </p:nvSpPr>
            <p:spPr>
              <a:xfrm>
                <a:off x="2541671" y="1370841"/>
                <a:ext cx="600399" cy="626921"/>
              </a:xfrm>
              <a:custGeom>
                <a:rect b="b" l="l" r="r" t="t"/>
                <a:pathLst>
                  <a:path extrusionOk="0" h="19147" w="18337">
                    <a:moveTo>
                      <a:pt x="17253" y="7073"/>
                    </a:moveTo>
                    <a:cubicBezTo>
                      <a:pt x="18336" y="10431"/>
                      <a:pt x="17312" y="14110"/>
                      <a:pt x="14633" y="16396"/>
                    </a:cubicBezTo>
                    <a:cubicBezTo>
                      <a:pt x="11954" y="18694"/>
                      <a:pt x="8156" y="19146"/>
                      <a:pt x="5013" y="17551"/>
                    </a:cubicBezTo>
                    <a:cubicBezTo>
                      <a:pt x="1870" y="15955"/>
                      <a:pt x="0" y="12621"/>
                      <a:pt x="274" y="9109"/>
                    </a:cubicBezTo>
                    <a:cubicBezTo>
                      <a:pt x="536" y="5597"/>
                      <a:pt x="2906" y="2585"/>
                      <a:pt x="6251" y="1489"/>
                    </a:cubicBezTo>
                    <a:cubicBezTo>
                      <a:pt x="10835" y="1"/>
                      <a:pt x="15752" y="2501"/>
                      <a:pt x="17253" y="7073"/>
                    </a:cubicBezTo>
                    <a:close/>
                  </a:path>
                </a:pathLst>
              </a:custGeom>
              <a:gradFill>
                <a:gsLst>
                  <a:gs pos="0">
                    <a:srgbClr val="FFFFFF">
                      <a:alpha val="5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cxnSp>
          <p:nvCxnSpPr>
            <p:cNvPr id="91" name="Google Shape;91;p5"/>
            <p:cNvCxnSpPr>
              <a:stCxn id="87" idx="0"/>
              <a:endCxn id="87" idx="4"/>
            </p:cNvCxnSpPr>
            <p:nvPr/>
          </p:nvCxnSpPr>
          <p:spPr>
            <a:xfrm flipH="1">
              <a:off x="8976626" y="3581550"/>
              <a:ext cx="151500" cy="1761300"/>
            </a:xfrm>
            <a:prstGeom prst="straightConnector1">
              <a:avLst/>
            </a:prstGeom>
            <a:noFill/>
            <a:ln cap="flat" cmpd="sng" w="28575">
              <a:solidFill>
                <a:schemeClr val="lt1"/>
              </a:solidFill>
              <a:prstDash val="solid"/>
              <a:round/>
              <a:headEnd len="med" w="med" type="none"/>
              <a:tailEnd len="med" w="med" type="none"/>
            </a:ln>
          </p:spPr>
        </p:cxnSp>
        <p:cxnSp>
          <p:nvCxnSpPr>
            <p:cNvPr id="92" name="Google Shape;92;p5"/>
            <p:cNvCxnSpPr>
              <a:stCxn id="87" idx="2"/>
              <a:endCxn id="87" idx="4"/>
            </p:cNvCxnSpPr>
            <p:nvPr/>
          </p:nvCxnSpPr>
          <p:spPr>
            <a:xfrm>
              <a:off x="7526426" y="4329300"/>
              <a:ext cx="1450200" cy="1013700"/>
            </a:xfrm>
            <a:prstGeom prst="straightConnector1">
              <a:avLst/>
            </a:prstGeom>
            <a:noFill/>
            <a:ln cap="flat" cmpd="sng" w="28575">
              <a:solidFill>
                <a:schemeClr val="lt1"/>
              </a:solidFill>
              <a:prstDash val="solid"/>
              <a:round/>
              <a:headEnd len="med" w="med" type="none"/>
              <a:tailEnd len="med" w="med" type="none"/>
            </a:ln>
          </p:spPr>
        </p:cxnSp>
      </p:grpSp>
      <p:sp>
        <p:nvSpPr>
          <p:cNvPr id="93" name="Google Shape;93;p5"/>
          <p:cNvSpPr/>
          <p:nvPr/>
        </p:nvSpPr>
        <p:spPr>
          <a:xfrm>
            <a:off x="-2619695" y="2433143"/>
            <a:ext cx="5279650" cy="257054"/>
          </a:xfrm>
          <a:custGeom>
            <a:rect b="b" l="l" r="r" t="t"/>
            <a:pathLst>
              <a:path extrusionOk="0" h="2989" w="61377">
                <a:moveTo>
                  <a:pt x="6144" y="0"/>
                </a:moveTo>
                <a:cubicBezTo>
                  <a:pt x="4536" y="0"/>
                  <a:pt x="3727" y="679"/>
                  <a:pt x="2941" y="1334"/>
                </a:cubicBezTo>
                <a:cubicBezTo>
                  <a:pt x="2179" y="1965"/>
                  <a:pt x="1465" y="2560"/>
                  <a:pt x="0" y="2560"/>
                </a:cubicBezTo>
                <a:lnTo>
                  <a:pt x="0" y="2989"/>
                </a:lnTo>
                <a:cubicBezTo>
                  <a:pt x="1619" y="2989"/>
                  <a:pt x="2429" y="2310"/>
                  <a:pt x="3215" y="1655"/>
                </a:cubicBezTo>
                <a:cubicBezTo>
                  <a:pt x="3965" y="1024"/>
                  <a:pt x="4691" y="429"/>
                  <a:pt x="6144" y="429"/>
                </a:cubicBezTo>
                <a:cubicBezTo>
                  <a:pt x="7608" y="429"/>
                  <a:pt x="8323" y="1024"/>
                  <a:pt x="9085" y="1655"/>
                </a:cubicBezTo>
                <a:cubicBezTo>
                  <a:pt x="9859" y="2310"/>
                  <a:pt x="10668" y="2989"/>
                  <a:pt x="12287" y="2989"/>
                </a:cubicBezTo>
                <a:cubicBezTo>
                  <a:pt x="13895" y="2989"/>
                  <a:pt x="14704" y="2310"/>
                  <a:pt x="15490" y="1655"/>
                </a:cubicBezTo>
                <a:cubicBezTo>
                  <a:pt x="16252" y="1024"/>
                  <a:pt x="16967" y="429"/>
                  <a:pt x="18419" y="429"/>
                </a:cubicBezTo>
                <a:cubicBezTo>
                  <a:pt x="19884" y="429"/>
                  <a:pt x="20598" y="1024"/>
                  <a:pt x="21360" y="1655"/>
                </a:cubicBezTo>
                <a:cubicBezTo>
                  <a:pt x="22134" y="2310"/>
                  <a:pt x="22944" y="2989"/>
                  <a:pt x="24563" y="2989"/>
                </a:cubicBezTo>
                <a:cubicBezTo>
                  <a:pt x="26170" y="2989"/>
                  <a:pt x="26980" y="2310"/>
                  <a:pt x="27766" y="1655"/>
                </a:cubicBezTo>
                <a:cubicBezTo>
                  <a:pt x="28528" y="1024"/>
                  <a:pt x="29242" y="429"/>
                  <a:pt x="30694" y="429"/>
                </a:cubicBezTo>
                <a:cubicBezTo>
                  <a:pt x="32159" y="429"/>
                  <a:pt x="32873" y="1024"/>
                  <a:pt x="33623" y="1655"/>
                </a:cubicBezTo>
                <a:cubicBezTo>
                  <a:pt x="34409" y="2310"/>
                  <a:pt x="35219" y="2989"/>
                  <a:pt x="36838" y="2989"/>
                </a:cubicBezTo>
                <a:cubicBezTo>
                  <a:pt x="38445" y="2989"/>
                  <a:pt x="39255" y="2310"/>
                  <a:pt x="40041" y="1655"/>
                </a:cubicBezTo>
                <a:cubicBezTo>
                  <a:pt x="40803" y="1024"/>
                  <a:pt x="41517" y="429"/>
                  <a:pt x="42970" y="429"/>
                </a:cubicBezTo>
                <a:cubicBezTo>
                  <a:pt x="44434" y="429"/>
                  <a:pt x="45149" y="1024"/>
                  <a:pt x="45899" y="1655"/>
                </a:cubicBezTo>
                <a:cubicBezTo>
                  <a:pt x="46685" y="2310"/>
                  <a:pt x="47494" y="2989"/>
                  <a:pt x="49113" y="2989"/>
                </a:cubicBezTo>
                <a:cubicBezTo>
                  <a:pt x="50721" y="2989"/>
                  <a:pt x="51530" y="2310"/>
                  <a:pt x="52316" y="1655"/>
                </a:cubicBezTo>
                <a:cubicBezTo>
                  <a:pt x="53066" y="1024"/>
                  <a:pt x="53793" y="429"/>
                  <a:pt x="55245" y="429"/>
                </a:cubicBezTo>
                <a:cubicBezTo>
                  <a:pt x="56698" y="429"/>
                  <a:pt x="57424" y="1024"/>
                  <a:pt x="58174" y="1655"/>
                </a:cubicBezTo>
                <a:cubicBezTo>
                  <a:pt x="58960" y="2310"/>
                  <a:pt x="59770" y="2989"/>
                  <a:pt x="61377" y="2989"/>
                </a:cubicBezTo>
                <a:lnTo>
                  <a:pt x="61377" y="2560"/>
                </a:lnTo>
                <a:cubicBezTo>
                  <a:pt x="59924" y="2560"/>
                  <a:pt x="59210" y="1965"/>
                  <a:pt x="58448" y="1334"/>
                </a:cubicBezTo>
                <a:cubicBezTo>
                  <a:pt x="57662" y="679"/>
                  <a:pt x="56853" y="0"/>
                  <a:pt x="55245" y="0"/>
                </a:cubicBezTo>
                <a:cubicBezTo>
                  <a:pt x="53638" y="0"/>
                  <a:pt x="52828" y="679"/>
                  <a:pt x="52042" y="1334"/>
                </a:cubicBezTo>
                <a:cubicBezTo>
                  <a:pt x="51280" y="1965"/>
                  <a:pt x="50566" y="2560"/>
                  <a:pt x="49113" y="2560"/>
                </a:cubicBezTo>
                <a:cubicBezTo>
                  <a:pt x="47649" y="2560"/>
                  <a:pt x="46935" y="1965"/>
                  <a:pt x="46173" y="1334"/>
                </a:cubicBezTo>
                <a:cubicBezTo>
                  <a:pt x="45399" y="679"/>
                  <a:pt x="44589" y="0"/>
                  <a:pt x="42970" y="0"/>
                </a:cubicBezTo>
                <a:cubicBezTo>
                  <a:pt x="41362" y="0"/>
                  <a:pt x="40553" y="679"/>
                  <a:pt x="39767" y="1334"/>
                </a:cubicBezTo>
                <a:cubicBezTo>
                  <a:pt x="39005" y="1965"/>
                  <a:pt x="38291" y="2560"/>
                  <a:pt x="36838" y="2560"/>
                </a:cubicBezTo>
                <a:cubicBezTo>
                  <a:pt x="35374" y="2560"/>
                  <a:pt x="34659" y="1965"/>
                  <a:pt x="33897" y="1334"/>
                </a:cubicBezTo>
                <a:cubicBezTo>
                  <a:pt x="33123" y="679"/>
                  <a:pt x="32314" y="0"/>
                  <a:pt x="30694" y="0"/>
                </a:cubicBezTo>
                <a:cubicBezTo>
                  <a:pt x="29087" y="0"/>
                  <a:pt x="28278" y="679"/>
                  <a:pt x="27492" y="1334"/>
                </a:cubicBezTo>
                <a:cubicBezTo>
                  <a:pt x="26730" y="1965"/>
                  <a:pt x="26015" y="2560"/>
                  <a:pt x="24563" y="2560"/>
                </a:cubicBezTo>
                <a:cubicBezTo>
                  <a:pt x="23098" y="2560"/>
                  <a:pt x="22384" y="1965"/>
                  <a:pt x="21634" y="1334"/>
                </a:cubicBezTo>
                <a:cubicBezTo>
                  <a:pt x="20848" y="679"/>
                  <a:pt x="20038" y="0"/>
                  <a:pt x="18419" y="0"/>
                </a:cubicBezTo>
                <a:cubicBezTo>
                  <a:pt x="16812" y="0"/>
                  <a:pt x="16002" y="679"/>
                  <a:pt x="15216" y="1334"/>
                </a:cubicBezTo>
                <a:cubicBezTo>
                  <a:pt x="14454" y="1965"/>
                  <a:pt x="13740" y="2560"/>
                  <a:pt x="12287" y="2560"/>
                </a:cubicBezTo>
                <a:cubicBezTo>
                  <a:pt x="10823" y="2560"/>
                  <a:pt x="10109" y="1965"/>
                  <a:pt x="9347" y="1334"/>
                </a:cubicBezTo>
                <a:cubicBezTo>
                  <a:pt x="8573" y="679"/>
                  <a:pt x="7763" y="0"/>
                  <a:pt x="6144" y="0"/>
                </a:cubicBezTo>
                <a:close/>
              </a:path>
            </a:pathLst>
          </a:custGeom>
          <a:solidFill>
            <a:schemeClr val="accent4"/>
          </a:solidFill>
          <a:ln>
            <a:noFill/>
          </a:ln>
          <a:effectLst>
            <a:outerShdw blurRad="228600" rotWithShape="0" algn="bl" dir="3600000" dist="9525">
              <a:schemeClr val="accent4">
                <a:alpha val="74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4" name="Google Shape;94;p5"/>
          <p:cNvGrpSpPr/>
          <p:nvPr/>
        </p:nvGrpSpPr>
        <p:grpSpPr>
          <a:xfrm rot="-4895619">
            <a:off x="7548852" y="8367187"/>
            <a:ext cx="3798571" cy="3997930"/>
            <a:chOff x="533675" y="3079675"/>
            <a:chExt cx="1332350" cy="1402275"/>
          </a:xfrm>
        </p:grpSpPr>
        <p:sp>
          <p:nvSpPr>
            <p:cNvPr id="95" name="Google Shape;95;p5"/>
            <p:cNvSpPr/>
            <p:nvPr/>
          </p:nvSpPr>
          <p:spPr>
            <a:xfrm>
              <a:off x="982250" y="3321975"/>
              <a:ext cx="745050" cy="1057300"/>
            </a:xfrm>
            <a:custGeom>
              <a:rect b="b" l="l" r="r" t="t"/>
              <a:pathLst>
                <a:path extrusionOk="0" h="42292" w="29802">
                  <a:moveTo>
                    <a:pt x="29635" y="13240"/>
                  </a:moveTo>
                  <a:cubicBezTo>
                    <a:pt x="29611" y="13133"/>
                    <a:pt x="29600" y="13026"/>
                    <a:pt x="29588" y="12907"/>
                  </a:cubicBezTo>
                  <a:cubicBezTo>
                    <a:pt x="29552" y="12728"/>
                    <a:pt x="29528" y="12549"/>
                    <a:pt x="29504" y="12371"/>
                  </a:cubicBezTo>
                  <a:cubicBezTo>
                    <a:pt x="29481" y="12252"/>
                    <a:pt x="29457" y="12133"/>
                    <a:pt x="29433" y="12025"/>
                  </a:cubicBezTo>
                  <a:cubicBezTo>
                    <a:pt x="29397" y="11859"/>
                    <a:pt x="29373" y="11680"/>
                    <a:pt x="29338" y="11525"/>
                  </a:cubicBezTo>
                  <a:cubicBezTo>
                    <a:pt x="29302" y="11406"/>
                    <a:pt x="29278" y="11287"/>
                    <a:pt x="29254" y="11168"/>
                  </a:cubicBezTo>
                  <a:cubicBezTo>
                    <a:pt x="29219" y="11002"/>
                    <a:pt x="29171" y="10847"/>
                    <a:pt x="29135" y="10680"/>
                  </a:cubicBezTo>
                  <a:cubicBezTo>
                    <a:pt x="29100" y="10573"/>
                    <a:pt x="29064" y="10454"/>
                    <a:pt x="29040" y="10335"/>
                  </a:cubicBezTo>
                  <a:cubicBezTo>
                    <a:pt x="28992" y="10180"/>
                    <a:pt x="28945" y="10025"/>
                    <a:pt x="28897" y="9870"/>
                  </a:cubicBezTo>
                  <a:cubicBezTo>
                    <a:pt x="28861" y="9751"/>
                    <a:pt x="28826" y="9644"/>
                    <a:pt x="28790" y="9537"/>
                  </a:cubicBezTo>
                  <a:cubicBezTo>
                    <a:pt x="28730" y="9370"/>
                    <a:pt x="28671" y="9216"/>
                    <a:pt x="28623" y="9061"/>
                  </a:cubicBezTo>
                  <a:cubicBezTo>
                    <a:pt x="28576" y="8954"/>
                    <a:pt x="28540" y="8858"/>
                    <a:pt x="28504" y="8751"/>
                  </a:cubicBezTo>
                  <a:cubicBezTo>
                    <a:pt x="28433" y="8585"/>
                    <a:pt x="28373" y="8430"/>
                    <a:pt x="28302" y="8275"/>
                  </a:cubicBezTo>
                  <a:cubicBezTo>
                    <a:pt x="28266" y="8180"/>
                    <a:pt x="28230" y="8084"/>
                    <a:pt x="28183" y="7989"/>
                  </a:cubicBezTo>
                  <a:cubicBezTo>
                    <a:pt x="28099" y="7811"/>
                    <a:pt x="28016" y="7632"/>
                    <a:pt x="27933" y="7453"/>
                  </a:cubicBezTo>
                  <a:cubicBezTo>
                    <a:pt x="27897" y="7394"/>
                    <a:pt x="27873" y="7322"/>
                    <a:pt x="27837" y="7263"/>
                  </a:cubicBezTo>
                  <a:cubicBezTo>
                    <a:pt x="27718" y="7025"/>
                    <a:pt x="27587" y="6787"/>
                    <a:pt x="27456" y="6561"/>
                  </a:cubicBezTo>
                  <a:cubicBezTo>
                    <a:pt x="27433" y="6513"/>
                    <a:pt x="27397" y="6453"/>
                    <a:pt x="27361" y="6406"/>
                  </a:cubicBezTo>
                  <a:cubicBezTo>
                    <a:pt x="27254" y="6239"/>
                    <a:pt x="27159" y="6060"/>
                    <a:pt x="27040" y="5894"/>
                  </a:cubicBezTo>
                  <a:cubicBezTo>
                    <a:pt x="26992" y="5810"/>
                    <a:pt x="26933" y="5739"/>
                    <a:pt x="26885" y="5656"/>
                  </a:cubicBezTo>
                  <a:cubicBezTo>
                    <a:pt x="26790" y="5513"/>
                    <a:pt x="26694" y="5382"/>
                    <a:pt x="26599" y="5251"/>
                  </a:cubicBezTo>
                  <a:cubicBezTo>
                    <a:pt x="26540" y="5156"/>
                    <a:pt x="26480" y="5084"/>
                    <a:pt x="26409" y="5001"/>
                  </a:cubicBezTo>
                  <a:cubicBezTo>
                    <a:pt x="26313" y="4870"/>
                    <a:pt x="26218" y="4751"/>
                    <a:pt x="26123" y="4632"/>
                  </a:cubicBezTo>
                  <a:cubicBezTo>
                    <a:pt x="26052" y="4548"/>
                    <a:pt x="25992" y="4465"/>
                    <a:pt x="25921" y="4382"/>
                  </a:cubicBezTo>
                  <a:cubicBezTo>
                    <a:pt x="25813" y="4263"/>
                    <a:pt x="25718" y="4155"/>
                    <a:pt x="25623" y="4048"/>
                  </a:cubicBezTo>
                  <a:cubicBezTo>
                    <a:pt x="25540" y="3965"/>
                    <a:pt x="25468" y="3882"/>
                    <a:pt x="25397" y="3810"/>
                  </a:cubicBezTo>
                  <a:cubicBezTo>
                    <a:pt x="25290" y="3703"/>
                    <a:pt x="25182" y="3596"/>
                    <a:pt x="25087" y="3489"/>
                  </a:cubicBezTo>
                  <a:cubicBezTo>
                    <a:pt x="25004" y="3417"/>
                    <a:pt x="24932" y="3346"/>
                    <a:pt x="24849" y="3262"/>
                  </a:cubicBezTo>
                  <a:cubicBezTo>
                    <a:pt x="24742" y="3167"/>
                    <a:pt x="24623" y="3060"/>
                    <a:pt x="24516" y="2965"/>
                  </a:cubicBezTo>
                  <a:cubicBezTo>
                    <a:pt x="24432" y="2905"/>
                    <a:pt x="24349" y="2834"/>
                    <a:pt x="24266" y="2762"/>
                  </a:cubicBezTo>
                  <a:cubicBezTo>
                    <a:pt x="24147" y="2667"/>
                    <a:pt x="24027" y="2572"/>
                    <a:pt x="23896" y="2477"/>
                  </a:cubicBezTo>
                  <a:cubicBezTo>
                    <a:pt x="23825" y="2417"/>
                    <a:pt x="23754" y="2358"/>
                    <a:pt x="23670" y="2298"/>
                  </a:cubicBezTo>
                  <a:cubicBezTo>
                    <a:pt x="23527" y="2191"/>
                    <a:pt x="23385" y="2096"/>
                    <a:pt x="23242" y="2000"/>
                  </a:cubicBezTo>
                  <a:cubicBezTo>
                    <a:pt x="23170" y="1953"/>
                    <a:pt x="23111" y="1905"/>
                    <a:pt x="23039" y="1869"/>
                  </a:cubicBezTo>
                  <a:cubicBezTo>
                    <a:pt x="22825" y="1727"/>
                    <a:pt x="22599" y="1596"/>
                    <a:pt x="22384" y="1477"/>
                  </a:cubicBezTo>
                  <a:lnTo>
                    <a:pt x="22313" y="1441"/>
                  </a:lnTo>
                  <a:cubicBezTo>
                    <a:pt x="21372" y="941"/>
                    <a:pt x="20372" y="548"/>
                    <a:pt x="19336" y="298"/>
                  </a:cubicBezTo>
                  <a:cubicBezTo>
                    <a:pt x="18693" y="155"/>
                    <a:pt x="18051" y="48"/>
                    <a:pt x="17396" y="0"/>
                  </a:cubicBezTo>
                  <a:cubicBezTo>
                    <a:pt x="21730" y="4477"/>
                    <a:pt x="23170" y="12287"/>
                    <a:pt x="20503" y="20288"/>
                  </a:cubicBezTo>
                  <a:cubicBezTo>
                    <a:pt x="17110" y="30468"/>
                    <a:pt x="8216" y="37433"/>
                    <a:pt x="1" y="36719"/>
                  </a:cubicBezTo>
                  <a:cubicBezTo>
                    <a:pt x="453" y="37195"/>
                    <a:pt x="953" y="37624"/>
                    <a:pt x="1477" y="38029"/>
                  </a:cubicBezTo>
                  <a:cubicBezTo>
                    <a:pt x="2156" y="38541"/>
                    <a:pt x="2894" y="38993"/>
                    <a:pt x="3668" y="39350"/>
                  </a:cubicBezTo>
                  <a:cubicBezTo>
                    <a:pt x="3715" y="39374"/>
                    <a:pt x="3775" y="39398"/>
                    <a:pt x="3823" y="39422"/>
                  </a:cubicBezTo>
                  <a:cubicBezTo>
                    <a:pt x="4001" y="39505"/>
                    <a:pt x="4168" y="39576"/>
                    <a:pt x="4346" y="39648"/>
                  </a:cubicBezTo>
                  <a:lnTo>
                    <a:pt x="4573" y="39731"/>
                  </a:lnTo>
                  <a:cubicBezTo>
                    <a:pt x="4739" y="39803"/>
                    <a:pt x="4906" y="39850"/>
                    <a:pt x="5073" y="39910"/>
                  </a:cubicBezTo>
                  <a:lnTo>
                    <a:pt x="5299" y="39981"/>
                  </a:lnTo>
                  <a:cubicBezTo>
                    <a:pt x="5537" y="40053"/>
                    <a:pt x="5775" y="40124"/>
                    <a:pt x="6025" y="40184"/>
                  </a:cubicBezTo>
                  <a:cubicBezTo>
                    <a:pt x="14741" y="42291"/>
                    <a:pt x="24789" y="35052"/>
                    <a:pt x="28468" y="24051"/>
                  </a:cubicBezTo>
                  <a:cubicBezTo>
                    <a:pt x="28576" y="23729"/>
                    <a:pt x="28671" y="23396"/>
                    <a:pt x="28766" y="23074"/>
                  </a:cubicBezTo>
                  <a:cubicBezTo>
                    <a:pt x="28802" y="22967"/>
                    <a:pt x="28826" y="22860"/>
                    <a:pt x="28861" y="22753"/>
                  </a:cubicBezTo>
                  <a:cubicBezTo>
                    <a:pt x="28921" y="22527"/>
                    <a:pt x="28980" y="22312"/>
                    <a:pt x="29040" y="22098"/>
                  </a:cubicBezTo>
                  <a:cubicBezTo>
                    <a:pt x="29064" y="21967"/>
                    <a:pt x="29100" y="21836"/>
                    <a:pt x="29123" y="21705"/>
                  </a:cubicBezTo>
                  <a:cubicBezTo>
                    <a:pt x="29171" y="21515"/>
                    <a:pt x="29219" y="21312"/>
                    <a:pt x="29266" y="21110"/>
                  </a:cubicBezTo>
                  <a:cubicBezTo>
                    <a:pt x="29290" y="20979"/>
                    <a:pt x="29314" y="20848"/>
                    <a:pt x="29338" y="20717"/>
                  </a:cubicBezTo>
                  <a:cubicBezTo>
                    <a:pt x="29385" y="20527"/>
                    <a:pt x="29421" y="20336"/>
                    <a:pt x="29445" y="20146"/>
                  </a:cubicBezTo>
                  <a:cubicBezTo>
                    <a:pt x="29469" y="20003"/>
                    <a:pt x="29492" y="19872"/>
                    <a:pt x="29516" y="19729"/>
                  </a:cubicBezTo>
                  <a:cubicBezTo>
                    <a:pt x="29540" y="19550"/>
                    <a:pt x="29576" y="19360"/>
                    <a:pt x="29600" y="19169"/>
                  </a:cubicBezTo>
                  <a:cubicBezTo>
                    <a:pt x="29611" y="19038"/>
                    <a:pt x="29635" y="18907"/>
                    <a:pt x="29647" y="18764"/>
                  </a:cubicBezTo>
                  <a:cubicBezTo>
                    <a:pt x="29671" y="18586"/>
                    <a:pt x="29683" y="18395"/>
                    <a:pt x="29707" y="18205"/>
                  </a:cubicBezTo>
                  <a:cubicBezTo>
                    <a:pt x="29719" y="18074"/>
                    <a:pt x="29731" y="17943"/>
                    <a:pt x="29742" y="17812"/>
                  </a:cubicBezTo>
                  <a:cubicBezTo>
                    <a:pt x="29754" y="17621"/>
                    <a:pt x="29766" y="17431"/>
                    <a:pt x="29778" y="17252"/>
                  </a:cubicBezTo>
                  <a:cubicBezTo>
                    <a:pt x="29778" y="17121"/>
                    <a:pt x="29790" y="16990"/>
                    <a:pt x="29790" y="16871"/>
                  </a:cubicBezTo>
                  <a:cubicBezTo>
                    <a:pt x="29802" y="16669"/>
                    <a:pt x="29802" y="16466"/>
                    <a:pt x="29802" y="16276"/>
                  </a:cubicBezTo>
                  <a:lnTo>
                    <a:pt x="29802" y="15955"/>
                  </a:lnTo>
                  <a:cubicBezTo>
                    <a:pt x="29802" y="15693"/>
                    <a:pt x="29802" y="15443"/>
                    <a:pt x="29790" y="15193"/>
                  </a:cubicBezTo>
                  <a:lnTo>
                    <a:pt x="29790" y="15038"/>
                  </a:lnTo>
                  <a:cubicBezTo>
                    <a:pt x="29778" y="14740"/>
                    <a:pt x="29754" y="14442"/>
                    <a:pt x="29731" y="14145"/>
                  </a:cubicBezTo>
                  <a:cubicBezTo>
                    <a:pt x="29719" y="14050"/>
                    <a:pt x="29707" y="13966"/>
                    <a:pt x="29707" y="13883"/>
                  </a:cubicBezTo>
                  <a:cubicBezTo>
                    <a:pt x="29683" y="13657"/>
                    <a:pt x="29659" y="13454"/>
                    <a:pt x="29635" y="13240"/>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 name="Google Shape;96;p5"/>
            <p:cNvSpPr/>
            <p:nvPr/>
          </p:nvSpPr>
          <p:spPr>
            <a:xfrm>
              <a:off x="1297775" y="3142175"/>
              <a:ext cx="270300" cy="119400"/>
            </a:xfrm>
            <a:custGeom>
              <a:rect b="b" l="l" r="r" t="t"/>
              <a:pathLst>
                <a:path extrusionOk="0" h="4776" w="10812">
                  <a:moveTo>
                    <a:pt x="0" y="1"/>
                  </a:moveTo>
                  <a:lnTo>
                    <a:pt x="7966" y="3775"/>
                  </a:lnTo>
                  <a:cubicBezTo>
                    <a:pt x="8251" y="3847"/>
                    <a:pt x="8537" y="3918"/>
                    <a:pt x="8823" y="4013"/>
                  </a:cubicBezTo>
                  <a:lnTo>
                    <a:pt x="9073" y="4097"/>
                  </a:lnTo>
                  <a:cubicBezTo>
                    <a:pt x="9275" y="4156"/>
                    <a:pt x="9478" y="4228"/>
                    <a:pt x="9668" y="4299"/>
                  </a:cubicBezTo>
                  <a:lnTo>
                    <a:pt x="9942" y="4406"/>
                  </a:lnTo>
                  <a:cubicBezTo>
                    <a:pt x="10156" y="4489"/>
                    <a:pt x="10359" y="4573"/>
                    <a:pt x="10561" y="4668"/>
                  </a:cubicBezTo>
                  <a:cubicBezTo>
                    <a:pt x="10633" y="4692"/>
                    <a:pt x="10692" y="4716"/>
                    <a:pt x="10752" y="4751"/>
                  </a:cubicBezTo>
                  <a:lnTo>
                    <a:pt x="10811" y="4775"/>
                  </a:lnTo>
                  <a:lnTo>
                    <a:pt x="2858" y="1001"/>
                  </a:lnTo>
                  <a:cubicBezTo>
                    <a:pt x="1941" y="572"/>
                    <a:pt x="988" y="239"/>
                    <a:pt x="0" y="1"/>
                  </a:cubicBezTo>
                  <a:close/>
                </a:path>
              </a:pathLst>
            </a:custGeom>
            <a:solidFill>
              <a:srgbClr val="FBA3A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 name="Google Shape;97;p5"/>
            <p:cNvSpPr/>
            <p:nvPr/>
          </p:nvSpPr>
          <p:spPr>
            <a:xfrm>
              <a:off x="791150" y="3174025"/>
              <a:ext cx="1074875" cy="1307925"/>
            </a:xfrm>
            <a:custGeom>
              <a:rect b="b" l="l" r="r" t="t"/>
              <a:pathLst>
                <a:path extrusionOk="0" h="52317" w="42995">
                  <a:moveTo>
                    <a:pt x="31017" y="3477"/>
                  </a:moveTo>
                  <a:cubicBezTo>
                    <a:pt x="30957" y="3442"/>
                    <a:pt x="30898" y="3418"/>
                    <a:pt x="30838" y="3394"/>
                  </a:cubicBezTo>
                  <a:cubicBezTo>
                    <a:pt x="30624" y="3299"/>
                    <a:pt x="30421" y="3215"/>
                    <a:pt x="30207" y="3132"/>
                  </a:cubicBezTo>
                  <a:lnTo>
                    <a:pt x="29945" y="3025"/>
                  </a:lnTo>
                  <a:cubicBezTo>
                    <a:pt x="29743" y="2954"/>
                    <a:pt x="29540" y="2882"/>
                    <a:pt x="29350" y="2823"/>
                  </a:cubicBezTo>
                  <a:lnTo>
                    <a:pt x="29088" y="2739"/>
                  </a:lnTo>
                  <a:cubicBezTo>
                    <a:pt x="28802" y="2644"/>
                    <a:pt x="28516" y="2573"/>
                    <a:pt x="28219" y="2501"/>
                  </a:cubicBezTo>
                  <a:cubicBezTo>
                    <a:pt x="17896" y="1"/>
                    <a:pt x="5942" y="8597"/>
                    <a:pt x="1596" y="21646"/>
                  </a:cubicBezTo>
                  <a:cubicBezTo>
                    <a:pt x="1465" y="22027"/>
                    <a:pt x="1334" y="22420"/>
                    <a:pt x="1227" y="22801"/>
                  </a:cubicBezTo>
                  <a:cubicBezTo>
                    <a:pt x="1191" y="22932"/>
                    <a:pt x="1156" y="23063"/>
                    <a:pt x="1120" y="23194"/>
                  </a:cubicBezTo>
                  <a:cubicBezTo>
                    <a:pt x="1049" y="23456"/>
                    <a:pt x="977" y="23706"/>
                    <a:pt x="906" y="23968"/>
                  </a:cubicBezTo>
                  <a:cubicBezTo>
                    <a:pt x="870" y="24123"/>
                    <a:pt x="834" y="24266"/>
                    <a:pt x="799" y="24420"/>
                  </a:cubicBezTo>
                  <a:cubicBezTo>
                    <a:pt x="751" y="24659"/>
                    <a:pt x="691" y="24897"/>
                    <a:pt x="644" y="25135"/>
                  </a:cubicBezTo>
                  <a:cubicBezTo>
                    <a:pt x="608" y="25290"/>
                    <a:pt x="572" y="25444"/>
                    <a:pt x="549" y="25611"/>
                  </a:cubicBezTo>
                  <a:cubicBezTo>
                    <a:pt x="501" y="25837"/>
                    <a:pt x="465" y="26052"/>
                    <a:pt x="418" y="26278"/>
                  </a:cubicBezTo>
                  <a:cubicBezTo>
                    <a:pt x="394" y="26445"/>
                    <a:pt x="370" y="26611"/>
                    <a:pt x="346" y="26766"/>
                  </a:cubicBezTo>
                  <a:cubicBezTo>
                    <a:pt x="310" y="26992"/>
                    <a:pt x="275" y="27218"/>
                    <a:pt x="251" y="27433"/>
                  </a:cubicBezTo>
                  <a:cubicBezTo>
                    <a:pt x="227" y="27599"/>
                    <a:pt x="203" y="27754"/>
                    <a:pt x="191" y="27921"/>
                  </a:cubicBezTo>
                  <a:cubicBezTo>
                    <a:pt x="156" y="28135"/>
                    <a:pt x="144" y="28361"/>
                    <a:pt x="120" y="28576"/>
                  </a:cubicBezTo>
                  <a:cubicBezTo>
                    <a:pt x="108" y="28730"/>
                    <a:pt x="84" y="28885"/>
                    <a:pt x="72" y="29052"/>
                  </a:cubicBezTo>
                  <a:cubicBezTo>
                    <a:pt x="60" y="29266"/>
                    <a:pt x="48" y="29492"/>
                    <a:pt x="37" y="29719"/>
                  </a:cubicBezTo>
                  <a:cubicBezTo>
                    <a:pt x="25" y="29873"/>
                    <a:pt x="25" y="30016"/>
                    <a:pt x="13" y="30171"/>
                  </a:cubicBezTo>
                  <a:cubicBezTo>
                    <a:pt x="1" y="30409"/>
                    <a:pt x="1" y="30635"/>
                    <a:pt x="1" y="30874"/>
                  </a:cubicBezTo>
                  <a:lnTo>
                    <a:pt x="1" y="31267"/>
                  </a:lnTo>
                  <a:cubicBezTo>
                    <a:pt x="1" y="31564"/>
                    <a:pt x="13" y="31862"/>
                    <a:pt x="25" y="32159"/>
                  </a:cubicBezTo>
                  <a:lnTo>
                    <a:pt x="25" y="32362"/>
                  </a:lnTo>
                  <a:cubicBezTo>
                    <a:pt x="37" y="32719"/>
                    <a:pt x="60" y="33076"/>
                    <a:pt x="84" y="33422"/>
                  </a:cubicBezTo>
                  <a:cubicBezTo>
                    <a:pt x="96" y="33529"/>
                    <a:pt x="108" y="33636"/>
                    <a:pt x="120" y="33731"/>
                  </a:cubicBezTo>
                  <a:cubicBezTo>
                    <a:pt x="144" y="33981"/>
                    <a:pt x="168" y="34231"/>
                    <a:pt x="203" y="34481"/>
                  </a:cubicBezTo>
                  <a:cubicBezTo>
                    <a:pt x="215" y="34612"/>
                    <a:pt x="239" y="34743"/>
                    <a:pt x="263" y="34874"/>
                  </a:cubicBezTo>
                  <a:cubicBezTo>
                    <a:pt x="287" y="35088"/>
                    <a:pt x="322" y="35303"/>
                    <a:pt x="358" y="35505"/>
                  </a:cubicBezTo>
                  <a:cubicBezTo>
                    <a:pt x="382" y="35648"/>
                    <a:pt x="406" y="35791"/>
                    <a:pt x="441" y="35922"/>
                  </a:cubicBezTo>
                  <a:cubicBezTo>
                    <a:pt x="477" y="36124"/>
                    <a:pt x="513" y="36327"/>
                    <a:pt x="560" y="36517"/>
                  </a:cubicBezTo>
                  <a:cubicBezTo>
                    <a:pt x="584" y="36660"/>
                    <a:pt x="620" y="36803"/>
                    <a:pt x="656" y="36946"/>
                  </a:cubicBezTo>
                  <a:cubicBezTo>
                    <a:pt x="703" y="37136"/>
                    <a:pt x="751" y="37327"/>
                    <a:pt x="799" y="37517"/>
                  </a:cubicBezTo>
                  <a:cubicBezTo>
                    <a:pt x="846" y="37648"/>
                    <a:pt x="882" y="37791"/>
                    <a:pt x="918" y="37922"/>
                  </a:cubicBezTo>
                  <a:cubicBezTo>
                    <a:pt x="977" y="38113"/>
                    <a:pt x="1025" y="38303"/>
                    <a:pt x="1084" y="38482"/>
                  </a:cubicBezTo>
                  <a:cubicBezTo>
                    <a:pt x="1132" y="38613"/>
                    <a:pt x="1168" y="38744"/>
                    <a:pt x="1215" y="38887"/>
                  </a:cubicBezTo>
                  <a:cubicBezTo>
                    <a:pt x="1275" y="39065"/>
                    <a:pt x="1346" y="39256"/>
                    <a:pt x="1406" y="39434"/>
                  </a:cubicBezTo>
                  <a:cubicBezTo>
                    <a:pt x="1453" y="39553"/>
                    <a:pt x="1501" y="39684"/>
                    <a:pt x="1549" y="39803"/>
                  </a:cubicBezTo>
                  <a:cubicBezTo>
                    <a:pt x="1620" y="39994"/>
                    <a:pt x="1703" y="40184"/>
                    <a:pt x="1787" y="40375"/>
                  </a:cubicBezTo>
                  <a:cubicBezTo>
                    <a:pt x="1834" y="40482"/>
                    <a:pt x="1882" y="40589"/>
                    <a:pt x="1930" y="40708"/>
                  </a:cubicBezTo>
                  <a:cubicBezTo>
                    <a:pt x="2025" y="40922"/>
                    <a:pt x="2120" y="41137"/>
                    <a:pt x="2227" y="41339"/>
                  </a:cubicBezTo>
                  <a:cubicBezTo>
                    <a:pt x="2263" y="41423"/>
                    <a:pt x="2299" y="41494"/>
                    <a:pt x="2334" y="41565"/>
                  </a:cubicBezTo>
                  <a:cubicBezTo>
                    <a:pt x="2477" y="41851"/>
                    <a:pt x="2632" y="42125"/>
                    <a:pt x="2775" y="42399"/>
                  </a:cubicBezTo>
                  <a:cubicBezTo>
                    <a:pt x="2811" y="42470"/>
                    <a:pt x="2858" y="42518"/>
                    <a:pt x="2894" y="42589"/>
                  </a:cubicBezTo>
                  <a:cubicBezTo>
                    <a:pt x="3013" y="42792"/>
                    <a:pt x="3144" y="43006"/>
                    <a:pt x="3275" y="43208"/>
                  </a:cubicBezTo>
                  <a:cubicBezTo>
                    <a:pt x="3335" y="43304"/>
                    <a:pt x="3394" y="43387"/>
                    <a:pt x="3466" y="43482"/>
                  </a:cubicBezTo>
                  <a:cubicBezTo>
                    <a:pt x="3573" y="43649"/>
                    <a:pt x="3680" y="43816"/>
                    <a:pt x="3799" y="43970"/>
                  </a:cubicBezTo>
                  <a:cubicBezTo>
                    <a:pt x="3870" y="44066"/>
                    <a:pt x="3942" y="44173"/>
                    <a:pt x="4025" y="44268"/>
                  </a:cubicBezTo>
                  <a:cubicBezTo>
                    <a:pt x="4132" y="44411"/>
                    <a:pt x="4239" y="44566"/>
                    <a:pt x="4359" y="44697"/>
                  </a:cubicBezTo>
                  <a:cubicBezTo>
                    <a:pt x="4442" y="44804"/>
                    <a:pt x="4525" y="44899"/>
                    <a:pt x="4609" y="44994"/>
                  </a:cubicBezTo>
                  <a:cubicBezTo>
                    <a:pt x="4728" y="45137"/>
                    <a:pt x="4847" y="45268"/>
                    <a:pt x="4966" y="45399"/>
                  </a:cubicBezTo>
                  <a:cubicBezTo>
                    <a:pt x="5049" y="45494"/>
                    <a:pt x="5132" y="45590"/>
                    <a:pt x="5228" y="45685"/>
                  </a:cubicBezTo>
                  <a:cubicBezTo>
                    <a:pt x="5347" y="45804"/>
                    <a:pt x="5478" y="45935"/>
                    <a:pt x="5597" y="46054"/>
                  </a:cubicBezTo>
                  <a:cubicBezTo>
                    <a:pt x="5692" y="46149"/>
                    <a:pt x="5787" y="46233"/>
                    <a:pt x="5883" y="46316"/>
                  </a:cubicBezTo>
                  <a:cubicBezTo>
                    <a:pt x="6013" y="46447"/>
                    <a:pt x="6144" y="46554"/>
                    <a:pt x="6275" y="46673"/>
                  </a:cubicBezTo>
                  <a:cubicBezTo>
                    <a:pt x="6371" y="46757"/>
                    <a:pt x="6466" y="46840"/>
                    <a:pt x="6561" y="46923"/>
                  </a:cubicBezTo>
                  <a:cubicBezTo>
                    <a:pt x="6704" y="47030"/>
                    <a:pt x="6847" y="47149"/>
                    <a:pt x="7002" y="47257"/>
                  </a:cubicBezTo>
                  <a:cubicBezTo>
                    <a:pt x="7085" y="47328"/>
                    <a:pt x="7180" y="47411"/>
                    <a:pt x="7276" y="47471"/>
                  </a:cubicBezTo>
                  <a:cubicBezTo>
                    <a:pt x="7442" y="47590"/>
                    <a:pt x="7621" y="47709"/>
                    <a:pt x="7788" y="47828"/>
                  </a:cubicBezTo>
                  <a:cubicBezTo>
                    <a:pt x="7871" y="47876"/>
                    <a:pt x="7942" y="47923"/>
                    <a:pt x="8026" y="47971"/>
                  </a:cubicBezTo>
                  <a:cubicBezTo>
                    <a:pt x="8276" y="48138"/>
                    <a:pt x="8538" y="48292"/>
                    <a:pt x="8800" y="48435"/>
                  </a:cubicBezTo>
                  <a:lnTo>
                    <a:pt x="8883" y="48471"/>
                  </a:lnTo>
                  <a:cubicBezTo>
                    <a:pt x="10002" y="49078"/>
                    <a:pt x="11193" y="49531"/>
                    <a:pt x="12419" y="49828"/>
                  </a:cubicBezTo>
                  <a:cubicBezTo>
                    <a:pt x="22754" y="52317"/>
                    <a:pt x="34696" y="43732"/>
                    <a:pt x="39053" y="30683"/>
                  </a:cubicBezTo>
                  <a:cubicBezTo>
                    <a:pt x="42994" y="18884"/>
                    <a:pt x="39387" y="7406"/>
                    <a:pt x="31017" y="3477"/>
                  </a:cubicBezTo>
                  <a:close/>
                  <a:moveTo>
                    <a:pt x="13669" y="46102"/>
                  </a:moveTo>
                  <a:cubicBezTo>
                    <a:pt x="13419" y="46042"/>
                    <a:pt x="13181" y="45971"/>
                    <a:pt x="12943" y="45899"/>
                  </a:cubicBezTo>
                  <a:lnTo>
                    <a:pt x="12717" y="45828"/>
                  </a:lnTo>
                  <a:cubicBezTo>
                    <a:pt x="12550" y="45780"/>
                    <a:pt x="12383" y="45721"/>
                    <a:pt x="12217" y="45661"/>
                  </a:cubicBezTo>
                  <a:lnTo>
                    <a:pt x="11990" y="45566"/>
                  </a:lnTo>
                  <a:cubicBezTo>
                    <a:pt x="11812" y="45494"/>
                    <a:pt x="11633" y="45423"/>
                    <a:pt x="11467" y="45352"/>
                  </a:cubicBezTo>
                  <a:cubicBezTo>
                    <a:pt x="11419" y="45328"/>
                    <a:pt x="11359" y="45304"/>
                    <a:pt x="11312" y="45280"/>
                  </a:cubicBezTo>
                  <a:cubicBezTo>
                    <a:pt x="10538" y="44911"/>
                    <a:pt x="9800" y="44471"/>
                    <a:pt x="9121" y="43947"/>
                  </a:cubicBezTo>
                  <a:cubicBezTo>
                    <a:pt x="8597" y="43554"/>
                    <a:pt x="8097" y="43113"/>
                    <a:pt x="7645" y="42637"/>
                  </a:cubicBezTo>
                  <a:cubicBezTo>
                    <a:pt x="3311" y="38160"/>
                    <a:pt x="1870" y="30350"/>
                    <a:pt x="4537" y="22349"/>
                  </a:cubicBezTo>
                  <a:cubicBezTo>
                    <a:pt x="7942" y="12157"/>
                    <a:pt x="16836" y="5204"/>
                    <a:pt x="25052" y="5906"/>
                  </a:cubicBezTo>
                  <a:cubicBezTo>
                    <a:pt x="25695" y="5966"/>
                    <a:pt x="26349" y="6073"/>
                    <a:pt x="26980" y="6216"/>
                  </a:cubicBezTo>
                  <a:cubicBezTo>
                    <a:pt x="28016" y="6466"/>
                    <a:pt x="29016" y="6847"/>
                    <a:pt x="29957" y="7359"/>
                  </a:cubicBezTo>
                  <a:lnTo>
                    <a:pt x="30028" y="7395"/>
                  </a:lnTo>
                  <a:cubicBezTo>
                    <a:pt x="30255" y="7514"/>
                    <a:pt x="30481" y="7645"/>
                    <a:pt x="30683" y="7787"/>
                  </a:cubicBezTo>
                  <a:cubicBezTo>
                    <a:pt x="30755" y="7823"/>
                    <a:pt x="30814" y="7871"/>
                    <a:pt x="30886" y="7918"/>
                  </a:cubicBezTo>
                  <a:cubicBezTo>
                    <a:pt x="31040" y="8014"/>
                    <a:pt x="31171" y="8109"/>
                    <a:pt x="31314" y="8216"/>
                  </a:cubicBezTo>
                  <a:cubicBezTo>
                    <a:pt x="31398" y="8276"/>
                    <a:pt x="31469" y="8335"/>
                    <a:pt x="31552" y="8395"/>
                  </a:cubicBezTo>
                  <a:cubicBezTo>
                    <a:pt x="31671" y="8490"/>
                    <a:pt x="31802" y="8585"/>
                    <a:pt x="31921" y="8680"/>
                  </a:cubicBezTo>
                  <a:cubicBezTo>
                    <a:pt x="32005" y="8752"/>
                    <a:pt x="32076" y="8811"/>
                    <a:pt x="32160" y="8883"/>
                  </a:cubicBezTo>
                  <a:cubicBezTo>
                    <a:pt x="32279" y="8978"/>
                    <a:pt x="32386" y="9085"/>
                    <a:pt x="32493" y="9180"/>
                  </a:cubicBezTo>
                  <a:cubicBezTo>
                    <a:pt x="32576" y="9252"/>
                    <a:pt x="32660" y="9335"/>
                    <a:pt x="32731" y="9407"/>
                  </a:cubicBezTo>
                  <a:cubicBezTo>
                    <a:pt x="32838" y="9514"/>
                    <a:pt x="32945" y="9621"/>
                    <a:pt x="33041" y="9716"/>
                  </a:cubicBezTo>
                  <a:cubicBezTo>
                    <a:pt x="33124" y="9800"/>
                    <a:pt x="33195" y="9883"/>
                    <a:pt x="33267" y="9966"/>
                  </a:cubicBezTo>
                  <a:cubicBezTo>
                    <a:pt x="33374" y="10073"/>
                    <a:pt x="33469" y="10181"/>
                    <a:pt x="33565" y="10300"/>
                  </a:cubicBezTo>
                  <a:cubicBezTo>
                    <a:pt x="33636" y="10383"/>
                    <a:pt x="33707" y="10466"/>
                    <a:pt x="33779" y="10550"/>
                  </a:cubicBezTo>
                  <a:cubicBezTo>
                    <a:pt x="33874" y="10669"/>
                    <a:pt x="33969" y="10788"/>
                    <a:pt x="34065" y="10907"/>
                  </a:cubicBezTo>
                  <a:cubicBezTo>
                    <a:pt x="34124" y="10990"/>
                    <a:pt x="34184" y="11074"/>
                    <a:pt x="34255" y="11157"/>
                  </a:cubicBezTo>
                  <a:cubicBezTo>
                    <a:pt x="34350" y="11300"/>
                    <a:pt x="34446" y="11431"/>
                    <a:pt x="34529" y="11574"/>
                  </a:cubicBezTo>
                  <a:cubicBezTo>
                    <a:pt x="34588" y="11657"/>
                    <a:pt x="34648" y="11717"/>
                    <a:pt x="34696" y="11812"/>
                  </a:cubicBezTo>
                  <a:cubicBezTo>
                    <a:pt x="34803" y="11978"/>
                    <a:pt x="34910" y="12157"/>
                    <a:pt x="35017" y="12324"/>
                  </a:cubicBezTo>
                  <a:cubicBezTo>
                    <a:pt x="35041" y="12383"/>
                    <a:pt x="35077" y="12431"/>
                    <a:pt x="35112" y="12479"/>
                  </a:cubicBezTo>
                  <a:cubicBezTo>
                    <a:pt x="35243" y="12705"/>
                    <a:pt x="35362" y="12943"/>
                    <a:pt x="35481" y="13181"/>
                  </a:cubicBezTo>
                  <a:cubicBezTo>
                    <a:pt x="35517" y="13240"/>
                    <a:pt x="35553" y="13312"/>
                    <a:pt x="35577" y="13371"/>
                  </a:cubicBezTo>
                  <a:cubicBezTo>
                    <a:pt x="35672" y="13550"/>
                    <a:pt x="35755" y="13729"/>
                    <a:pt x="35839" y="13907"/>
                  </a:cubicBezTo>
                  <a:cubicBezTo>
                    <a:pt x="35874" y="14002"/>
                    <a:pt x="35910" y="14098"/>
                    <a:pt x="35958" y="14193"/>
                  </a:cubicBezTo>
                  <a:cubicBezTo>
                    <a:pt x="36017" y="14336"/>
                    <a:pt x="36089" y="14503"/>
                    <a:pt x="36148" y="14669"/>
                  </a:cubicBezTo>
                  <a:cubicBezTo>
                    <a:pt x="36196" y="14764"/>
                    <a:pt x="36232" y="14872"/>
                    <a:pt x="36267" y="14979"/>
                  </a:cubicBezTo>
                  <a:cubicBezTo>
                    <a:pt x="36327" y="15134"/>
                    <a:pt x="36374" y="15288"/>
                    <a:pt x="36434" y="15443"/>
                  </a:cubicBezTo>
                  <a:cubicBezTo>
                    <a:pt x="36470" y="15562"/>
                    <a:pt x="36505" y="15669"/>
                    <a:pt x="36541" y="15788"/>
                  </a:cubicBezTo>
                  <a:cubicBezTo>
                    <a:pt x="36589" y="15931"/>
                    <a:pt x="36636" y="16098"/>
                    <a:pt x="36684" y="16253"/>
                  </a:cubicBezTo>
                  <a:cubicBezTo>
                    <a:pt x="36720" y="16372"/>
                    <a:pt x="36744" y="16479"/>
                    <a:pt x="36779" y="16598"/>
                  </a:cubicBezTo>
                  <a:cubicBezTo>
                    <a:pt x="36827" y="16753"/>
                    <a:pt x="36863" y="16920"/>
                    <a:pt x="36898" y="17086"/>
                  </a:cubicBezTo>
                  <a:cubicBezTo>
                    <a:pt x="36922" y="17193"/>
                    <a:pt x="36958" y="17312"/>
                    <a:pt x="36982" y="17431"/>
                  </a:cubicBezTo>
                  <a:cubicBezTo>
                    <a:pt x="37017" y="17598"/>
                    <a:pt x="37053" y="17765"/>
                    <a:pt x="37077" y="17932"/>
                  </a:cubicBezTo>
                  <a:cubicBezTo>
                    <a:pt x="37101" y="18051"/>
                    <a:pt x="37125" y="18170"/>
                    <a:pt x="37148" y="18289"/>
                  </a:cubicBezTo>
                  <a:cubicBezTo>
                    <a:pt x="37184" y="18467"/>
                    <a:pt x="37208" y="18646"/>
                    <a:pt x="37232" y="18825"/>
                  </a:cubicBezTo>
                  <a:cubicBezTo>
                    <a:pt x="37244" y="18932"/>
                    <a:pt x="37267" y="19051"/>
                    <a:pt x="37279" y="19158"/>
                  </a:cubicBezTo>
                  <a:cubicBezTo>
                    <a:pt x="37303" y="19360"/>
                    <a:pt x="37327" y="19575"/>
                    <a:pt x="37351" y="19789"/>
                  </a:cubicBezTo>
                  <a:cubicBezTo>
                    <a:pt x="37363" y="19872"/>
                    <a:pt x="37363" y="19956"/>
                    <a:pt x="37375" y="20039"/>
                  </a:cubicBezTo>
                  <a:cubicBezTo>
                    <a:pt x="37398" y="20337"/>
                    <a:pt x="37422" y="20634"/>
                    <a:pt x="37434" y="20932"/>
                  </a:cubicBezTo>
                  <a:lnTo>
                    <a:pt x="37434" y="21099"/>
                  </a:lnTo>
                  <a:cubicBezTo>
                    <a:pt x="37446" y="21349"/>
                    <a:pt x="37446" y="21599"/>
                    <a:pt x="37446" y="21849"/>
                  </a:cubicBezTo>
                  <a:lnTo>
                    <a:pt x="37446" y="22182"/>
                  </a:lnTo>
                  <a:cubicBezTo>
                    <a:pt x="37446" y="22373"/>
                    <a:pt x="37446" y="22575"/>
                    <a:pt x="37434" y="22777"/>
                  </a:cubicBezTo>
                  <a:cubicBezTo>
                    <a:pt x="37434" y="22896"/>
                    <a:pt x="37422" y="23027"/>
                    <a:pt x="37422" y="23146"/>
                  </a:cubicBezTo>
                  <a:cubicBezTo>
                    <a:pt x="37410" y="23337"/>
                    <a:pt x="37398" y="23527"/>
                    <a:pt x="37386" y="23718"/>
                  </a:cubicBezTo>
                  <a:cubicBezTo>
                    <a:pt x="37375" y="23849"/>
                    <a:pt x="37363" y="23980"/>
                    <a:pt x="37351" y="24111"/>
                  </a:cubicBezTo>
                  <a:cubicBezTo>
                    <a:pt x="37339" y="24301"/>
                    <a:pt x="37315" y="24480"/>
                    <a:pt x="37291" y="24670"/>
                  </a:cubicBezTo>
                  <a:cubicBezTo>
                    <a:pt x="37279" y="24801"/>
                    <a:pt x="37255" y="24944"/>
                    <a:pt x="37244" y="25075"/>
                  </a:cubicBezTo>
                  <a:cubicBezTo>
                    <a:pt x="37220" y="25266"/>
                    <a:pt x="37196" y="25444"/>
                    <a:pt x="37160" y="25635"/>
                  </a:cubicBezTo>
                  <a:cubicBezTo>
                    <a:pt x="37136" y="25766"/>
                    <a:pt x="37113" y="25909"/>
                    <a:pt x="37101" y="26040"/>
                  </a:cubicBezTo>
                  <a:cubicBezTo>
                    <a:pt x="37065" y="26230"/>
                    <a:pt x="37029" y="26421"/>
                    <a:pt x="36994" y="26611"/>
                  </a:cubicBezTo>
                  <a:cubicBezTo>
                    <a:pt x="36958" y="26742"/>
                    <a:pt x="36934" y="26885"/>
                    <a:pt x="36910" y="27016"/>
                  </a:cubicBezTo>
                  <a:cubicBezTo>
                    <a:pt x="36863" y="27218"/>
                    <a:pt x="36815" y="27409"/>
                    <a:pt x="36779" y="27611"/>
                  </a:cubicBezTo>
                  <a:cubicBezTo>
                    <a:pt x="36744" y="27742"/>
                    <a:pt x="36720" y="27861"/>
                    <a:pt x="36684" y="27992"/>
                  </a:cubicBezTo>
                  <a:cubicBezTo>
                    <a:pt x="36624" y="28207"/>
                    <a:pt x="36565" y="28433"/>
                    <a:pt x="36505" y="28647"/>
                  </a:cubicBezTo>
                  <a:cubicBezTo>
                    <a:pt x="36470" y="28754"/>
                    <a:pt x="36446" y="28861"/>
                    <a:pt x="36422" y="28969"/>
                  </a:cubicBezTo>
                  <a:cubicBezTo>
                    <a:pt x="36315" y="29302"/>
                    <a:pt x="36220" y="29623"/>
                    <a:pt x="36112" y="29957"/>
                  </a:cubicBezTo>
                  <a:cubicBezTo>
                    <a:pt x="32433" y="40970"/>
                    <a:pt x="22385" y="48209"/>
                    <a:pt x="13669" y="46102"/>
                  </a:cubicBezTo>
                  <a:close/>
                </a:path>
              </a:pathLst>
            </a:custGeom>
            <a:gradFill>
              <a:gsLst>
                <a:gs pos="0">
                  <a:srgbClr val="CF65B0"/>
                </a:gs>
                <a:gs pos="100000">
                  <a:srgbClr val="FEFFB7"/>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 name="Google Shape;98;p5"/>
            <p:cNvSpPr/>
            <p:nvPr/>
          </p:nvSpPr>
          <p:spPr>
            <a:xfrm>
              <a:off x="533675" y="3079675"/>
              <a:ext cx="963250" cy="1314775"/>
            </a:xfrm>
            <a:custGeom>
              <a:rect b="b" l="l" r="r" t="t"/>
              <a:pathLst>
                <a:path extrusionOk="0" h="52591" w="38530">
                  <a:moveTo>
                    <a:pt x="18325" y="51745"/>
                  </a:moveTo>
                  <a:cubicBezTo>
                    <a:pt x="18253" y="51697"/>
                    <a:pt x="18182" y="51638"/>
                    <a:pt x="18098" y="51590"/>
                  </a:cubicBezTo>
                  <a:cubicBezTo>
                    <a:pt x="17920" y="51483"/>
                    <a:pt x="17741" y="51364"/>
                    <a:pt x="17575" y="51245"/>
                  </a:cubicBezTo>
                  <a:cubicBezTo>
                    <a:pt x="17491" y="51173"/>
                    <a:pt x="17396" y="51102"/>
                    <a:pt x="17301" y="51031"/>
                  </a:cubicBezTo>
                  <a:cubicBezTo>
                    <a:pt x="17146" y="50923"/>
                    <a:pt x="17003" y="50804"/>
                    <a:pt x="16860" y="50685"/>
                  </a:cubicBezTo>
                  <a:cubicBezTo>
                    <a:pt x="16765" y="50614"/>
                    <a:pt x="16670" y="50531"/>
                    <a:pt x="16574" y="50447"/>
                  </a:cubicBezTo>
                  <a:cubicBezTo>
                    <a:pt x="16443" y="50328"/>
                    <a:pt x="16312" y="50209"/>
                    <a:pt x="16182" y="50090"/>
                  </a:cubicBezTo>
                  <a:cubicBezTo>
                    <a:pt x="16086" y="50007"/>
                    <a:pt x="15991" y="49923"/>
                    <a:pt x="15896" y="49828"/>
                  </a:cubicBezTo>
                  <a:cubicBezTo>
                    <a:pt x="15777" y="49709"/>
                    <a:pt x="15646" y="49578"/>
                    <a:pt x="15527" y="49459"/>
                  </a:cubicBezTo>
                  <a:cubicBezTo>
                    <a:pt x="15443" y="49364"/>
                    <a:pt x="15348" y="49268"/>
                    <a:pt x="15265" y="49173"/>
                  </a:cubicBezTo>
                  <a:cubicBezTo>
                    <a:pt x="15146" y="49042"/>
                    <a:pt x="15027" y="48911"/>
                    <a:pt x="14908" y="48768"/>
                  </a:cubicBezTo>
                  <a:cubicBezTo>
                    <a:pt x="14824" y="48673"/>
                    <a:pt x="14741" y="48578"/>
                    <a:pt x="14658" y="48471"/>
                  </a:cubicBezTo>
                  <a:cubicBezTo>
                    <a:pt x="14550" y="48328"/>
                    <a:pt x="14431" y="48185"/>
                    <a:pt x="14324" y="48042"/>
                  </a:cubicBezTo>
                  <a:cubicBezTo>
                    <a:pt x="14253" y="47935"/>
                    <a:pt x="14169" y="47840"/>
                    <a:pt x="14098" y="47744"/>
                  </a:cubicBezTo>
                  <a:cubicBezTo>
                    <a:pt x="13979" y="47578"/>
                    <a:pt x="13872" y="47423"/>
                    <a:pt x="13765" y="47256"/>
                  </a:cubicBezTo>
                  <a:cubicBezTo>
                    <a:pt x="13705" y="47161"/>
                    <a:pt x="13634" y="47066"/>
                    <a:pt x="13574" y="46971"/>
                  </a:cubicBezTo>
                  <a:cubicBezTo>
                    <a:pt x="13443" y="46768"/>
                    <a:pt x="13312" y="46566"/>
                    <a:pt x="13193" y="46351"/>
                  </a:cubicBezTo>
                  <a:cubicBezTo>
                    <a:pt x="13157" y="46292"/>
                    <a:pt x="13122" y="46232"/>
                    <a:pt x="13086" y="46173"/>
                  </a:cubicBezTo>
                  <a:cubicBezTo>
                    <a:pt x="12931" y="45899"/>
                    <a:pt x="12776" y="45625"/>
                    <a:pt x="12633" y="45339"/>
                  </a:cubicBezTo>
                  <a:cubicBezTo>
                    <a:pt x="12598" y="45268"/>
                    <a:pt x="12562" y="45197"/>
                    <a:pt x="12526" y="45113"/>
                  </a:cubicBezTo>
                  <a:cubicBezTo>
                    <a:pt x="12419" y="44899"/>
                    <a:pt x="12324" y="44696"/>
                    <a:pt x="12229" y="44470"/>
                  </a:cubicBezTo>
                  <a:cubicBezTo>
                    <a:pt x="12181" y="44363"/>
                    <a:pt x="12133" y="44256"/>
                    <a:pt x="12086" y="44149"/>
                  </a:cubicBezTo>
                  <a:cubicBezTo>
                    <a:pt x="12002" y="43958"/>
                    <a:pt x="11931" y="43768"/>
                    <a:pt x="11848" y="43577"/>
                  </a:cubicBezTo>
                  <a:cubicBezTo>
                    <a:pt x="11812" y="43458"/>
                    <a:pt x="11764" y="43327"/>
                    <a:pt x="11717" y="43208"/>
                  </a:cubicBezTo>
                  <a:cubicBezTo>
                    <a:pt x="11645" y="43018"/>
                    <a:pt x="11574" y="42839"/>
                    <a:pt x="11514" y="42649"/>
                  </a:cubicBezTo>
                  <a:cubicBezTo>
                    <a:pt x="11467" y="42518"/>
                    <a:pt x="11431" y="42387"/>
                    <a:pt x="11383" y="42256"/>
                  </a:cubicBezTo>
                  <a:cubicBezTo>
                    <a:pt x="11336" y="42065"/>
                    <a:pt x="11276" y="41887"/>
                    <a:pt x="11217" y="41696"/>
                  </a:cubicBezTo>
                  <a:cubicBezTo>
                    <a:pt x="11181" y="41565"/>
                    <a:pt x="11145" y="41422"/>
                    <a:pt x="11109" y="41279"/>
                  </a:cubicBezTo>
                  <a:cubicBezTo>
                    <a:pt x="11062" y="41101"/>
                    <a:pt x="11002" y="40910"/>
                    <a:pt x="10955" y="40708"/>
                  </a:cubicBezTo>
                  <a:cubicBezTo>
                    <a:pt x="10919" y="40577"/>
                    <a:pt x="10895" y="40434"/>
                    <a:pt x="10859" y="40291"/>
                  </a:cubicBezTo>
                  <a:cubicBezTo>
                    <a:pt x="10812" y="40101"/>
                    <a:pt x="10776" y="39898"/>
                    <a:pt x="10740" y="39696"/>
                  </a:cubicBezTo>
                  <a:cubicBezTo>
                    <a:pt x="10717" y="39565"/>
                    <a:pt x="10681" y="39422"/>
                    <a:pt x="10657" y="39279"/>
                  </a:cubicBezTo>
                  <a:cubicBezTo>
                    <a:pt x="10621" y="39065"/>
                    <a:pt x="10597" y="38851"/>
                    <a:pt x="10562" y="38636"/>
                  </a:cubicBezTo>
                  <a:cubicBezTo>
                    <a:pt x="10538" y="38517"/>
                    <a:pt x="10526" y="38386"/>
                    <a:pt x="10502" y="38255"/>
                  </a:cubicBezTo>
                  <a:cubicBezTo>
                    <a:pt x="10478" y="38005"/>
                    <a:pt x="10443" y="37755"/>
                    <a:pt x="10419" y="37505"/>
                  </a:cubicBezTo>
                  <a:cubicBezTo>
                    <a:pt x="10419" y="37398"/>
                    <a:pt x="10395" y="37303"/>
                    <a:pt x="10395" y="37196"/>
                  </a:cubicBezTo>
                  <a:cubicBezTo>
                    <a:pt x="10359" y="36850"/>
                    <a:pt x="10336" y="36493"/>
                    <a:pt x="10324" y="36124"/>
                  </a:cubicBezTo>
                  <a:lnTo>
                    <a:pt x="10324" y="35933"/>
                  </a:lnTo>
                  <a:cubicBezTo>
                    <a:pt x="10312" y="35636"/>
                    <a:pt x="10300" y="35338"/>
                    <a:pt x="10300" y="35041"/>
                  </a:cubicBezTo>
                  <a:lnTo>
                    <a:pt x="10300" y="34648"/>
                  </a:lnTo>
                  <a:cubicBezTo>
                    <a:pt x="10300" y="34409"/>
                    <a:pt x="10300" y="34171"/>
                    <a:pt x="10312" y="33933"/>
                  </a:cubicBezTo>
                  <a:cubicBezTo>
                    <a:pt x="10312" y="33790"/>
                    <a:pt x="10336" y="33636"/>
                    <a:pt x="10336" y="33493"/>
                  </a:cubicBezTo>
                  <a:cubicBezTo>
                    <a:pt x="10347" y="33266"/>
                    <a:pt x="10359" y="33040"/>
                    <a:pt x="10383" y="32814"/>
                  </a:cubicBezTo>
                  <a:cubicBezTo>
                    <a:pt x="10395" y="32671"/>
                    <a:pt x="10407" y="32504"/>
                    <a:pt x="10419" y="32350"/>
                  </a:cubicBezTo>
                  <a:cubicBezTo>
                    <a:pt x="10443" y="32123"/>
                    <a:pt x="10467" y="31897"/>
                    <a:pt x="10490" y="31683"/>
                  </a:cubicBezTo>
                  <a:cubicBezTo>
                    <a:pt x="10502" y="31528"/>
                    <a:pt x="10526" y="31361"/>
                    <a:pt x="10550" y="31207"/>
                  </a:cubicBezTo>
                  <a:cubicBezTo>
                    <a:pt x="10574" y="30981"/>
                    <a:pt x="10609" y="30754"/>
                    <a:pt x="10645" y="30540"/>
                  </a:cubicBezTo>
                  <a:cubicBezTo>
                    <a:pt x="10669" y="30385"/>
                    <a:pt x="10693" y="30219"/>
                    <a:pt x="10728" y="30052"/>
                  </a:cubicBezTo>
                  <a:cubicBezTo>
                    <a:pt x="10764" y="29826"/>
                    <a:pt x="10800" y="29611"/>
                    <a:pt x="10848" y="29385"/>
                  </a:cubicBezTo>
                  <a:cubicBezTo>
                    <a:pt x="10883" y="29218"/>
                    <a:pt x="10907" y="29064"/>
                    <a:pt x="10943" y="28897"/>
                  </a:cubicBezTo>
                  <a:cubicBezTo>
                    <a:pt x="10990" y="28671"/>
                    <a:pt x="11050" y="28433"/>
                    <a:pt x="11109" y="28194"/>
                  </a:cubicBezTo>
                  <a:cubicBezTo>
                    <a:pt x="11145" y="28052"/>
                    <a:pt x="11169" y="27897"/>
                    <a:pt x="11217" y="27742"/>
                  </a:cubicBezTo>
                  <a:cubicBezTo>
                    <a:pt x="11276" y="27480"/>
                    <a:pt x="11348" y="27218"/>
                    <a:pt x="11419" y="26968"/>
                  </a:cubicBezTo>
                  <a:cubicBezTo>
                    <a:pt x="11455" y="26837"/>
                    <a:pt x="11490" y="26706"/>
                    <a:pt x="11526" y="26575"/>
                  </a:cubicBezTo>
                  <a:cubicBezTo>
                    <a:pt x="11645" y="26194"/>
                    <a:pt x="11764" y="25801"/>
                    <a:pt x="11895" y="25408"/>
                  </a:cubicBezTo>
                  <a:cubicBezTo>
                    <a:pt x="16253" y="12359"/>
                    <a:pt x="28195" y="3775"/>
                    <a:pt x="38530" y="6263"/>
                  </a:cubicBezTo>
                  <a:lnTo>
                    <a:pt x="30564" y="2501"/>
                  </a:lnTo>
                  <a:cubicBezTo>
                    <a:pt x="20242" y="1"/>
                    <a:pt x="8288" y="8597"/>
                    <a:pt x="3942" y="21646"/>
                  </a:cubicBezTo>
                  <a:cubicBezTo>
                    <a:pt x="1" y="33421"/>
                    <a:pt x="3585" y="44875"/>
                    <a:pt x="11919" y="48816"/>
                  </a:cubicBezTo>
                  <a:lnTo>
                    <a:pt x="19872" y="52590"/>
                  </a:lnTo>
                  <a:cubicBezTo>
                    <a:pt x="19646" y="52483"/>
                    <a:pt x="19420" y="52364"/>
                    <a:pt x="19194" y="52245"/>
                  </a:cubicBezTo>
                  <a:lnTo>
                    <a:pt x="19110" y="52197"/>
                  </a:lnTo>
                  <a:cubicBezTo>
                    <a:pt x="18837" y="52066"/>
                    <a:pt x="18587" y="51912"/>
                    <a:pt x="18325" y="51745"/>
                  </a:cubicBez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 name="Google Shape;99;p5"/>
          <p:cNvGrpSpPr/>
          <p:nvPr/>
        </p:nvGrpSpPr>
        <p:grpSpPr>
          <a:xfrm rot="1483651">
            <a:off x="15275819" y="6100123"/>
            <a:ext cx="5420217" cy="4177369"/>
            <a:chOff x="7500759" y="2839574"/>
            <a:chExt cx="2710131" cy="2088701"/>
          </a:xfrm>
        </p:grpSpPr>
        <p:sp>
          <p:nvSpPr>
            <p:cNvPr id="100" name="Google Shape;100;p5"/>
            <p:cNvSpPr/>
            <p:nvPr/>
          </p:nvSpPr>
          <p:spPr>
            <a:xfrm>
              <a:off x="8178850" y="3412375"/>
              <a:ext cx="1442100" cy="15159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1" name="Google Shape;101;p5"/>
            <p:cNvGrpSpPr/>
            <p:nvPr/>
          </p:nvGrpSpPr>
          <p:grpSpPr>
            <a:xfrm rot="-5956871">
              <a:off x="8000932" y="2648852"/>
              <a:ext cx="1709785" cy="2466669"/>
              <a:chOff x="625650" y="1152050"/>
              <a:chExt cx="1096000" cy="1581175"/>
            </a:xfrm>
          </p:grpSpPr>
          <p:sp>
            <p:nvSpPr>
              <p:cNvPr id="102" name="Google Shape;102;p5"/>
              <p:cNvSpPr/>
              <p:nvPr/>
            </p:nvSpPr>
            <p:spPr>
              <a:xfrm>
                <a:off x="625950" y="1152050"/>
                <a:ext cx="1077850" cy="1461825"/>
              </a:xfrm>
              <a:custGeom>
                <a:rect b="b" l="l" r="r" t="t"/>
                <a:pathLst>
                  <a:path extrusionOk="0" h="58473" w="43114">
                    <a:moveTo>
                      <a:pt x="43113" y="45221"/>
                    </a:moveTo>
                    <a:cubicBezTo>
                      <a:pt x="43090" y="45197"/>
                      <a:pt x="43054" y="45161"/>
                      <a:pt x="43030" y="45137"/>
                    </a:cubicBezTo>
                    <a:cubicBezTo>
                      <a:pt x="42971" y="45066"/>
                      <a:pt x="42899" y="44994"/>
                      <a:pt x="42828" y="44923"/>
                    </a:cubicBezTo>
                    <a:cubicBezTo>
                      <a:pt x="42792" y="44887"/>
                      <a:pt x="42744" y="44840"/>
                      <a:pt x="42697" y="44792"/>
                    </a:cubicBezTo>
                    <a:cubicBezTo>
                      <a:pt x="42613" y="44732"/>
                      <a:pt x="42542" y="44661"/>
                      <a:pt x="42447" y="44602"/>
                    </a:cubicBezTo>
                    <a:cubicBezTo>
                      <a:pt x="42399" y="44566"/>
                      <a:pt x="42351" y="44518"/>
                      <a:pt x="42304" y="44482"/>
                    </a:cubicBezTo>
                    <a:cubicBezTo>
                      <a:pt x="42209" y="44411"/>
                      <a:pt x="42101" y="44340"/>
                      <a:pt x="41994" y="44280"/>
                    </a:cubicBezTo>
                    <a:lnTo>
                      <a:pt x="41851" y="44197"/>
                    </a:lnTo>
                    <a:cubicBezTo>
                      <a:pt x="41697" y="44101"/>
                      <a:pt x="41530" y="44006"/>
                      <a:pt x="41351" y="43923"/>
                    </a:cubicBezTo>
                    <a:cubicBezTo>
                      <a:pt x="41327" y="43923"/>
                      <a:pt x="41316" y="43911"/>
                      <a:pt x="41292" y="43899"/>
                    </a:cubicBezTo>
                    <a:cubicBezTo>
                      <a:pt x="41137" y="43828"/>
                      <a:pt x="40970" y="43744"/>
                      <a:pt x="40804" y="43685"/>
                    </a:cubicBezTo>
                    <a:cubicBezTo>
                      <a:pt x="40732" y="43661"/>
                      <a:pt x="40661" y="43637"/>
                      <a:pt x="40601" y="43613"/>
                    </a:cubicBezTo>
                    <a:cubicBezTo>
                      <a:pt x="40458" y="43566"/>
                      <a:pt x="40327" y="43518"/>
                      <a:pt x="40184" y="43470"/>
                    </a:cubicBezTo>
                    <a:cubicBezTo>
                      <a:pt x="40101" y="43447"/>
                      <a:pt x="40018" y="43411"/>
                      <a:pt x="39946" y="43399"/>
                    </a:cubicBezTo>
                    <a:cubicBezTo>
                      <a:pt x="39803" y="43351"/>
                      <a:pt x="39661" y="43316"/>
                      <a:pt x="39518" y="43280"/>
                    </a:cubicBezTo>
                    <a:cubicBezTo>
                      <a:pt x="39434" y="43256"/>
                      <a:pt x="39339" y="43232"/>
                      <a:pt x="39256" y="43208"/>
                    </a:cubicBezTo>
                    <a:lnTo>
                      <a:pt x="38791" y="43113"/>
                    </a:lnTo>
                    <a:cubicBezTo>
                      <a:pt x="38696" y="43089"/>
                      <a:pt x="38613" y="43078"/>
                      <a:pt x="38518" y="43054"/>
                    </a:cubicBezTo>
                    <a:cubicBezTo>
                      <a:pt x="38339" y="43018"/>
                      <a:pt x="38160" y="42994"/>
                      <a:pt x="37982" y="42970"/>
                    </a:cubicBezTo>
                    <a:lnTo>
                      <a:pt x="37732" y="42923"/>
                    </a:lnTo>
                    <a:cubicBezTo>
                      <a:pt x="37470" y="42887"/>
                      <a:pt x="37196" y="42863"/>
                      <a:pt x="36910" y="42827"/>
                    </a:cubicBezTo>
                    <a:lnTo>
                      <a:pt x="36851" y="42827"/>
                    </a:lnTo>
                    <a:cubicBezTo>
                      <a:pt x="36589" y="42804"/>
                      <a:pt x="36315" y="42792"/>
                      <a:pt x="36029" y="42768"/>
                    </a:cubicBezTo>
                    <a:cubicBezTo>
                      <a:pt x="35934" y="42768"/>
                      <a:pt x="35827" y="42756"/>
                      <a:pt x="35732" y="42756"/>
                    </a:cubicBezTo>
                    <a:cubicBezTo>
                      <a:pt x="35529" y="42744"/>
                      <a:pt x="35327" y="42732"/>
                      <a:pt x="35112" y="42732"/>
                    </a:cubicBezTo>
                    <a:lnTo>
                      <a:pt x="34743" y="42732"/>
                    </a:lnTo>
                    <a:lnTo>
                      <a:pt x="34136" y="42732"/>
                    </a:lnTo>
                    <a:lnTo>
                      <a:pt x="33743" y="42732"/>
                    </a:lnTo>
                    <a:cubicBezTo>
                      <a:pt x="33529" y="42732"/>
                      <a:pt x="33315" y="42744"/>
                      <a:pt x="33100" y="42744"/>
                    </a:cubicBezTo>
                    <a:cubicBezTo>
                      <a:pt x="32969" y="42744"/>
                      <a:pt x="32838" y="42756"/>
                      <a:pt x="32707" y="42768"/>
                    </a:cubicBezTo>
                    <a:cubicBezTo>
                      <a:pt x="32469" y="42780"/>
                      <a:pt x="32219" y="42792"/>
                      <a:pt x="31981" y="42804"/>
                    </a:cubicBezTo>
                    <a:lnTo>
                      <a:pt x="31624" y="42827"/>
                    </a:lnTo>
                    <a:cubicBezTo>
                      <a:pt x="31267" y="42851"/>
                      <a:pt x="30898" y="42887"/>
                      <a:pt x="30517" y="42923"/>
                    </a:cubicBezTo>
                    <a:cubicBezTo>
                      <a:pt x="19372" y="44042"/>
                      <a:pt x="6502" y="49459"/>
                      <a:pt x="1751" y="55008"/>
                    </a:cubicBezTo>
                    <a:cubicBezTo>
                      <a:pt x="1608" y="55174"/>
                      <a:pt x="1477" y="55341"/>
                      <a:pt x="1346" y="55508"/>
                    </a:cubicBezTo>
                    <a:cubicBezTo>
                      <a:pt x="1311" y="55555"/>
                      <a:pt x="1275" y="55615"/>
                      <a:pt x="1239" y="55662"/>
                    </a:cubicBezTo>
                    <a:cubicBezTo>
                      <a:pt x="1156" y="55770"/>
                      <a:pt x="1072" y="55877"/>
                      <a:pt x="1001" y="55984"/>
                    </a:cubicBezTo>
                    <a:cubicBezTo>
                      <a:pt x="965" y="56055"/>
                      <a:pt x="930" y="56115"/>
                      <a:pt x="882" y="56174"/>
                    </a:cubicBezTo>
                    <a:cubicBezTo>
                      <a:pt x="822" y="56270"/>
                      <a:pt x="763" y="56365"/>
                      <a:pt x="715" y="56460"/>
                    </a:cubicBezTo>
                    <a:cubicBezTo>
                      <a:pt x="680" y="56520"/>
                      <a:pt x="632" y="56591"/>
                      <a:pt x="608" y="56651"/>
                    </a:cubicBezTo>
                    <a:cubicBezTo>
                      <a:pt x="560" y="56746"/>
                      <a:pt x="501" y="56829"/>
                      <a:pt x="465" y="56913"/>
                    </a:cubicBezTo>
                    <a:cubicBezTo>
                      <a:pt x="429" y="56984"/>
                      <a:pt x="406" y="57044"/>
                      <a:pt x="382" y="57115"/>
                    </a:cubicBezTo>
                    <a:cubicBezTo>
                      <a:pt x="346" y="57174"/>
                      <a:pt x="310" y="57282"/>
                      <a:pt x="275" y="57365"/>
                    </a:cubicBezTo>
                    <a:cubicBezTo>
                      <a:pt x="239" y="57448"/>
                      <a:pt x="227" y="57496"/>
                      <a:pt x="203" y="57555"/>
                    </a:cubicBezTo>
                    <a:cubicBezTo>
                      <a:pt x="179" y="57627"/>
                      <a:pt x="156" y="57722"/>
                      <a:pt x="132" y="57806"/>
                    </a:cubicBezTo>
                    <a:cubicBezTo>
                      <a:pt x="108" y="57877"/>
                      <a:pt x="96" y="57925"/>
                      <a:pt x="84" y="57984"/>
                    </a:cubicBezTo>
                    <a:cubicBezTo>
                      <a:pt x="60" y="58067"/>
                      <a:pt x="48" y="58151"/>
                      <a:pt x="37" y="58222"/>
                    </a:cubicBezTo>
                    <a:cubicBezTo>
                      <a:pt x="25" y="58306"/>
                      <a:pt x="13" y="58341"/>
                      <a:pt x="13" y="58401"/>
                    </a:cubicBezTo>
                    <a:cubicBezTo>
                      <a:pt x="13" y="58425"/>
                      <a:pt x="13" y="58448"/>
                      <a:pt x="1" y="58472"/>
                    </a:cubicBezTo>
                    <a:cubicBezTo>
                      <a:pt x="1382" y="44078"/>
                      <a:pt x="2763" y="29695"/>
                      <a:pt x="4132" y="15312"/>
                    </a:cubicBezTo>
                    <a:cubicBezTo>
                      <a:pt x="4632" y="10204"/>
                      <a:pt x="5121" y="5109"/>
                      <a:pt x="5609" y="1"/>
                    </a:cubicBezTo>
                    <a:cubicBezTo>
                      <a:pt x="8752" y="3787"/>
                      <a:pt x="11895" y="7573"/>
                      <a:pt x="15038" y="11359"/>
                    </a:cubicBezTo>
                    <a:cubicBezTo>
                      <a:pt x="24385" y="22646"/>
                      <a:pt x="33743" y="33934"/>
                      <a:pt x="43113" y="45221"/>
                    </a:cubicBezTo>
                    <a:close/>
                  </a:path>
                </a:pathLst>
              </a:custGeom>
              <a:gradFill>
                <a:gsLst>
                  <a:gs pos="0">
                    <a:srgbClr val="FF62FF"/>
                  </a:gs>
                  <a:gs pos="100000">
                    <a:srgbClr val="A2B5FA"/>
                  </a:gs>
                </a:gsLst>
                <a:lin ang="18900044"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 name="Google Shape;103;p5"/>
              <p:cNvSpPr/>
              <p:nvPr/>
            </p:nvSpPr>
            <p:spPr>
              <a:xfrm>
                <a:off x="625650" y="2220350"/>
                <a:ext cx="1096000" cy="512875"/>
              </a:xfrm>
              <a:custGeom>
                <a:rect b="b" l="l" r="r" t="t"/>
                <a:pathLst>
                  <a:path extrusionOk="0" h="20515" w="43840">
                    <a:moveTo>
                      <a:pt x="43816" y="4156"/>
                    </a:moveTo>
                    <a:cubicBezTo>
                      <a:pt x="43816" y="4108"/>
                      <a:pt x="43816" y="4072"/>
                      <a:pt x="43804" y="4025"/>
                    </a:cubicBezTo>
                    <a:cubicBezTo>
                      <a:pt x="43792" y="3917"/>
                      <a:pt x="43768" y="3810"/>
                      <a:pt x="43745" y="3715"/>
                    </a:cubicBezTo>
                    <a:cubicBezTo>
                      <a:pt x="43745" y="3691"/>
                      <a:pt x="43745" y="3679"/>
                      <a:pt x="43745" y="3667"/>
                    </a:cubicBezTo>
                    <a:cubicBezTo>
                      <a:pt x="43709" y="3548"/>
                      <a:pt x="43673" y="3429"/>
                      <a:pt x="43625" y="3322"/>
                    </a:cubicBezTo>
                    <a:cubicBezTo>
                      <a:pt x="43614" y="3286"/>
                      <a:pt x="43590" y="3251"/>
                      <a:pt x="43578" y="3227"/>
                    </a:cubicBezTo>
                    <a:cubicBezTo>
                      <a:pt x="43542" y="3143"/>
                      <a:pt x="43506" y="3072"/>
                      <a:pt x="43459" y="2989"/>
                    </a:cubicBezTo>
                    <a:cubicBezTo>
                      <a:pt x="43447" y="2953"/>
                      <a:pt x="43423" y="2917"/>
                      <a:pt x="43399" y="2870"/>
                    </a:cubicBezTo>
                    <a:cubicBezTo>
                      <a:pt x="43352" y="2810"/>
                      <a:pt x="43304" y="2739"/>
                      <a:pt x="43256" y="2667"/>
                    </a:cubicBezTo>
                    <a:cubicBezTo>
                      <a:pt x="43233" y="2632"/>
                      <a:pt x="43197" y="2596"/>
                      <a:pt x="43173" y="2560"/>
                    </a:cubicBezTo>
                    <a:cubicBezTo>
                      <a:pt x="43149" y="2512"/>
                      <a:pt x="43090" y="2453"/>
                      <a:pt x="43042" y="2405"/>
                    </a:cubicBezTo>
                    <a:cubicBezTo>
                      <a:pt x="42994" y="2358"/>
                      <a:pt x="42911" y="2262"/>
                      <a:pt x="42840" y="2191"/>
                    </a:cubicBezTo>
                    <a:lnTo>
                      <a:pt x="42709" y="2060"/>
                    </a:lnTo>
                    <a:cubicBezTo>
                      <a:pt x="42625" y="2000"/>
                      <a:pt x="42554" y="1929"/>
                      <a:pt x="42459" y="1870"/>
                    </a:cubicBezTo>
                    <a:cubicBezTo>
                      <a:pt x="42411" y="1822"/>
                      <a:pt x="42363" y="1786"/>
                      <a:pt x="42316" y="1750"/>
                    </a:cubicBezTo>
                    <a:cubicBezTo>
                      <a:pt x="42221" y="1679"/>
                      <a:pt x="42113" y="1619"/>
                      <a:pt x="42006" y="1548"/>
                    </a:cubicBezTo>
                    <a:cubicBezTo>
                      <a:pt x="41959" y="1524"/>
                      <a:pt x="41923" y="1489"/>
                      <a:pt x="41863" y="1465"/>
                    </a:cubicBezTo>
                    <a:cubicBezTo>
                      <a:pt x="41709" y="1369"/>
                      <a:pt x="41542" y="1274"/>
                      <a:pt x="41375" y="1203"/>
                    </a:cubicBezTo>
                    <a:lnTo>
                      <a:pt x="41304" y="1167"/>
                    </a:lnTo>
                    <a:cubicBezTo>
                      <a:pt x="41149" y="1096"/>
                      <a:pt x="40982" y="1024"/>
                      <a:pt x="40816" y="953"/>
                    </a:cubicBezTo>
                    <a:cubicBezTo>
                      <a:pt x="40744" y="929"/>
                      <a:pt x="40673" y="905"/>
                      <a:pt x="40613" y="881"/>
                    </a:cubicBezTo>
                    <a:cubicBezTo>
                      <a:pt x="40482" y="834"/>
                      <a:pt x="40339" y="786"/>
                      <a:pt x="40208" y="738"/>
                    </a:cubicBezTo>
                    <a:lnTo>
                      <a:pt x="39958" y="667"/>
                    </a:lnTo>
                    <a:cubicBezTo>
                      <a:pt x="39815" y="631"/>
                      <a:pt x="39684" y="584"/>
                      <a:pt x="39542" y="548"/>
                    </a:cubicBezTo>
                    <a:cubicBezTo>
                      <a:pt x="39446" y="524"/>
                      <a:pt x="39351" y="500"/>
                      <a:pt x="39268" y="488"/>
                    </a:cubicBezTo>
                    <a:cubicBezTo>
                      <a:pt x="39113" y="453"/>
                      <a:pt x="38970" y="417"/>
                      <a:pt x="38815" y="381"/>
                    </a:cubicBezTo>
                    <a:lnTo>
                      <a:pt x="38530" y="334"/>
                    </a:lnTo>
                    <a:cubicBezTo>
                      <a:pt x="38351" y="298"/>
                      <a:pt x="38172" y="274"/>
                      <a:pt x="37994" y="238"/>
                    </a:cubicBezTo>
                    <a:lnTo>
                      <a:pt x="37744" y="203"/>
                    </a:lnTo>
                    <a:cubicBezTo>
                      <a:pt x="37482" y="167"/>
                      <a:pt x="37208" y="131"/>
                      <a:pt x="36922" y="107"/>
                    </a:cubicBezTo>
                    <a:lnTo>
                      <a:pt x="36863" y="107"/>
                    </a:lnTo>
                    <a:cubicBezTo>
                      <a:pt x="36589" y="84"/>
                      <a:pt x="36327" y="60"/>
                      <a:pt x="36041" y="36"/>
                    </a:cubicBezTo>
                    <a:lnTo>
                      <a:pt x="35744" y="24"/>
                    </a:lnTo>
                    <a:cubicBezTo>
                      <a:pt x="35541" y="12"/>
                      <a:pt x="35339" y="12"/>
                      <a:pt x="35124" y="0"/>
                    </a:cubicBezTo>
                    <a:lnTo>
                      <a:pt x="34755" y="0"/>
                    </a:lnTo>
                    <a:lnTo>
                      <a:pt x="34148" y="0"/>
                    </a:lnTo>
                    <a:lnTo>
                      <a:pt x="33755" y="0"/>
                    </a:lnTo>
                    <a:cubicBezTo>
                      <a:pt x="33541" y="0"/>
                      <a:pt x="33327" y="12"/>
                      <a:pt x="33112" y="24"/>
                    </a:cubicBezTo>
                    <a:lnTo>
                      <a:pt x="32707" y="36"/>
                    </a:lnTo>
                    <a:cubicBezTo>
                      <a:pt x="32481" y="48"/>
                      <a:pt x="32231" y="60"/>
                      <a:pt x="31993" y="84"/>
                    </a:cubicBezTo>
                    <a:lnTo>
                      <a:pt x="31636" y="107"/>
                    </a:lnTo>
                    <a:cubicBezTo>
                      <a:pt x="31267" y="131"/>
                      <a:pt x="30898" y="167"/>
                      <a:pt x="30517" y="203"/>
                    </a:cubicBezTo>
                    <a:cubicBezTo>
                      <a:pt x="19384" y="1310"/>
                      <a:pt x="6514" y="6727"/>
                      <a:pt x="1763" y="12276"/>
                    </a:cubicBezTo>
                    <a:cubicBezTo>
                      <a:pt x="1620" y="12442"/>
                      <a:pt x="1489" y="12609"/>
                      <a:pt x="1370" y="12776"/>
                    </a:cubicBezTo>
                    <a:cubicBezTo>
                      <a:pt x="1323" y="12823"/>
                      <a:pt x="1287" y="12883"/>
                      <a:pt x="1251" y="12930"/>
                    </a:cubicBezTo>
                    <a:cubicBezTo>
                      <a:pt x="1168" y="13038"/>
                      <a:pt x="1084" y="13145"/>
                      <a:pt x="1013" y="13252"/>
                    </a:cubicBezTo>
                    <a:cubicBezTo>
                      <a:pt x="977" y="13311"/>
                      <a:pt x="942" y="13383"/>
                      <a:pt x="894" y="13442"/>
                    </a:cubicBezTo>
                    <a:cubicBezTo>
                      <a:pt x="834" y="13538"/>
                      <a:pt x="775" y="13633"/>
                      <a:pt x="727" y="13728"/>
                    </a:cubicBezTo>
                    <a:cubicBezTo>
                      <a:pt x="692" y="13788"/>
                      <a:pt x="656" y="13859"/>
                      <a:pt x="620" y="13919"/>
                    </a:cubicBezTo>
                    <a:cubicBezTo>
                      <a:pt x="572" y="14014"/>
                      <a:pt x="525" y="14097"/>
                      <a:pt x="477" y="14181"/>
                    </a:cubicBezTo>
                    <a:cubicBezTo>
                      <a:pt x="430" y="14276"/>
                      <a:pt x="418" y="14312"/>
                      <a:pt x="394" y="14383"/>
                    </a:cubicBezTo>
                    <a:cubicBezTo>
                      <a:pt x="358" y="14442"/>
                      <a:pt x="322" y="14550"/>
                      <a:pt x="287" y="14633"/>
                    </a:cubicBezTo>
                    <a:cubicBezTo>
                      <a:pt x="251" y="14716"/>
                      <a:pt x="239" y="14764"/>
                      <a:pt x="215" y="14823"/>
                    </a:cubicBezTo>
                    <a:cubicBezTo>
                      <a:pt x="191" y="14883"/>
                      <a:pt x="168" y="14990"/>
                      <a:pt x="144" y="15074"/>
                    </a:cubicBezTo>
                    <a:cubicBezTo>
                      <a:pt x="120" y="15157"/>
                      <a:pt x="108" y="15193"/>
                      <a:pt x="96" y="15252"/>
                    </a:cubicBezTo>
                    <a:cubicBezTo>
                      <a:pt x="84" y="15335"/>
                      <a:pt x="60" y="15419"/>
                      <a:pt x="49" y="15490"/>
                    </a:cubicBezTo>
                    <a:cubicBezTo>
                      <a:pt x="37" y="15574"/>
                      <a:pt x="37" y="15609"/>
                      <a:pt x="25" y="15669"/>
                    </a:cubicBezTo>
                    <a:cubicBezTo>
                      <a:pt x="13" y="15764"/>
                      <a:pt x="1" y="15871"/>
                      <a:pt x="1" y="15978"/>
                    </a:cubicBezTo>
                    <a:lnTo>
                      <a:pt x="1" y="16050"/>
                    </a:lnTo>
                    <a:cubicBezTo>
                      <a:pt x="1" y="16169"/>
                      <a:pt x="13" y="16288"/>
                      <a:pt x="25" y="16407"/>
                    </a:cubicBezTo>
                    <a:cubicBezTo>
                      <a:pt x="25" y="16443"/>
                      <a:pt x="37" y="16478"/>
                      <a:pt x="37" y="16502"/>
                    </a:cubicBezTo>
                    <a:cubicBezTo>
                      <a:pt x="49" y="16598"/>
                      <a:pt x="60" y="16681"/>
                      <a:pt x="84" y="16764"/>
                    </a:cubicBezTo>
                    <a:cubicBezTo>
                      <a:pt x="96" y="16812"/>
                      <a:pt x="108" y="16848"/>
                      <a:pt x="120" y="16883"/>
                    </a:cubicBezTo>
                    <a:cubicBezTo>
                      <a:pt x="144" y="16967"/>
                      <a:pt x="168" y="17050"/>
                      <a:pt x="203" y="17133"/>
                    </a:cubicBezTo>
                    <a:cubicBezTo>
                      <a:pt x="215" y="17157"/>
                      <a:pt x="227" y="17193"/>
                      <a:pt x="239" y="17217"/>
                    </a:cubicBezTo>
                    <a:cubicBezTo>
                      <a:pt x="287" y="17336"/>
                      <a:pt x="334" y="17443"/>
                      <a:pt x="394" y="17538"/>
                    </a:cubicBezTo>
                    <a:cubicBezTo>
                      <a:pt x="406" y="17562"/>
                      <a:pt x="418" y="17586"/>
                      <a:pt x="430" y="17598"/>
                    </a:cubicBezTo>
                    <a:cubicBezTo>
                      <a:pt x="477" y="17681"/>
                      <a:pt x="537" y="17764"/>
                      <a:pt x="596" y="17848"/>
                    </a:cubicBezTo>
                    <a:lnTo>
                      <a:pt x="668" y="17943"/>
                    </a:lnTo>
                    <a:cubicBezTo>
                      <a:pt x="727" y="18014"/>
                      <a:pt x="787" y="18086"/>
                      <a:pt x="846" y="18157"/>
                    </a:cubicBezTo>
                    <a:cubicBezTo>
                      <a:pt x="870" y="18181"/>
                      <a:pt x="906" y="18217"/>
                      <a:pt x="930" y="18241"/>
                    </a:cubicBezTo>
                    <a:cubicBezTo>
                      <a:pt x="1013" y="18336"/>
                      <a:pt x="1108" y="18419"/>
                      <a:pt x="1203" y="18503"/>
                    </a:cubicBezTo>
                    <a:cubicBezTo>
                      <a:pt x="1215" y="18503"/>
                      <a:pt x="1215" y="18514"/>
                      <a:pt x="1215" y="18514"/>
                    </a:cubicBezTo>
                    <a:cubicBezTo>
                      <a:pt x="1323" y="18598"/>
                      <a:pt x="1442" y="18681"/>
                      <a:pt x="1549" y="18764"/>
                    </a:cubicBezTo>
                    <a:cubicBezTo>
                      <a:pt x="1584" y="18800"/>
                      <a:pt x="1620" y="18824"/>
                      <a:pt x="1656" y="18848"/>
                    </a:cubicBezTo>
                    <a:cubicBezTo>
                      <a:pt x="1751" y="18895"/>
                      <a:pt x="1835" y="18955"/>
                      <a:pt x="1930" y="19014"/>
                    </a:cubicBezTo>
                    <a:lnTo>
                      <a:pt x="2061" y="19086"/>
                    </a:lnTo>
                    <a:cubicBezTo>
                      <a:pt x="2168" y="19145"/>
                      <a:pt x="2275" y="19205"/>
                      <a:pt x="2394" y="19265"/>
                    </a:cubicBezTo>
                    <a:lnTo>
                      <a:pt x="2489" y="19312"/>
                    </a:lnTo>
                    <a:cubicBezTo>
                      <a:pt x="2632" y="19384"/>
                      <a:pt x="2787" y="19443"/>
                      <a:pt x="2942" y="19515"/>
                    </a:cubicBezTo>
                    <a:lnTo>
                      <a:pt x="3061" y="19550"/>
                    </a:lnTo>
                    <a:cubicBezTo>
                      <a:pt x="3180" y="19598"/>
                      <a:pt x="3311" y="19646"/>
                      <a:pt x="3442" y="19693"/>
                    </a:cubicBezTo>
                    <a:lnTo>
                      <a:pt x="3609" y="19753"/>
                    </a:lnTo>
                    <a:cubicBezTo>
                      <a:pt x="3740" y="19788"/>
                      <a:pt x="3870" y="19836"/>
                      <a:pt x="4001" y="19872"/>
                    </a:cubicBezTo>
                    <a:lnTo>
                      <a:pt x="4168" y="19919"/>
                    </a:lnTo>
                    <a:cubicBezTo>
                      <a:pt x="4347" y="19967"/>
                      <a:pt x="4537" y="20015"/>
                      <a:pt x="4740" y="20062"/>
                    </a:cubicBezTo>
                    <a:lnTo>
                      <a:pt x="4811" y="20074"/>
                    </a:lnTo>
                    <a:cubicBezTo>
                      <a:pt x="4990" y="20110"/>
                      <a:pt x="5168" y="20146"/>
                      <a:pt x="5359" y="20181"/>
                    </a:cubicBezTo>
                    <a:lnTo>
                      <a:pt x="5561" y="20217"/>
                    </a:lnTo>
                    <a:lnTo>
                      <a:pt x="6026" y="20288"/>
                    </a:lnTo>
                    <a:lnTo>
                      <a:pt x="6240" y="20324"/>
                    </a:lnTo>
                    <a:cubicBezTo>
                      <a:pt x="6430" y="20348"/>
                      <a:pt x="6621" y="20372"/>
                      <a:pt x="6835" y="20384"/>
                    </a:cubicBezTo>
                    <a:lnTo>
                      <a:pt x="6930" y="20396"/>
                    </a:lnTo>
                    <a:cubicBezTo>
                      <a:pt x="7169" y="20419"/>
                      <a:pt x="7407" y="20443"/>
                      <a:pt x="7657" y="20455"/>
                    </a:cubicBezTo>
                    <a:lnTo>
                      <a:pt x="7871" y="20467"/>
                    </a:lnTo>
                    <a:cubicBezTo>
                      <a:pt x="8050" y="20479"/>
                      <a:pt x="8240" y="20491"/>
                      <a:pt x="8431" y="20491"/>
                    </a:cubicBezTo>
                    <a:lnTo>
                      <a:pt x="8681" y="20503"/>
                    </a:lnTo>
                    <a:cubicBezTo>
                      <a:pt x="8883" y="20503"/>
                      <a:pt x="9074" y="20515"/>
                      <a:pt x="9276" y="20515"/>
                    </a:cubicBezTo>
                    <a:lnTo>
                      <a:pt x="9490" y="20515"/>
                    </a:lnTo>
                    <a:cubicBezTo>
                      <a:pt x="9752" y="20515"/>
                      <a:pt x="10026" y="20515"/>
                      <a:pt x="10312" y="20503"/>
                    </a:cubicBezTo>
                    <a:lnTo>
                      <a:pt x="10490" y="20503"/>
                    </a:lnTo>
                    <a:lnTo>
                      <a:pt x="11181" y="20479"/>
                    </a:lnTo>
                    <a:lnTo>
                      <a:pt x="11467" y="20455"/>
                    </a:lnTo>
                    <a:cubicBezTo>
                      <a:pt x="11681" y="20443"/>
                      <a:pt x="11895" y="20431"/>
                      <a:pt x="12110" y="20419"/>
                    </a:cubicBezTo>
                    <a:lnTo>
                      <a:pt x="12383" y="20396"/>
                    </a:lnTo>
                    <a:cubicBezTo>
                      <a:pt x="12693" y="20372"/>
                      <a:pt x="13003" y="20348"/>
                      <a:pt x="13324" y="20312"/>
                    </a:cubicBezTo>
                    <a:cubicBezTo>
                      <a:pt x="24444" y="19193"/>
                      <a:pt x="37327" y="13788"/>
                      <a:pt x="42078" y="8227"/>
                    </a:cubicBezTo>
                    <a:cubicBezTo>
                      <a:pt x="42209" y="8073"/>
                      <a:pt x="42340" y="7906"/>
                      <a:pt x="42459" y="7751"/>
                    </a:cubicBezTo>
                    <a:cubicBezTo>
                      <a:pt x="42506" y="7704"/>
                      <a:pt x="42530" y="7656"/>
                      <a:pt x="42578" y="7608"/>
                    </a:cubicBezTo>
                    <a:cubicBezTo>
                      <a:pt x="42649" y="7501"/>
                      <a:pt x="42732" y="7394"/>
                      <a:pt x="42804" y="7287"/>
                    </a:cubicBezTo>
                    <a:cubicBezTo>
                      <a:pt x="42840" y="7227"/>
                      <a:pt x="42875" y="7168"/>
                      <a:pt x="42911" y="7120"/>
                    </a:cubicBezTo>
                    <a:cubicBezTo>
                      <a:pt x="42971" y="7013"/>
                      <a:pt x="43042" y="6918"/>
                      <a:pt x="43090" y="6822"/>
                    </a:cubicBezTo>
                    <a:cubicBezTo>
                      <a:pt x="43125" y="6763"/>
                      <a:pt x="43161" y="6703"/>
                      <a:pt x="43185" y="6656"/>
                    </a:cubicBezTo>
                    <a:cubicBezTo>
                      <a:pt x="43244" y="6549"/>
                      <a:pt x="43292" y="6453"/>
                      <a:pt x="43340" y="6358"/>
                    </a:cubicBezTo>
                    <a:cubicBezTo>
                      <a:pt x="43364" y="6311"/>
                      <a:pt x="43387" y="6263"/>
                      <a:pt x="43411" y="6203"/>
                    </a:cubicBezTo>
                    <a:cubicBezTo>
                      <a:pt x="43471" y="6072"/>
                      <a:pt x="43530" y="5930"/>
                      <a:pt x="43578" y="5799"/>
                    </a:cubicBezTo>
                    <a:cubicBezTo>
                      <a:pt x="43590" y="5799"/>
                      <a:pt x="43590" y="5787"/>
                      <a:pt x="43590" y="5775"/>
                    </a:cubicBezTo>
                    <a:cubicBezTo>
                      <a:pt x="43637" y="5632"/>
                      <a:pt x="43685" y="5489"/>
                      <a:pt x="43721" y="5358"/>
                    </a:cubicBezTo>
                    <a:cubicBezTo>
                      <a:pt x="43733" y="5310"/>
                      <a:pt x="43733" y="5275"/>
                      <a:pt x="43745" y="5227"/>
                    </a:cubicBezTo>
                    <a:cubicBezTo>
                      <a:pt x="43768" y="5132"/>
                      <a:pt x="43780" y="5048"/>
                      <a:pt x="43804" y="4953"/>
                    </a:cubicBezTo>
                    <a:cubicBezTo>
                      <a:pt x="43804" y="4906"/>
                      <a:pt x="43816" y="4858"/>
                      <a:pt x="43816" y="4798"/>
                    </a:cubicBezTo>
                    <a:cubicBezTo>
                      <a:pt x="43828" y="4715"/>
                      <a:pt x="43828" y="4632"/>
                      <a:pt x="43840" y="4548"/>
                    </a:cubicBezTo>
                    <a:lnTo>
                      <a:pt x="43840" y="4406"/>
                    </a:lnTo>
                    <a:cubicBezTo>
                      <a:pt x="43828" y="4322"/>
                      <a:pt x="43828" y="4239"/>
                      <a:pt x="43816" y="4156"/>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4" name="Google Shape;104;p5"/>
            <p:cNvSpPr/>
            <p:nvPr/>
          </p:nvSpPr>
          <p:spPr>
            <a:xfrm>
              <a:off x="8300230" y="3412543"/>
              <a:ext cx="1321234" cy="1387900"/>
            </a:xfrm>
            <a:custGeom>
              <a:rect b="b" l="l" r="r" t="t"/>
              <a:pathLst>
                <a:path extrusionOk="0" h="55516" w="66402">
                  <a:moveTo>
                    <a:pt x="0" y="0"/>
                  </a:moveTo>
                  <a:lnTo>
                    <a:pt x="66402" y="0"/>
                  </a:lnTo>
                  <a:lnTo>
                    <a:pt x="66402" y="55516"/>
                  </a:lnTo>
                </a:path>
              </a:pathLst>
            </a:custGeom>
            <a:noFill/>
            <a:ln cap="flat" cmpd="sng" w="28575">
              <a:solidFill>
                <a:schemeClr val="lt1"/>
              </a:solidFill>
              <a:prstDash val="solid"/>
              <a:round/>
              <a:headEnd len="med" w="med" type="none"/>
              <a:tailEnd len="med" w="med" type="none"/>
            </a:ln>
          </p:spPr>
        </p:sp>
      </p:grpSp>
      <p:sp>
        <p:nvSpPr>
          <p:cNvPr id="105" name="Google Shape;105;p5"/>
          <p:cNvSpPr/>
          <p:nvPr/>
        </p:nvSpPr>
        <p:spPr>
          <a:xfrm rot="-137437">
            <a:off x="16658856" y="-1422573"/>
            <a:ext cx="4113287" cy="3558466"/>
          </a:xfrm>
          <a:prstGeom prst="triangle">
            <a:avLst>
              <a:gd fmla="val 50000" name="adj"/>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rPr lang="en" sz="2800"/>
              <a:t> </a:t>
            </a:r>
            <a:endParaRPr sz="2800"/>
          </a:p>
        </p:txBody>
      </p:sp>
      <p:grpSp>
        <p:nvGrpSpPr>
          <p:cNvPr id="106" name="Google Shape;106;p5"/>
          <p:cNvGrpSpPr/>
          <p:nvPr/>
        </p:nvGrpSpPr>
        <p:grpSpPr>
          <a:xfrm>
            <a:off x="17393785" y="-795964"/>
            <a:ext cx="1725143" cy="1969555"/>
            <a:chOff x="742950" y="1124975"/>
            <a:chExt cx="1327850" cy="1515975"/>
          </a:xfrm>
        </p:grpSpPr>
        <p:sp>
          <p:nvSpPr>
            <p:cNvPr id="107" name="Google Shape;107;p5"/>
            <p:cNvSpPr/>
            <p:nvPr/>
          </p:nvSpPr>
          <p:spPr>
            <a:xfrm>
              <a:off x="742950" y="1124975"/>
              <a:ext cx="304525" cy="1515975"/>
            </a:xfrm>
            <a:custGeom>
              <a:rect b="b" l="l" r="r" t="t"/>
              <a:pathLst>
                <a:path extrusionOk="0" h="60639" w="12181">
                  <a:moveTo>
                    <a:pt x="0" y="60639"/>
                  </a:moveTo>
                  <a:lnTo>
                    <a:pt x="6263" y="0"/>
                  </a:lnTo>
                  <a:lnTo>
                    <a:pt x="12180" y="46911"/>
                  </a:lnTo>
                  <a:close/>
                </a:path>
              </a:pathLst>
            </a:custGeom>
            <a:gradFill>
              <a:gsLst>
                <a:gs pos="0">
                  <a:srgbClr val="FF62FF"/>
                </a:gs>
                <a:gs pos="100000">
                  <a:srgbClr val="A2B5F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 name="Google Shape;108;p5"/>
            <p:cNvSpPr/>
            <p:nvPr/>
          </p:nvSpPr>
          <p:spPr>
            <a:xfrm>
              <a:off x="899500" y="1124975"/>
              <a:ext cx="1171300" cy="1172775"/>
            </a:xfrm>
            <a:custGeom>
              <a:rect b="b" l="l" r="r" t="t"/>
              <a:pathLst>
                <a:path extrusionOk="0" h="46911" w="46852">
                  <a:moveTo>
                    <a:pt x="46852" y="37576"/>
                  </a:moveTo>
                  <a:lnTo>
                    <a:pt x="5918" y="46911"/>
                  </a:lnTo>
                  <a:lnTo>
                    <a:pt x="1" y="0"/>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 name="Google Shape;109;p5"/>
            <p:cNvSpPr/>
            <p:nvPr/>
          </p:nvSpPr>
          <p:spPr>
            <a:xfrm>
              <a:off x="742950" y="2064375"/>
              <a:ext cx="1327850" cy="576575"/>
            </a:xfrm>
            <a:custGeom>
              <a:rect b="b" l="l" r="r" t="t"/>
              <a:pathLst>
                <a:path extrusionOk="0" h="23063" w="53114">
                  <a:moveTo>
                    <a:pt x="53114" y="0"/>
                  </a:moveTo>
                  <a:lnTo>
                    <a:pt x="0" y="23063"/>
                  </a:lnTo>
                  <a:lnTo>
                    <a:pt x="12180" y="9335"/>
                  </a:lnTo>
                  <a:close/>
                </a:path>
              </a:pathLst>
            </a:custGeom>
            <a:gradFill>
              <a:gsLst>
                <a:gs pos="0">
                  <a:srgbClr val="F9F6EF"/>
                </a:gs>
                <a:gs pos="100000">
                  <a:srgbClr val="F148FF"/>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10" name="Google Shape;110;p5"/>
          <p:cNvSpPr txBox="1"/>
          <p:nvPr>
            <p:ph idx="1" type="subTitle"/>
          </p:nvPr>
        </p:nvSpPr>
        <p:spPr>
          <a:xfrm>
            <a:off x="2906150" y="5316900"/>
            <a:ext cx="5662800" cy="21408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1" name="Google Shape;111;p5"/>
          <p:cNvSpPr txBox="1"/>
          <p:nvPr>
            <p:ph type="title"/>
          </p:nvPr>
        </p:nvSpPr>
        <p:spPr>
          <a:xfrm>
            <a:off x="3103850" y="4444268"/>
            <a:ext cx="5267400" cy="1063200"/>
          </a:xfrm>
          <a:prstGeom prst="rect">
            <a:avLst/>
          </a:prstGeom>
        </p:spPr>
        <p:txBody>
          <a:bodyPr anchorCtr="0" anchor="b" bIns="182850" lIns="182850" spcFirstLastPara="1" rIns="182850" wrap="square" tIns="182850">
            <a:noAutofit/>
          </a:bodyPr>
          <a:lstStyle>
            <a:lvl1pPr lvl="0" rtl="0">
              <a:spcBef>
                <a:spcPts val="0"/>
              </a:spcBef>
              <a:spcAft>
                <a:spcPts val="0"/>
              </a:spcAft>
              <a:buSzPts val="4000"/>
              <a:buNone/>
              <a:defRPr sz="3600">
                <a:solidFill>
                  <a:schemeClr val="dk2"/>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12" name="Google Shape;112;p5"/>
          <p:cNvSpPr txBox="1"/>
          <p:nvPr>
            <p:ph idx="2" type="title"/>
          </p:nvPr>
        </p:nvSpPr>
        <p:spPr>
          <a:xfrm>
            <a:off x="9917000" y="4444268"/>
            <a:ext cx="5267400" cy="1063200"/>
          </a:xfrm>
          <a:prstGeom prst="rect">
            <a:avLst/>
          </a:prstGeom>
        </p:spPr>
        <p:txBody>
          <a:bodyPr anchorCtr="0" anchor="b" bIns="182850" lIns="182850" spcFirstLastPara="1" rIns="182850" wrap="square" tIns="182850">
            <a:noAutofit/>
          </a:bodyPr>
          <a:lstStyle>
            <a:lvl1pPr lvl="0" rtl="0">
              <a:spcBef>
                <a:spcPts val="0"/>
              </a:spcBef>
              <a:spcAft>
                <a:spcPts val="0"/>
              </a:spcAft>
              <a:buSzPts val="4000"/>
              <a:buNone/>
              <a:defRPr sz="3600">
                <a:solidFill>
                  <a:schemeClr val="dk2"/>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13" name="Google Shape;113;p5"/>
          <p:cNvSpPr txBox="1"/>
          <p:nvPr>
            <p:ph idx="3" type="title"/>
          </p:nvPr>
        </p:nvSpPr>
        <p:spPr>
          <a:xfrm>
            <a:off x="1207000" y="781250"/>
            <a:ext cx="15873600" cy="11454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accent1"/>
              </a:buClr>
              <a:buSzPts val="4600"/>
              <a:buNone/>
              <a:defRPr>
                <a:solidFill>
                  <a:schemeClr val="dk2"/>
                </a:solidFill>
              </a:defRPr>
            </a:lvl1pPr>
            <a:lvl2pPr lvl="1" rtl="0">
              <a:spcBef>
                <a:spcPts val="0"/>
              </a:spcBef>
              <a:spcAft>
                <a:spcPts val="0"/>
              </a:spcAft>
              <a:buClr>
                <a:schemeClr val="accent1"/>
              </a:buClr>
              <a:buSzPts val="4600"/>
              <a:buNone/>
              <a:defRPr>
                <a:solidFill>
                  <a:schemeClr val="accent1"/>
                </a:solidFill>
              </a:defRPr>
            </a:lvl2pPr>
            <a:lvl3pPr lvl="2" rtl="0">
              <a:spcBef>
                <a:spcPts val="0"/>
              </a:spcBef>
              <a:spcAft>
                <a:spcPts val="0"/>
              </a:spcAft>
              <a:buClr>
                <a:schemeClr val="accent1"/>
              </a:buClr>
              <a:buSzPts val="4600"/>
              <a:buNone/>
              <a:defRPr>
                <a:solidFill>
                  <a:schemeClr val="accent1"/>
                </a:solidFill>
              </a:defRPr>
            </a:lvl3pPr>
            <a:lvl4pPr lvl="3" rtl="0">
              <a:spcBef>
                <a:spcPts val="0"/>
              </a:spcBef>
              <a:spcAft>
                <a:spcPts val="0"/>
              </a:spcAft>
              <a:buClr>
                <a:schemeClr val="accent1"/>
              </a:buClr>
              <a:buSzPts val="4600"/>
              <a:buNone/>
              <a:defRPr>
                <a:solidFill>
                  <a:schemeClr val="accent1"/>
                </a:solidFill>
              </a:defRPr>
            </a:lvl4pPr>
            <a:lvl5pPr lvl="4" rtl="0">
              <a:spcBef>
                <a:spcPts val="0"/>
              </a:spcBef>
              <a:spcAft>
                <a:spcPts val="0"/>
              </a:spcAft>
              <a:buClr>
                <a:schemeClr val="accent1"/>
              </a:buClr>
              <a:buSzPts val="4600"/>
              <a:buNone/>
              <a:defRPr>
                <a:solidFill>
                  <a:schemeClr val="accent1"/>
                </a:solidFill>
              </a:defRPr>
            </a:lvl5pPr>
            <a:lvl6pPr lvl="5" rtl="0">
              <a:spcBef>
                <a:spcPts val="0"/>
              </a:spcBef>
              <a:spcAft>
                <a:spcPts val="0"/>
              </a:spcAft>
              <a:buClr>
                <a:schemeClr val="accent1"/>
              </a:buClr>
              <a:buSzPts val="4600"/>
              <a:buNone/>
              <a:defRPr>
                <a:solidFill>
                  <a:schemeClr val="accent1"/>
                </a:solidFill>
              </a:defRPr>
            </a:lvl6pPr>
            <a:lvl7pPr lvl="6" rtl="0">
              <a:spcBef>
                <a:spcPts val="0"/>
              </a:spcBef>
              <a:spcAft>
                <a:spcPts val="0"/>
              </a:spcAft>
              <a:buClr>
                <a:schemeClr val="accent1"/>
              </a:buClr>
              <a:buSzPts val="4600"/>
              <a:buNone/>
              <a:defRPr>
                <a:solidFill>
                  <a:schemeClr val="accent1"/>
                </a:solidFill>
              </a:defRPr>
            </a:lvl7pPr>
            <a:lvl8pPr lvl="7" rtl="0">
              <a:spcBef>
                <a:spcPts val="0"/>
              </a:spcBef>
              <a:spcAft>
                <a:spcPts val="0"/>
              </a:spcAft>
              <a:buClr>
                <a:schemeClr val="accent1"/>
              </a:buClr>
              <a:buSzPts val="4600"/>
              <a:buNone/>
              <a:defRPr>
                <a:solidFill>
                  <a:schemeClr val="accent1"/>
                </a:solidFill>
              </a:defRPr>
            </a:lvl8pPr>
            <a:lvl9pPr lvl="8" rtl="0">
              <a:spcBef>
                <a:spcPts val="0"/>
              </a:spcBef>
              <a:spcAft>
                <a:spcPts val="0"/>
              </a:spcAft>
              <a:buClr>
                <a:schemeClr val="accent1"/>
              </a:buClr>
              <a:buSzPts val="4600"/>
              <a:buNone/>
              <a:defRPr>
                <a:solidFill>
                  <a:schemeClr val="accent1"/>
                </a:solidFill>
              </a:defRPr>
            </a:lvl9pPr>
          </a:lstStyle>
          <a:p/>
        </p:txBody>
      </p:sp>
      <p:sp>
        <p:nvSpPr>
          <p:cNvPr id="114" name="Google Shape;114;p5"/>
          <p:cNvSpPr txBox="1"/>
          <p:nvPr>
            <p:ph idx="4" type="subTitle"/>
          </p:nvPr>
        </p:nvSpPr>
        <p:spPr>
          <a:xfrm>
            <a:off x="9719150" y="5316900"/>
            <a:ext cx="5662800" cy="21408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gradFill>
          <a:gsLst>
            <a:gs pos="0">
              <a:srgbClr val="6E2993"/>
            </a:gs>
            <a:gs pos="74000">
              <a:srgbClr val="1B0B87"/>
            </a:gs>
            <a:gs pos="100000">
              <a:srgbClr val="010159"/>
            </a:gs>
          </a:gsLst>
          <a:lin ang="2698631" scaled="0"/>
        </a:gradFill>
      </p:bgPr>
    </p:bg>
    <p:spTree>
      <p:nvGrpSpPr>
        <p:cNvPr id="115" name="Shape 115"/>
        <p:cNvGrpSpPr/>
        <p:nvPr/>
      </p:nvGrpSpPr>
      <p:grpSpPr>
        <a:xfrm>
          <a:off x="0" y="0"/>
          <a:ext cx="0" cy="0"/>
          <a:chOff x="0" y="0"/>
          <a:chExt cx="0" cy="0"/>
        </a:xfrm>
      </p:grpSpPr>
      <p:grpSp>
        <p:nvGrpSpPr>
          <p:cNvPr id="116" name="Google Shape;116;p6"/>
          <p:cNvGrpSpPr/>
          <p:nvPr/>
        </p:nvGrpSpPr>
        <p:grpSpPr>
          <a:xfrm flipH="1">
            <a:off x="-1859650" y="-4053200"/>
            <a:ext cx="20606700" cy="17731450"/>
            <a:chOff x="83250" y="-951025"/>
            <a:chExt cx="10303350" cy="8865725"/>
          </a:xfrm>
        </p:grpSpPr>
        <p:sp>
          <p:nvSpPr>
            <p:cNvPr id="117" name="Google Shape;117;p6"/>
            <p:cNvSpPr/>
            <p:nvPr/>
          </p:nvSpPr>
          <p:spPr>
            <a:xfrm>
              <a:off x="6901500" y="24663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 name="Google Shape;118;p6"/>
            <p:cNvSpPr/>
            <p:nvPr/>
          </p:nvSpPr>
          <p:spPr>
            <a:xfrm>
              <a:off x="83250" y="1296275"/>
              <a:ext cx="5008800" cy="50088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 name="Google Shape;119;p6"/>
            <p:cNvSpPr/>
            <p:nvPr/>
          </p:nvSpPr>
          <p:spPr>
            <a:xfrm>
              <a:off x="5550300" y="-951025"/>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 name="Google Shape;120;p6"/>
            <p:cNvSpPr/>
            <p:nvPr/>
          </p:nvSpPr>
          <p:spPr>
            <a:xfrm>
              <a:off x="5741775" y="44296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1" name="Google Shape;121;p6"/>
          <p:cNvGrpSpPr/>
          <p:nvPr/>
        </p:nvGrpSpPr>
        <p:grpSpPr>
          <a:xfrm rot="1483707">
            <a:off x="-2876730" y="6290133"/>
            <a:ext cx="4878411" cy="3759798"/>
            <a:chOff x="7500759" y="2839574"/>
            <a:chExt cx="2710131" cy="2088701"/>
          </a:xfrm>
        </p:grpSpPr>
        <p:sp>
          <p:nvSpPr>
            <p:cNvPr id="122" name="Google Shape;122;p6"/>
            <p:cNvSpPr/>
            <p:nvPr/>
          </p:nvSpPr>
          <p:spPr>
            <a:xfrm>
              <a:off x="8178850" y="3412375"/>
              <a:ext cx="1442100" cy="15159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23" name="Google Shape;123;p6"/>
            <p:cNvGrpSpPr/>
            <p:nvPr/>
          </p:nvGrpSpPr>
          <p:grpSpPr>
            <a:xfrm rot="-5956871">
              <a:off x="8000932" y="2648852"/>
              <a:ext cx="1709785" cy="2466669"/>
              <a:chOff x="625650" y="1152050"/>
              <a:chExt cx="1096000" cy="1581175"/>
            </a:xfrm>
          </p:grpSpPr>
          <p:sp>
            <p:nvSpPr>
              <p:cNvPr id="124" name="Google Shape;124;p6"/>
              <p:cNvSpPr/>
              <p:nvPr/>
            </p:nvSpPr>
            <p:spPr>
              <a:xfrm>
                <a:off x="625950" y="1152050"/>
                <a:ext cx="1077850" cy="1461825"/>
              </a:xfrm>
              <a:custGeom>
                <a:rect b="b" l="l" r="r" t="t"/>
                <a:pathLst>
                  <a:path extrusionOk="0" h="58473" w="43114">
                    <a:moveTo>
                      <a:pt x="43113" y="45221"/>
                    </a:moveTo>
                    <a:cubicBezTo>
                      <a:pt x="43090" y="45197"/>
                      <a:pt x="43054" y="45161"/>
                      <a:pt x="43030" y="45137"/>
                    </a:cubicBezTo>
                    <a:cubicBezTo>
                      <a:pt x="42971" y="45066"/>
                      <a:pt x="42899" y="44994"/>
                      <a:pt x="42828" y="44923"/>
                    </a:cubicBezTo>
                    <a:cubicBezTo>
                      <a:pt x="42792" y="44887"/>
                      <a:pt x="42744" y="44840"/>
                      <a:pt x="42697" y="44792"/>
                    </a:cubicBezTo>
                    <a:cubicBezTo>
                      <a:pt x="42613" y="44732"/>
                      <a:pt x="42542" y="44661"/>
                      <a:pt x="42447" y="44602"/>
                    </a:cubicBezTo>
                    <a:cubicBezTo>
                      <a:pt x="42399" y="44566"/>
                      <a:pt x="42351" y="44518"/>
                      <a:pt x="42304" y="44482"/>
                    </a:cubicBezTo>
                    <a:cubicBezTo>
                      <a:pt x="42209" y="44411"/>
                      <a:pt x="42101" y="44340"/>
                      <a:pt x="41994" y="44280"/>
                    </a:cubicBezTo>
                    <a:lnTo>
                      <a:pt x="41851" y="44197"/>
                    </a:lnTo>
                    <a:cubicBezTo>
                      <a:pt x="41697" y="44101"/>
                      <a:pt x="41530" y="44006"/>
                      <a:pt x="41351" y="43923"/>
                    </a:cubicBezTo>
                    <a:cubicBezTo>
                      <a:pt x="41327" y="43923"/>
                      <a:pt x="41316" y="43911"/>
                      <a:pt x="41292" y="43899"/>
                    </a:cubicBezTo>
                    <a:cubicBezTo>
                      <a:pt x="41137" y="43828"/>
                      <a:pt x="40970" y="43744"/>
                      <a:pt x="40804" y="43685"/>
                    </a:cubicBezTo>
                    <a:cubicBezTo>
                      <a:pt x="40732" y="43661"/>
                      <a:pt x="40661" y="43637"/>
                      <a:pt x="40601" y="43613"/>
                    </a:cubicBezTo>
                    <a:cubicBezTo>
                      <a:pt x="40458" y="43566"/>
                      <a:pt x="40327" y="43518"/>
                      <a:pt x="40184" y="43470"/>
                    </a:cubicBezTo>
                    <a:cubicBezTo>
                      <a:pt x="40101" y="43447"/>
                      <a:pt x="40018" y="43411"/>
                      <a:pt x="39946" y="43399"/>
                    </a:cubicBezTo>
                    <a:cubicBezTo>
                      <a:pt x="39803" y="43351"/>
                      <a:pt x="39661" y="43316"/>
                      <a:pt x="39518" y="43280"/>
                    </a:cubicBezTo>
                    <a:cubicBezTo>
                      <a:pt x="39434" y="43256"/>
                      <a:pt x="39339" y="43232"/>
                      <a:pt x="39256" y="43208"/>
                    </a:cubicBezTo>
                    <a:lnTo>
                      <a:pt x="38791" y="43113"/>
                    </a:lnTo>
                    <a:cubicBezTo>
                      <a:pt x="38696" y="43089"/>
                      <a:pt x="38613" y="43078"/>
                      <a:pt x="38518" y="43054"/>
                    </a:cubicBezTo>
                    <a:cubicBezTo>
                      <a:pt x="38339" y="43018"/>
                      <a:pt x="38160" y="42994"/>
                      <a:pt x="37982" y="42970"/>
                    </a:cubicBezTo>
                    <a:lnTo>
                      <a:pt x="37732" y="42923"/>
                    </a:lnTo>
                    <a:cubicBezTo>
                      <a:pt x="37470" y="42887"/>
                      <a:pt x="37196" y="42863"/>
                      <a:pt x="36910" y="42827"/>
                    </a:cubicBezTo>
                    <a:lnTo>
                      <a:pt x="36851" y="42827"/>
                    </a:lnTo>
                    <a:cubicBezTo>
                      <a:pt x="36589" y="42804"/>
                      <a:pt x="36315" y="42792"/>
                      <a:pt x="36029" y="42768"/>
                    </a:cubicBezTo>
                    <a:cubicBezTo>
                      <a:pt x="35934" y="42768"/>
                      <a:pt x="35827" y="42756"/>
                      <a:pt x="35732" y="42756"/>
                    </a:cubicBezTo>
                    <a:cubicBezTo>
                      <a:pt x="35529" y="42744"/>
                      <a:pt x="35327" y="42732"/>
                      <a:pt x="35112" y="42732"/>
                    </a:cubicBezTo>
                    <a:lnTo>
                      <a:pt x="34743" y="42732"/>
                    </a:lnTo>
                    <a:lnTo>
                      <a:pt x="34136" y="42732"/>
                    </a:lnTo>
                    <a:lnTo>
                      <a:pt x="33743" y="42732"/>
                    </a:lnTo>
                    <a:cubicBezTo>
                      <a:pt x="33529" y="42732"/>
                      <a:pt x="33315" y="42744"/>
                      <a:pt x="33100" y="42744"/>
                    </a:cubicBezTo>
                    <a:cubicBezTo>
                      <a:pt x="32969" y="42744"/>
                      <a:pt x="32838" y="42756"/>
                      <a:pt x="32707" y="42768"/>
                    </a:cubicBezTo>
                    <a:cubicBezTo>
                      <a:pt x="32469" y="42780"/>
                      <a:pt x="32219" y="42792"/>
                      <a:pt x="31981" y="42804"/>
                    </a:cubicBezTo>
                    <a:lnTo>
                      <a:pt x="31624" y="42827"/>
                    </a:lnTo>
                    <a:cubicBezTo>
                      <a:pt x="31267" y="42851"/>
                      <a:pt x="30898" y="42887"/>
                      <a:pt x="30517" y="42923"/>
                    </a:cubicBezTo>
                    <a:cubicBezTo>
                      <a:pt x="19372" y="44042"/>
                      <a:pt x="6502" y="49459"/>
                      <a:pt x="1751" y="55008"/>
                    </a:cubicBezTo>
                    <a:cubicBezTo>
                      <a:pt x="1608" y="55174"/>
                      <a:pt x="1477" y="55341"/>
                      <a:pt x="1346" y="55508"/>
                    </a:cubicBezTo>
                    <a:cubicBezTo>
                      <a:pt x="1311" y="55555"/>
                      <a:pt x="1275" y="55615"/>
                      <a:pt x="1239" y="55662"/>
                    </a:cubicBezTo>
                    <a:cubicBezTo>
                      <a:pt x="1156" y="55770"/>
                      <a:pt x="1072" y="55877"/>
                      <a:pt x="1001" y="55984"/>
                    </a:cubicBezTo>
                    <a:cubicBezTo>
                      <a:pt x="965" y="56055"/>
                      <a:pt x="930" y="56115"/>
                      <a:pt x="882" y="56174"/>
                    </a:cubicBezTo>
                    <a:cubicBezTo>
                      <a:pt x="822" y="56270"/>
                      <a:pt x="763" y="56365"/>
                      <a:pt x="715" y="56460"/>
                    </a:cubicBezTo>
                    <a:cubicBezTo>
                      <a:pt x="680" y="56520"/>
                      <a:pt x="632" y="56591"/>
                      <a:pt x="608" y="56651"/>
                    </a:cubicBezTo>
                    <a:cubicBezTo>
                      <a:pt x="560" y="56746"/>
                      <a:pt x="501" y="56829"/>
                      <a:pt x="465" y="56913"/>
                    </a:cubicBezTo>
                    <a:cubicBezTo>
                      <a:pt x="429" y="56984"/>
                      <a:pt x="406" y="57044"/>
                      <a:pt x="382" y="57115"/>
                    </a:cubicBezTo>
                    <a:cubicBezTo>
                      <a:pt x="346" y="57174"/>
                      <a:pt x="310" y="57282"/>
                      <a:pt x="275" y="57365"/>
                    </a:cubicBezTo>
                    <a:cubicBezTo>
                      <a:pt x="239" y="57448"/>
                      <a:pt x="227" y="57496"/>
                      <a:pt x="203" y="57555"/>
                    </a:cubicBezTo>
                    <a:cubicBezTo>
                      <a:pt x="179" y="57627"/>
                      <a:pt x="156" y="57722"/>
                      <a:pt x="132" y="57806"/>
                    </a:cubicBezTo>
                    <a:cubicBezTo>
                      <a:pt x="108" y="57877"/>
                      <a:pt x="96" y="57925"/>
                      <a:pt x="84" y="57984"/>
                    </a:cubicBezTo>
                    <a:cubicBezTo>
                      <a:pt x="60" y="58067"/>
                      <a:pt x="48" y="58151"/>
                      <a:pt x="37" y="58222"/>
                    </a:cubicBezTo>
                    <a:cubicBezTo>
                      <a:pt x="25" y="58306"/>
                      <a:pt x="13" y="58341"/>
                      <a:pt x="13" y="58401"/>
                    </a:cubicBezTo>
                    <a:cubicBezTo>
                      <a:pt x="13" y="58425"/>
                      <a:pt x="13" y="58448"/>
                      <a:pt x="1" y="58472"/>
                    </a:cubicBezTo>
                    <a:cubicBezTo>
                      <a:pt x="1382" y="44078"/>
                      <a:pt x="2763" y="29695"/>
                      <a:pt x="4132" y="15312"/>
                    </a:cubicBezTo>
                    <a:cubicBezTo>
                      <a:pt x="4632" y="10204"/>
                      <a:pt x="5121" y="5109"/>
                      <a:pt x="5609" y="1"/>
                    </a:cubicBezTo>
                    <a:cubicBezTo>
                      <a:pt x="8752" y="3787"/>
                      <a:pt x="11895" y="7573"/>
                      <a:pt x="15038" y="11359"/>
                    </a:cubicBezTo>
                    <a:cubicBezTo>
                      <a:pt x="24385" y="22646"/>
                      <a:pt x="33743" y="33934"/>
                      <a:pt x="43113" y="45221"/>
                    </a:cubicBezTo>
                    <a:close/>
                  </a:path>
                </a:pathLst>
              </a:custGeom>
              <a:gradFill>
                <a:gsLst>
                  <a:gs pos="0">
                    <a:srgbClr val="FF62FF"/>
                  </a:gs>
                  <a:gs pos="100000">
                    <a:srgbClr val="A2B5FA"/>
                  </a:gs>
                </a:gsLst>
                <a:lin ang="18900044"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 name="Google Shape;125;p6"/>
              <p:cNvSpPr/>
              <p:nvPr/>
            </p:nvSpPr>
            <p:spPr>
              <a:xfrm>
                <a:off x="625650" y="2220350"/>
                <a:ext cx="1096000" cy="512875"/>
              </a:xfrm>
              <a:custGeom>
                <a:rect b="b" l="l" r="r" t="t"/>
                <a:pathLst>
                  <a:path extrusionOk="0" h="20515" w="43840">
                    <a:moveTo>
                      <a:pt x="43816" y="4156"/>
                    </a:moveTo>
                    <a:cubicBezTo>
                      <a:pt x="43816" y="4108"/>
                      <a:pt x="43816" y="4072"/>
                      <a:pt x="43804" y="4025"/>
                    </a:cubicBezTo>
                    <a:cubicBezTo>
                      <a:pt x="43792" y="3917"/>
                      <a:pt x="43768" y="3810"/>
                      <a:pt x="43745" y="3715"/>
                    </a:cubicBezTo>
                    <a:cubicBezTo>
                      <a:pt x="43745" y="3691"/>
                      <a:pt x="43745" y="3679"/>
                      <a:pt x="43745" y="3667"/>
                    </a:cubicBezTo>
                    <a:cubicBezTo>
                      <a:pt x="43709" y="3548"/>
                      <a:pt x="43673" y="3429"/>
                      <a:pt x="43625" y="3322"/>
                    </a:cubicBezTo>
                    <a:cubicBezTo>
                      <a:pt x="43614" y="3286"/>
                      <a:pt x="43590" y="3251"/>
                      <a:pt x="43578" y="3227"/>
                    </a:cubicBezTo>
                    <a:cubicBezTo>
                      <a:pt x="43542" y="3143"/>
                      <a:pt x="43506" y="3072"/>
                      <a:pt x="43459" y="2989"/>
                    </a:cubicBezTo>
                    <a:cubicBezTo>
                      <a:pt x="43447" y="2953"/>
                      <a:pt x="43423" y="2917"/>
                      <a:pt x="43399" y="2870"/>
                    </a:cubicBezTo>
                    <a:cubicBezTo>
                      <a:pt x="43352" y="2810"/>
                      <a:pt x="43304" y="2739"/>
                      <a:pt x="43256" y="2667"/>
                    </a:cubicBezTo>
                    <a:cubicBezTo>
                      <a:pt x="43233" y="2632"/>
                      <a:pt x="43197" y="2596"/>
                      <a:pt x="43173" y="2560"/>
                    </a:cubicBezTo>
                    <a:cubicBezTo>
                      <a:pt x="43149" y="2512"/>
                      <a:pt x="43090" y="2453"/>
                      <a:pt x="43042" y="2405"/>
                    </a:cubicBezTo>
                    <a:cubicBezTo>
                      <a:pt x="42994" y="2358"/>
                      <a:pt x="42911" y="2262"/>
                      <a:pt x="42840" y="2191"/>
                    </a:cubicBezTo>
                    <a:lnTo>
                      <a:pt x="42709" y="2060"/>
                    </a:lnTo>
                    <a:cubicBezTo>
                      <a:pt x="42625" y="2000"/>
                      <a:pt x="42554" y="1929"/>
                      <a:pt x="42459" y="1870"/>
                    </a:cubicBezTo>
                    <a:cubicBezTo>
                      <a:pt x="42411" y="1822"/>
                      <a:pt x="42363" y="1786"/>
                      <a:pt x="42316" y="1750"/>
                    </a:cubicBezTo>
                    <a:cubicBezTo>
                      <a:pt x="42221" y="1679"/>
                      <a:pt x="42113" y="1619"/>
                      <a:pt x="42006" y="1548"/>
                    </a:cubicBezTo>
                    <a:cubicBezTo>
                      <a:pt x="41959" y="1524"/>
                      <a:pt x="41923" y="1489"/>
                      <a:pt x="41863" y="1465"/>
                    </a:cubicBezTo>
                    <a:cubicBezTo>
                      <a:pt x="41709" y="1369"/>
                      <a:pt x="41542" y="1274"/>
                      <a:pt x="41375" y="1203"/>
                    </a:cubicBezTo>
                    <a:lnTo>
                      <a:pt x="41304" y="1167"/>
                    </a:lnTo>
                    <a:cubicBezTo>
                      <a:pt x="41149" y="1096"/>
                      <a:pt x="40982" y="1024"/>
                      <a:pt x="40816" y="953"/>
                    </a:cubicBezTo>
                    <a:cubicBezTo>
                      <a:pt x="40744" y="929"/>
                      <a:pt x="40673" y="905"/>
                      <a:pt x="40613" y="881"/>
                    </a:cubicBezTo>
                    <a:cubicBezTo>
                      <a:pt x="40482" y="834"/>
                      <a:pt x="40339" y="786"/>
                      <a:pt x="40208" y="738"/>
                    </a:cubicBezTo>
                    <a:lnTo>
                      <a:pt x="39958" y="667"/>
                    </a:lnTo>
                    <a:cubicBezTo>
                      <a:pt x="39815" y="631"/>
                      <a:pt x="39684" y="584"/>
                      <a:pt x="39542" y="548"/>
                    </a:cubicBezTo>
                    <a:cubicBezTo>
                      <a:pt x="39446" y="524"/>
                      <a:pt x="39351" y="500"/>
                      <a:pt x="39268" y="488"/>
                    </a:cubicBezTo>
                    <a:cubicBezTo>
                      <a:pt x="39113" y="453"/>
                      <a:pt x="38970" y="417"/>
                      <a:pt x="38815" y="381"/>
                    </a:cubicBezTo>
                    <a:lnTo>
                      <a:pt x="38530" y="334"/>
                    </a:lnTo>
                    <a:cubicBezTo>
                      <a:pt x="38351" y="298"/>
                      <a:pt x="38172" y="274"/>
                      <a:pt x="37994" y="238"/>
                    </a:cubicBezTo>
                    <a:lnTo>
                      <a:pt x="37744" y="203"/>
                    </a:lnTo>
                    <a:cubicBezTo>
                      <a:pt x="37482" y="167"/>
                      <a:pt x="37208" y="131"/>
                      <a:pt x="36922" y="107"/>
                    </a:cubicBezTo>
                    <a:lnTo>
                      <a:pt x="36863" y="107"/>
                    </a:lnTo>
                    <a:cubicBezTo>
                      <a:pt x="36589" y="84"/>
                      <a:pt x="36327" y="60"/>
                      <a:pt x="36041" y="36"/>
                    </a:cubicBezTo>
                    <a:lnTo>
                      <a:pt x="35744" y="24"/>
                    </a:lnTo>
                    <a:cubicBezTo>
                      <a:pt x="35541" y="12"/>
                      <a:pt x="35339" y="12"/>
                      <a:pt x="35124" y="0"/>
                    </a:cubicBezTo>
                    <a:lnTo>
                      <a:pt x="34755" y="0"/>
                    </a:lnTo>
                    <a:lnTo>
                      <a:pt x="34148" y="0"/>
                    </a:lnTo>
                    <a:lnTo>
                      <a:pt x="33755" y="0"/>
                    </a:lnTo>
                    <a:cubicBezTo>
                      <a:pt x="33541" y="0"/>
                      <a:pt x="33327" y="12"/>
                      <a:pt x="33112" y="24"/>
                    </a:cubicBezTo>
                    <a:lnTo>
                      <a:pt x="32707" y="36"/>
                    </a:lnTo>
                    <a:cubicBezTo>
                      <a:pt x="32481" y="48"/>
                      <a:pt x="32231" y="60"/>
                      <a:pt x="31993" y="84"/>
                    </a:cubicBezTo>
                    <a:lnTo>
                      <a:pt x="31636" y="107"/>
                    </a:lnTo>
                    <a:cubicBezTo>
                      <a:pt x="31267" y="131"/>
                      <a:pt x="30898" y="167"/>
                      <a:pt x="30517" y="203"/>
                    </a:cubicBezTo>
                    <a:cubicBezTo>
                      <a:pt x="19384" y="1310"/>
                      <a:pt x="6514" y="6727"/>
                      <a:pt x="1763" y="12276"/>
                    </a:cubicBezTo>
                    <a:cubicBezTo>
                      <a:pt x="1620" y="12442"/>
                      <a:pt x="1489" y="12609"/>
                      <a:pt x="1370" y="12776"/>
                    </a:cubicBezTo>
                    <a:cubicBezTo>
                      <a:pt x="1323" y="12823"/>
                      <a:pt x="1287" y="12883"/>
                      <a:pt x="1251" y="12930"/>
                    </a:cubicBezTo>
                    <a:cubicBezTo>
                      <a:pt x="1168" y="13038"/>
                      <a:pt x="1084" y="13145"/>
                      <a:pt x="1013" y="13252"/>
                    </a:cubicBezTo>
                    <a:cubicBezTo>
                      <a:pt x="977" y="13311"/>
                      <a:pt x="942" y="13383"/>
                      <a:pt x="894" y="13442"/>
                    </a:cubicBezTo>
                    <a:cubicBezTo>
                      <a:pt x="834" y="13538"/>
                      <a:pt x="775" y="13633"/>
                      <a:pt x="727" y="13728"/>
                    </a:cubicBezTo>
                    <a:cubicBezTo>
                      <a:pt x="692" y="13788"/>
                      <a:pt x="656" y="13859"/>
                      <a:pt x="620" y="13919"/>
                    </a:cubicBezTo>
                    <a:cubicBezTo>
                      <a:pt x="572" y="14014"/>
                      <a:pt x="525" y="14097"/>
                      <a:pt x="477" y="14181"/>
                    </a:cubicBezTo>
                    <a:cubicBezTo>
                      <a:pt x="430" y="14276"/>
                      <a:pt x="418" y="14312"/>
                      <a:pt x="394" y="14383"/>
                    </a:cubicBezTo>
                    <a:cubicBezTo>
                      <a:pt x="358" y="14442"/>
                      <a:pt x="322" y="14550"/>
                      <a:pt x="287" y="14633"/>
                    </a:cubicBezTo>
                    <a:cubicBezTo>
                      <a:pt x="251" y="14716"/>
                      <a:pt x="239" y="14764"/>
                      <a:pt x="215" y="14823"/>
                    </a:cubicBezTo>
                    <a:cubicBezTo>
                      <a:pt x="191" y="14883"/>
                      <a:pt x="168" y="14990"/>
                      <a:pt x="144" y="15074"/>
                    </a:cubicBezTo>
                    <a:cubicBezTo>
                      <a:pt x="120" y="15157"/>
                      <a:pt x="108" y="15193"/>
                      <a:pt x="96" y="15252"/>
                    </a:cubicBezTo>
                    <a:cubicBezTo>
                      <a:pt x="84" y="15335"/>
                      <a:pt x="60" y="15419"/>
                      <a:pt x="49" y="15490"/>
                    </a:cubicBezTo>
                    <a:cubicBezTo>
                      <a:pt x="37" y="15574"/>
                      <a:pt x="37" y="15609"/>
                      <a:pt x="25" y="15669"/>
                    </a:cubicBezTo>
                    <a:cubicBezTo>
                      <a:pt x="13" y="15764"/>
                      <a:pt x="1" y="15871"/>
                      <a:pt x="1" y="15978"/>
                    </a:cubicBezTo>
                    <a:lnTo>
                      <a:pt x="1" y="16050"/>
                    </a:lnTo>
                    <a:cubicBezTo>
                      <a:pt x="1" y="16169"/>
                      <a:pt x="13" y="16288"/>
                      <a:pt x="25" y="16407"/>
                    </a:cubicBezTo>
                    <a:cubicBezTo>
                      <a:pt x="25" y="16443"/>
                      <a:pt x="37" y="16478"/>
                      <a:pt x="37" y="16502"/>
                    </a:cubicBezTo>
                    <a:cubicBezTo>
                      <a:pt x="49" y="16598"/>
                      <a:pt x="60" y="16681"/>
                      <a:pt x="84" y="16764"/>
                    </a:cubicBezTo>
                    <a:cubicBezTo>
                      <a:pt x="96" y="16812"/>
                      <a:pt x="108" y="16848"/>
                      <a:pt x="120" y="16883"/>
                    </a:cubicBezTo>
                    <a:cubicBezTo>
                      <a:pt x="144" y="16967"/>
                      <a:pt x="168" y="17050"/>
                      <a:pt x="203" y="17133"/>
                    </a:cubicBezTo>
                    <a:cubicBezTo>
                      <a:pt x="215" y="17157"/>
                      <a:pt x="227" y="17193"/>
                      <a:pt x="239" y="17217"/>
                    </a:cubicBezTo>
                    <a:cubicBezTo>
                      <a:pt x="287" y="17336"/>
                      <a:pt x="334" y="17443"/>
                      <a:pt x="394" y="17538"/>
                    </a:cubicBezTo>
                    <a:cubicBezTo>
                      <a:pt x="406" y="17562"/>
                      <a:pt x="418" y="17586"/>
                      <a:pt x="430" y="17598"/>
                    </a:cubicBezTo>
                    <a:cubicBezTo>
                      <a:pt x="477" y="17681"/>
                      <a:pt x="537" y="17764"/>
                      <a:pt x="596" y="17848"/>
                    </a:cubicBezTo>
                    <a:lnTo>
                      <a:pt x="668" y="17943"/>
                    </a:lnTo>
                    <a:cubicBezTo>
                      <a:pt x="727" y="18014"/>
                      <a:pt x="787" y="18086"/>
                      <a:pt x="846" y="18157"/>
                    </a:cubicBezTo>
                    <a:cubicBezTo>
                      <a:pt x="870" y="18181"/>
                      <a:pt x="906" y="18217"/>
                      <a:pt x="930" y="18241"/>
                    </a:cubicBezTo>
                    <a:cubicBezTo>
                      <a:pt x="1013" y="18336"/>
                      <a:pt x="1108" y="18419"/>
                      <a:pt x="1203" y="18503"/>
                    </a:cubicBezTo>
                    <a:cubicBezTo>
                      <a:pt x="1215" y="18503"/>
                      <a:pt x="1215" y="18514"/>
                      <a:pt x="1215" y="18514"/>
                    </a:cubicBezTo>
                    <a:cubicBezTo>
                      <a:pt x="1323" y="18598"/>
                      <a:pt x="1442" y="18681"/>
                      <a:pt x="1549" y="18764"/>
                    </a:cubicBezTo>
                    <a:cubicBezTo>
                      <a:pt x="1584" y="18800"/>
                      <a:pt x="1620" y="18824"/>
                      <a:pt x="1656" y="18848"/>
                    </a:cubicBezTo>
                    <a:cubicBezTo>
                      <a:pt x="1751" y="18895"/>
                      <a:pt x="1835" y="18955"/>
                      <a:pt x="1930" y="19014"/>
                    </a:cubicBezTo>
                    <a:lnTo>
                      <a:pt x="2061" y="19086"/>
                    </a:lnTo>
                    <a:cubicBezTo>
                      <a:pt x="2168" y="19145"/>
                      <a:pt x="2275" y="19205"/>
                      <a:pt x="2394" y="19265"/>
                    </a:cubicBezTo>
                    <a:lnTo>
                      <a:pt x="2489" y="19312"/>
                    </a:lnTo>
                    <a:cubicBezTo>
                      <a:pt x="2632" y="19384"/>
                      <a:pt x="2787" y="19443"/>
                      <a:pt x="2942" y="19515"/>
                    </a:cubicBezTo>
                    <a:lnTo>
                      <a:pt x="3061" y="19550"/>
                    </a:lnTo>
                    <a:cubicBezTo>
                      <a:pt x="3180" y="19598"/>
                      <a:pt x="3311" y="19646"/>
                      <a:pt x="3442" y="19693"/>
                    </a:cubicBezTo>
                    <a:lnTo>
                      <a:pt x="3609" y="19753"/>
                    </a:lnTo>
                    <a:cubicBezTo>
                      <a:pt x="3740" y="19788"/>
                      <a:pt x="3870" y="19836"/>
                      <a:pt x="4001" y="19872"/>
                    </a:cubicBezTo>
                    <a:lnTo>
                      <a:pt x="4168" y="19919"/>
                    </a:lnTo>
                    <a:cubicBezTo>
                      <a:pt x="4347" y="19967"/>
                      <a:pt x="4537" y="20015"/>
                      <a:pt x="4740" y="20062"/>
                    </a:cubicBezTo>
                    <a:lnTo>
                      <a:pt x="4811" y="20074"/>
                    </a:lnTo>
                    <a:cubicBezTo>
                      <a:pt x="4990" y="20110"/>
                      <a:pt x="5168" y="20146"/>
                      <a:pt x="5359" y="20181"/>
                    </a:cubicBezTo>
                    <a:lnTo>
                      <a:pt x="5561" y="20217"/>
                    </a:lnTo>
                    <a:lnTo>
                      <a:pt x="6026" y="20288"/>
                    </a:lnTo>
                    <a:lnTo>
                      <a:pt x="6240" y="20324"/>
                    </a:lnTo>
                    <a:cubicBezTo>
                      <a:pt x="6430" y="20348"/>
                      <a:pt x="6621" y="20372"/>
                      <a:pt x="6835" y="20384"/>
                    </a:cubicBezTo>
                    <a:lnTo>
                      <a:pt x="6930" y="20396"/>
                    </a:lnTo>
                    <a:cubicBezTo>
                      <a:pt x="7169" y="20419"/>
                      <a:pt x="7407" y="20443"/>
                      <a:pt x="7657" y="20455"/>
                    </a:cubicBezTo>
                    <a:lnTo>
                      <a:pt x="7871" y="20467"/>
                    </a:lnTo>
                    <a:cubicBezTo>
                      <a:pt x="8050" y="20479"/>
                      <a:pt x="8240" y="20491"/>
                      <a:pt x="8431" y="20491"/>
                    </a:cubicBezTo>
                    <a:lnTo>
                      <a:pt x="8681" y="20503"/>
                    </a:lnTo>
                    <a:cubicBezTo>
                      <a:pt x="8883" y="20503"/>
                      <a:pt x="9074" y="20515"/>
                      <a:pt x="9276" y="20515"/>
                    </a:cubicBezTo>
                    <a:lnTo>
                      <a:pt x="9490" y="20515"/>
                    </a:lnTo>
                    <a:cubicBezTo>
                      <a:pt x="9752" y="20515"/>
                      <a:pt x="10026" y="20515"/>
                      <a:pt x="10312" y="20503"/>
                    </a:cubicBezTo>
                    <a:lnTo>
                      <a:pt x="10490" y="20503"/>
                    </a:lnTo>
                    <a:lnTo>
                      <a:pt x="11181" y="20479"/>
                    </a:lnTo>
                    <a:lnTo>
                      <a:pt x="11467" y="20455"/>
                    </a:lnTo>
                    <a:cubicBezTo>
                      <a:pt x="11681" y="20443"/>
                      <a:pt x="11895" y="20431"/>
                      <a:pt x="12110" y="20419"/>
                    </a:cubicBezTo>
                    <a:lnTo>
                      <a:pt x="12383" y="20396"/>
                    </a:lnTo>
                    <a:cubicBezTo>
                      <a:pt x="12693" y="20372"/>
                      <a:pt x="13003" y="20348"/>
                      <a:pt x="13324" y="20312"/>
                    </a:cubicBezTo>
                    <a:cubicBezTo>
                      <a:pt x="24444" y="19193"/>
                      <a:pt x="37327" y="13788"/>
                      <a:pt x="42078" y="8227"/>
                    </a:cubicBezTo>
                    <a:cubicBezTo>
                      <a:pt x="42209" y="8073"/>
                      <a:pt x="42340" y="7906"/>
                      <a:pt x="42459" y="7751"/>
                    </a:cubicBezTo>
                    <a:cubicBezTo>
                      <a:pt x="42506" y="7704"/>
                      <a:pt x="42530" y="7656"/>
                      <a:pt x="42578" y="7608"/>
                    </a:cubicBezTo>
                    <a:cubicBezTo>
                      <a:pt x="42649" y="7501"/>
                      <a:pt x="42732" y="7394"/>
                      <a:pt x="42804" y="7287"/>
                    </a:cubicBezTo>
                    <a:cubicBezTo>
                      <a:pt x="42840" y="7227"/>
                      <a:pt x="42875" y="7168"/>
                      <a:pt x="42911" y="7120"/>
                    </a:cubicBezTo>
                    <a:cubicBezTo>
                      <a:pt x="42971" y="7013"/>
                      <a:pt x="43042" y="6918"/>
                      <a:pt x="43090" y="6822"/>
                    </a:cubicBezTo>
                    <a:cubicBezTo>
                      <a:pt x="43125" y="6763"/>
                      <a:pt x="43161" y="6703"/>
                      <a:pt x="43185" y="6656"/>
                    </a:cubicBezTo>
                    <a:cubicBezTo>
                      <a:pt x="43244" y="6549"/>
                      <a:pt x="43292" y="6453"/>
                      <a:pt x="43340" y="6358"/>
                    </a:cubicBezTo>
                    <a:cubicBezTo>
                      <a:pt x="43364" y="6311"/>
                      <a:pt x="43387" y="6263"/>
                      <a:pt x="43411" y="6203"/>
                    </a:cubicBezTo>
                    <a:cubicBezTo>
                      <a:pt x="43471" y="6072"/>
                      <a:pt x="43530" y="5930"/>
                      <a:pt x="43578" y="5799"/>
                    </a:cubicBezTo>
                    <a:cubicBezTo>
                      <a:pt x="43590" y="5799"/>
                      <a:pt x="43590" y="5787"/>
                      <a:pt x="43590" y="5775"/>
                    </a:cubicBezTo>
                    <a:cubicBezTo>
                      <a:pt x="43637" y="5632"/>
                      <a:pt x="43685" y="5489"/>
                      <a:pt x="43721" y="5358"/>
                    </a:cubicBezTo>
                    <a:cubicBezTo>
                      <a:pt x="43733" y="5310"/>
                      <a:pt x="43733" y="5275"/>
                      <a:pt x="43745" y="5227"/>
                    </a:cubicBezTo>
                    <a:cubicBezTo>
                      <a:pt x="43768" y="5132"/>
                      <a:pt x="43780" y="5048"/>
                      <a:pt x="43804" y="4953"/>
                    </a:cubicBezTo>
                    <a:cubicBezTo>
                      <a:pt x="43804" y="4906"/>
                      <a:pt x="43816" y="4858"/>
                      <a:pt x="43816" y="4798"/>
                    </a:cubicBezTo>
                    <a:cubicBezTo>
                      <a:pt x="43828" y="4715"/>
                      <a:pt x="43828" y="4632"/>
                      <a:pt x="43840" y="4548"/>
                    </a:cubicBezTo>
                    <a:lnTo>
                      <a:pt x="43840" y="4406"/>
                    </a:lnTo>
                    <a:cubicBezTo>
                      <a:pt x="43828" y="4322"/>
                      <a:pt x="43828" y="4239"/>
                      <a:pt x="43816" y="4156"/>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26" name="Google Shape;126;p6"/>
            <p:cNvSpPr/>
            <p:nvPr/>
          </p:nvSpPr>
          <p:spPr>
            <a:xfrm>
              <a:off x="8300230" y="3412543"/>
              <a:ext cx="1321234" cy="1387900"/>
            </a:xfrm>
            <a:custGeom>
              <a:rect b="b" l="l" r="r" t="t"/>
              <a:pathLst>
                <a:path extrusionOk="0" h="55516" w="66402">
                  <a:moveTo>
                    <a:pt x="0" y="0"/>
                  </a:moveTo>
                  <a:lnTo>
                    <a:pt x="66402" y="0"/>
                  </a:lnTo>
                  <a:lnTo>
                    <a:pt x="66402" y="55516"/>
                  </a:lnTo>
                </a:path>
              </a:pathLst>
            </a:custGeom>
            <a:noFill/>
            <a:ln cap="flat" cmpd="sng" w="28575">
              <a:solidFill>
                <a:schemeClr val="lt1"/>
              </a:solidFill>
              <a:prstDash val="solid"/>
              <a:round/>
              <a:headEnd len="med" w="med" type="none"/>
              <a:tailEnd len="med" w="med" type="none"/>
            </a:ln>
          </p:spPr>
        </p:sp>
      </p:grpSp>
      <p:sp>
        <p:nvSpPr>
          <p:cNvPr id="127" name="Google Shape;127;p6"/>
          <p:cNvSpPr/>
          <p:nvPr/>
        </p:nvSpPr>
        <p:spPr>
          <a:xfrm rot="-137437">
            <a:off x="-2322719" y="-1422573"/>
            <a:ext cx="4113287" cy="3558466"/>
          </a:xfrm>
          <a:prstGeom prst="triangle">
            <a:avLst>
              <a:gd fmla="val 50000" name="adj"/>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rPr lang="en" sz="2800"/>
              <a:t> </a:t>
            </a:r>
            <a:endParaRPr sz="2800"/>
          </a:p>
        </p:txBody>
      </p:sp>
      <p:grpSp>
        <p:nvGrpSpPr>
          <p:cNvPr id="128" name="Google Shape;128;p6"/>
          <p:cNvGrpSpPr/>
          <p:nvPr/>
        </p:nvGrpSpPr>
        <p:grpSpPr>
          <a:xfrm>
            <a:off x="-858215" y="-795964"/>
            <a:ext cx="1725143" cy="1969555"/>
            <a:chOff x="742950" y="1124975"/>
            <a:chExt cx="1327850" cy="1515975"/>
          </a:xfrm>
        </p:grpSpPr>
        <p:sp>
          <p:nvSpPr>
            <p:cNvPr id="129" name="Google Shape;129;p6"/>
            <p:cNvSpPr/>
            <p:nvPr/>
          </p:nvSpPr>
          <p:spPr>
            <a:xfrm>
              <a:off x="742950" y="1124975"/>
              <a:ext cx="304525" cy="1515975"/>
            </a:xfrm>
            <a:custGeom>
              <a:rect b="b" l="l" r="r" t="t"/>
              <a:pathLst>
                <a:path extrusionOk="0" h="60639" w="12181">
                  <a:moveTo>
                    <a:pt x="0" y="60639"/>
                  </a:moveTo>
                  <a:lnTo>
                    <a:pt x="6263" y="0"/>
                  </a:lnTo>
                  <a:lnTo>
                    <a:pt x="12180" y="46911"/>
                  </a:lnTo>
                  <a:close/>
                </a:path>
              </a:pathLst>
            </a:custGeom>
            <a:gradFill>
              <a:gsLst>
                <a:gs pos="0">
                  <a:srgbClr val="FF62FF"/>
                </a:gs>
                <a:gs pos="100000">
                  <a:srgbClr val="A2B5F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 name="Google Shape;130;p6"/>
            <p:cNvSpPr/>
            <p:nvPr/>
          </p:nvSpPr>
          <p:spPr>
            <a:xfrm>
              <a:off x="899500" y="1124975"/>
              <a:ext cx="1171300" cy="1172775"/>
            </a:xfrm>
            <a:custGeom>
              <a:rect b="b" l="l" r="r" t="t"/>
              <a:pathLst>
                <a:path extrusionOk="0" h="46911" w="46852">
                  <a:moveTo>
                    <a:pt x="46852" y="37576"/>
                  </a:moveTo>
                  <a:lnTo>
                    <a:pt x="5918" y="46911"/>
                  </a:lnTo>
                  <a:lnTo>
                    <a:pt x="1" y="0"/>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 name="Google Shape;131;p6"/>
            <p:cNvSpPr/>
            <p:nvPr/>
          </p:nvSpPr>
          <p:spPr>
            <a:xfrm>
              <a:off x="742950" y="2064375"/>
              <a:ext cx="1327850" cy="576575"/>
            </a:xfrm>
            <a:custGeom>
              <a:rect b="b" l="l" r="r" t="t"/>
              <a:pathLst>
                <a:path extrusionOk="0" h="23063" w="53114">
                  <a:moveTo>
                    <a:pt x="53114" y="0"/>
                  </a:moveTo>
                  <a:lnTo>
                    <a:pt x="0" y="23063"/>
                  </a:lnTo>
                  <a:lnTo>
                    <a:pt x="12180" y="9335"/>
                  </a:lnTo>
                  <a:close/>
                </a:path>
              </a:pathLst>
            </a:custGeom>
            <a:gradFill>
              <a:gsLst>
                <a:gs pos="0">
                  <a:srgbClr val="F9F6EF"/>
                </a:gs>
                <a:gs pos="100000">
                  <a:srgbClr val="F148FF"/>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32" name="Google Shape;132;p6"/>
          <p:cNvGrpSpPr/>
          <p:nvPr/>
        </p:nvGrpSpPr>
        <p:grpSpPr>
          <a:xfrm>
            <a:off x="15607780" y="6736065"/>
            <a:ext cx="5512603" cy="4711945"/>
            <a:chOff x="-589990" y="-935923"/>
            <a:chExt cx="3452714" cy="2951237"/>
          </a:xfrm>
        </p:grpSpPr>
        <p:sp>
          <p:nvSpPr>
            <p:cNvPr id="133" name="Google Shape;133;p6"/>
            <p:cNvSpPr/>
            <p:nvPr/>
          </p:nvSpPr>
          <p:spPr>
            <a:xfrm rot="2097264">
              <a:off x="901933" y="-467612"/>
              <a:ext cx="1534758" cy="1327771"/>
            </a:xfrm>
            <a:prstGeom prst="triangle">
              <a:avLst>
                <a:gd fmla="val 50000" name="adj"/>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34" name="Google Shape;134;p6"/>
            <p:cNvGrpSpPr/>
            <p:nvPr/>
          </p:nvGrpSpPr>
          <p:grpSpPr>
            <a:xfrm rot="1441188">
              <a:off x="-323676" y="-425161"/>
              <a:ext cx="2920085" cy="1929713"/>
              <a:chOff x="1577049" y="777092"/>
              <a:chExt cx="4566375" cy="3017650"/>
            </a:xfrm>
          </p:grpSpPr>
          <p:sp>
            <p:nvSpPr>
              <p:cNvPr id="135" name="Google Shape;135;p6"/>
              <p:cNvSpPr/>
              <p:nvPr/>
            </p:nvSpPr>
            <p:spPr>
              <a:xfrm>
                <a:off x="1597299" y="777092"/>
                <a:ext cx="4522325" cy="2935500"/>
              </a:xfrm>
              <a:custGeom>
                <a:rect b="b" l="l" r="r" t="t"/>
                <a:pathLst>
                  <a:path extrusionOk="0" h="117420" w="180893">
                    <a:moveTo>
                      <a:pt x="46459" y="111526"/>
                    </a:moveTo>
                    <a:cubicBezTo>
                      <a:pt x="48423" y="110966"/>
                      <a:pt x="50459" y="110752"/>
                      <a:pt x="52495" y="110895"/>
                    </a:cubicBezTo>
                    <a:cubicBezTo>
                      <a:pt x="56341" y="111168"/>
                      <a:pt x="59782" y="112562"/>
                      <a:pt x="63116" y="113931"/>
                    </a:cubicBezTo>
                    <a:cubicBezTo>
                      <a:pt x="65354" y="114848"/>
                      <a:pt x="67521" y="115752"/>
                      <a:pt x="69712" y="116348"/>
                    </a:cubicBezTo>
                    <a:cubicBezTo>
                      <a:pt x="72629" y="117145"/>
                      <a:pt x="75534" y="117419"/>
                      <a:pt x="78665" y="116550"/>
                    </a:cubicBezTo>
                    <a:cubicBezTo>
                      <a:pt x="80463" y="116050"/>
                      <a:pt x="82344" y="115181"/>
                      <a:pt x="84380" y="113776"/>
                    </a:cubicBezTo>
                    <a:cubicBezTo>
                      <a:pt x="85535" y="112978"/>
                      <a:pt x="86619" y="112085"/>
                      <a:pt x="87619" y="111097"/>
                    </a:cubicBezTo>
                    <a:cubicBezTo>
                      <a:pt x="89047" y="109668"/>
                      <a:pt x="90286" y="108049"/>
                      <a:pt x="91286" y="106299"/>
                    </a:cubicBezTo>
                    <a:cubicBezTo>
                      <a:pt x="92274" y="104572"/>
                      <a:pt x="93084" y="102751"/>
                      <a:pt x="93715" y="100870"/>
                    </a:cubicBezTo>
                    <a:cubicBezTo>
                      <a:pt x="95036" y="97048"/>
                      <a:pt x="95846" y="92845"/>
                      <a:pt x="96822" y="88594"/>
                    </a:cubicBezTo>
                    <a:cubicBezTo>
                      <a:pt x="97477" y="85761"/>
                      <a:pt x="98227" y="82891"/>
                      <a:pt x="99299" y="80081"/>
                    </a:cubicBezTo>
                    <a:cubicBezTo>
                      <a:pt x="100727" y="76343"/>
                      <a:pt x="102775" y="72699"/>
                      <a:pt x="105930" y="69568"/>
                    </a:cubicBezTo>
                    <a:cubicBezTo>
                      <a:pt x="107097" y="68413"/>
                      <a:pt x="108359" y="67377"/>
                      <a:pt x="109705" y="66449"/>
                    </a:cubicBezTo>
                    <a:cubicBezTo>
                      <a:pt x="111991" y="64865"/>
                      <a:pt x="114193" y="63817"/>
                      <a:pt x="116313" y="63222"/>
                    </a:cubicBezTo>
                    <a:cubicBezTo>
                      <a:pt x="118265" y="62663"/>
                      <a:pt x="120313" y="62460"/>
                      <a:pt x="122349" y="62603"/>
                    </a:cubicBezTo>
                    <a:cubicBezTo>
                      <a:pt x="126183" y="62865"/>
                      <a:pt x="129624" y="64270"/>
                      <a:pt x="132970" y="65627"/>
                    </a:cubicBezTo>
                    <a:cubicBezTo>
                      <a:pt x="135184" y="66544"/>
                      <a:pt x="137363" y="67449"/>
                      <a:pt x="139554" y="68044"/>
                    </a:cubicBezTo>
                    <a:cubicBezTo>
                      <a:pt x="142471" y="68854"/>
                      <a:pt x="145376" y="69116"/>
                      <a:pt x="148519" y="68247"/>
                    </a:cubicBezTo>
                    <a:cubicBezTo>
                      <a:pt x="150305" y="67746"/>
                      <a:pt x="152186" y="66877"/>
                      <a:pt x="154222" y="65460"/>
                    </a:cubicBezTo>
                    <a:cubicBezTo>
                      <a:pt x="155389" y="64675"/>
                      <a:pt x="156473" y="63770"/>
                      <a:pt x="157461" y="62782"/>
                    </a:cubicBezTo>
                    <a:cubicBezTo>
                      <a:pt x="158901" y="61353"/>
                      <a:pt x="160140" y="59746"/>
                      <a:pt x="161140" y="57995"/>
                    </a:cubicBezTo>
                    <a:cubicBezTo>
                      <a:pt x="162116" y="56257"/>
                      <a:pt x="162926" y="54435"/>
                      <a:pt x="163557" y="52554"/>
                    </a:cubicBezTo>
                    <a:cubicBezTo>
                      <a:pt x="164878" y="48732"/>
                      <a:pt x="165688" y="44541"/>
                      <a:pt x="166676" y="40291"/>
                    </a:cubicBezTo>
                    <a:cubicBezTo>
                      <a:pt x="167331" y="37445"/>
                      <a:pt x="168081" y="34588"/>
                      <a:pt x="169153" y="31778"/>
                    </a:cubicBezTo>
                    <a:cubicBezTo>
                      <a:pt x="170581" y="28039"/>
                      <a:pt x="172629" y="24396"/>
                      <a:pt x="175784" y="21265"/>
                    </a:cubicBezTo>
                    <a:cubicBezTo>
                      <a:pt x="176939" y="20110"/>
                      <a:pt x="178201" y="19062"/>
                      <a:pt x="179547" y="18133"/>
                    </a:cubicBezTo>
                    <a:cubicBezTo>
                      <a:pt x="179654" y="18074"/>
                      <a:pt x="179761" y="18014"/>
                      <a:pt x="179868" y="17967"/>
                    </a:cubicBezTo>
                    <a:cubicBezTo>
                      <a:pt x="179904" y="17955"/>
                      <a:pt x="179940" y="17943"/>
                      <a:pt x="179975" y="17931"/>
                    </a:cubicBezTo>
                    <a:cubicBezTo>
                      <a:pt x="180047" y="17907"/>
                      <a:pt x="180118" y="17883"/>
                      <a:pt x="180190" y="17883"/>
                    </a:cubicBezTo>
                    <a:cubicBezTo>
                      <a:pt x="180237" y="17871"/>
                      <a:pt x="180273" y="17871"/>
                      <a:pt x="180321" y="17871"/>
                    </a:cubicBezTo>
                    <a:cubicBezTo>
                      <a:pt x="180380" y="17859"/>
                      <a:pt x="180452" y="17859"/>
                      <a:pt x="180511" y="17871"/>
                    </a:cubicBezTo>
                    <a:cubicBezTo>
                      <a:pt x="180559" y="17871"/>
                      <a:pt x="180595" y="17871"/>
                      <a:pt x="180630" y="17883"/>
                    </a:cubicBezTo>
                    <a:cubicBezTo>
                      <a:pt x="180702" y="17895"/>
                      <a:pt x="180761" y="17907"/>
                      <a:pt x="180821" y="17943"/>
                    </a:cubicBezTo>
                    <a:cubicBezTo>
                      <a:pt x="180845" y="17943"/>
                      <a:pt x="180868" y="17943"/>
                      <a:pt x="180892" y="17955"/>
                    </a:cubicBezTo>
                    <a:lnTo>
                      <a:pt x="141304" y="179"/>
                    </a:lnTo>
                    <a:cubicBezTo>
                      <a:pt x="140852" y="0"/>
                      <a:pt x="140340" y="72"/>
                      <a:pt x="139959" y="369"/>
                    </a:cubicBezTo>
                    <a:cubicBezTo>
                      <a:pt x="138613" y="1286"/>
                      <a:pt x="137351" y="2334"/>
                      <a:pt x="136184" y="3489"/>
                    </a:cubicBezTo>
                    <a:cubicBezTo>
                      <a:pt x="133029" y="6620"/>
                      <a:pt x="130981" y="10263"/>
                      <a:pt x="129552" y="14002"/>
                    </a:cubicBezTo>
                    <a:cubicBezTo>
                      <a:pt x="128481" y="16812"/>
                      <a:pt x="127743" y="19669"/>
                      <a:pt x="127076" y="22515"/>
                    </a:cubicBezTo>
                    <a:cubicBezTo>
                      <a:pt x="126088" y="26765"/>
                      <a:pt x="125290" y="30956"/>
                      <a:pt x="123968" y="34778"/>
                    </a:cubicBezTo>
                    <a:cubicBezTo>
                      <a:pt x="123337" y="36659"/>
                      <a:pt x="122528" y="38481"/>
                      <a:pt x="121551" y="40219"/>
                    </a:cubicBezTo>
                    <a:cubicBezTo>
                      <a:pt x="120539" y="41970"/>
                      <a:pt x="119301" y="43577"/>
                      <a:pt x="117872" y="45006"/>
                    </a:cubicBezTo>
                    <a:cubicBezTo>
                      <a:pt x="116872" y="45994"/>
                      <a:pt x="115789" y="46899"/>
                      <a:pt x="114634" y="47685"/>
                    </a:cubicBezTo>
                    <a:cubicBezTo>
                      <a:pt x="112598" y="49101"/>
                      <a:pt x="110717" y="49970"/>
                      <a:pt x="108919" y="50471"/>
                    </a:cubicBezTo>
                    <a:cubicBezTo>
                      <a:pt x="105788" y="51340"/>
                      <a:pt x="102882" y="51078"/>
                      <a:pt x="99954" y="50268"/>
                    </a:cubicBezTo>
                    <a:cubicBezTo>
                      <a:pt x="97763" y="49673"/>
                      <a:pt x="95584" y="48768"/>
                      <a:pt x="93369" y="47851"/>
                    </a:cubicBezTo>
                    <a:cubicBezTo>
                      <a:pt x="90036" y="46494"/>
                      <a:pt x="86583" y="45089"/>
                      <a:pt x="82749" y="44827"/>
                    </a:cubicBezTo>
                    <a:cubicBezTo>
                      <a:pt x="80713" y="44684"/>
                      <a:pt x="78677" y="44887"/>
                      <a:pt x="76713" y="45446"/>
                    </a:cubicBezTo>
                    <a:cubicBezTo>
                      <a:pt x="74605" y="46041"/>
                      <a:pt x="72391" y="47089"/>
                      <a:pt x="70105" y="48673"/>
                    </a:cubicBezTo>
                    <a:cubicBezTo>
                      <a:pt x="68759" y="49601"/>
                      <a:pt x="67497" y="50649"/>
                      <a:pt x="66342" y="51792"/>
                    </a:cubicBezTo>
                    <a:cubicBezTo>
                      <a:pt x="63187" y="54923"/>
                      <a:pt x="61127" y="58579"/>
                      <a:pt x="59710" y="62305"/>
                    </a:cubicBezTo>
                    <a:cubicBezTo>
                      <a:pt x="58639" y="65115"/>
                      <a:pt x="57889" y="67973"/>
                      <a:pt x="57234" y="70818"/>
                    </a:cubicBezTo>
                    <a:cubicBezTo>
                      <a:pt x="56258" y="75069"/>
                      <a:pt x="55448" y="79260"/>
                      <a:pt x="54126" y="83082"/>
                    </a:cubicBezTo>
                    <a:cubicBezTo>
                      <a:pt x="53495" y="84975"/>
                      <a:pt x="52686" y="86785"/>
                      <a:pt x="51709" y="88523"/>
                    </a:cubicBezTo>
                    <a:cubicBezTo>
                      <a:pt x="50697" y="90273"/>
                      <a:pt x="49459" y="91892"/>
                      <a:pt x="48030" y="93309"/>
                    </a:cubicBezTo>
                    <a:cubicBezTo>
                      <a:pt x="47030" y="94297"/>
                      <a:pt x="45947" y="95202"/>
                      <a:pt x="44792" y="95988"/>
                    </a:cubicBezTo>
                    <a:cubicBezTo>
                      <a:pt x="42756" y="97405"/>
                      <a:pt x="40863" y="98274"/>
                      <a:pt x="39077" y="98786"/>
                    </a:cubicBezTo>
                    <a:cubicBezTo>
                      <a:pt x="35946" y="99643"/>
                      <a:pt x="33040" y="99381"/>
                      <a:pt x="30123" y="98572"/>
                    </a:cubicBezTo>
                    <a:cubicBezTo>
                      <a:pt x="27933" y="97976"/>
                      <a:pt x="25754" y="97072"/>
                      <a:pt x="23527" y="96167"/>
                    </a:cubicBezTo>
                    <a:cubicBezTo>
                      <a:pt x="20194" y="94797"/>
                      <a:pt x="16753" y="93404"/>
                      <a:pt x="12907" y="93131"/>
                    </a:cubicBezTo>
                    <a:cubicBezTo>
                      <a:pt x="10871" y="92988"/>
                      <a:pt x="8835" y="93202"/>
                      <a:pt x="6870" y="93762"/>
                    </a:cubicBezTo>
                    <a:cubicBezTo>
                      <a:pt x="4763" y="94357"/>
                      <a:pt x="2549" y="95393"/>
                      <a:pt x="1" y="97202"/>
                    </a:cubicBezTo>
                    <a:lnTo>
                      <a:pt x="39589" y="114978"/>
                    </a:lnTo>
                    <a:cubicBezTo>
                      <a:pt x="42149" y="113157"/>
                      <a:pt x="44351" y="112121"/>
                      <a:pt x="46459" y="111526"/>
                    </a:cubicBezTo>
                    <a:close/>
                  </a:path>
                </a:pathLst>
              </a:custGeom>
              <a:gradFill>
                <a:gsLst>
                  <a:gs pos="0">
                    <a:srgbClr val="FFE2FF"/>
                  </a:gs>
                  <a:gs pos="8000">
                    <a:srgbClr val="D3A3EE"/>
                  </a:gs>
                  <a:gs pos="21000">
                    <a:srgbClr val="7B76D6"/>
                  </a:gs>
                  <a:gs pos="35000">
                    <a:srgbClr val="D3A3EE"/>
                  </a:gs>
                  <a:gs pos="46000">
                    <a:srgbClr val="FFE2FF"/>
                  </a:gs>
                  <a:gs pos="58000">
                    <a:srgbClr val="D3A3EE"/>
                  </a:gs>
                  <a:gs pos="69000">
                    <a:srgbClr val="7B76D6"/>
                  </a:gs>
                  <a:gs pos="85000">
                    <a:srgbClr val="D3A3EE"/>
                  </a:gs>
                  <a:gs pos="94000">
                    <a:srgbClr val="FFE2FF"/>
                  </a:gs>
                  <a:gs pos="100000">
                    <a:srgbClr val="D3A3EE"/>
                  </a:gs>
                </a:gsLst>
                <a:lin ang="8100019"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 name="Google Shape;136;p6"/>
              <p:cNvSpPr/>
              <p:nvPr/>
            </p:nvSpPr>
            <p:spPr>
              <a:xfrm>
                <a:off x="2566774" y="1223567"/>
                <a:ext cx="3576650" cy="2571175"/>
              </a:xfrm>
              <a:custGeom>
                <a:rect b="b" l="l" r="r" t="t"/>
                <a:pathLst>
                  <a:path extrusionOk="0" h="102847" w="143066">
                    <a:moveTo>
                      <a:pt x="142768" y="798"/>
                    </a:moveTo>
                    <a:cubicBezTo>
                      <a:pt x="142637" y="465"/>
                      <a:pt x="142375" y="203"/>
                      <a:pt x="142054" y="84"/>
                    </a:cubicBezTo>
                    <a:cubicBezTo>
                      <a:pt x="141982" y="60"/>
                      <a:pt x="141923" y="36"/>
                      <a:pt x="141863" y="24"/>
                    </a:cubicBezTo>
                    <a:cubicBezTo>
                      <a:pt x="141816" y="24"/>
                      <a:pt x="141780" y="12"/>
                      <a:pt x="141744" y="12"/>
                    </a:cubicBezTo>
                    <a:cubicBezTo>
                      <a:pt x="141673" y="0"/>
                      <a:pt x="141613" y="0"/>
                      <a:pt x="141542" y="12"/>
                    </a:cubicBezTo>
                    <a:cubicBezTo>
                      <a:pt x="141506" y="12"/>
                      <a:pt x="141458" y="12"/>
                      <a:pt x="141423" y="24"/>
                    </a:cubicBezTo>
                    <a:cubicBezTo>
                      <a:pt x="141339" y="36"/>
                      <a:pt x="141268" y="48"/>
                      <a:pt x="141196" y="84"/>
                    </a:cubicBezTo>
                    <a:cubicBezTo>
                      <a:pt x="141161" y="96"/>
                      <a:pt x="141125" y="96"/>
                      <a:pt x="141101" y="108"/>
                    </a:cubicBezTo>
                    <a:cubicBezTo>
                      <a:pt x="140982" y="155"/>
                      <a:pt x="140875" y="215"/>
                      <a:pt x="140768" y="286"/>
                    </a:cubicBezTo>
                    <a:cubicBezTo>
                      <a:pt x="139422" y="1215"/>
                      <a:pt x="138160" y="2263"/>
                      <a:pt x="137005" y="3406"/>
                    </a:cubicBezTo>
                    <a:cubicBezTo>
                      <a:pt x="133850" y="6537"/>
                      <a:pt x="131791" y="10192"/>
                      <a:pt x="130374" y="13919"/>
                    </a:cubicBezTo>
                    <a:cubicBezTo>
                      <a:pt x="129302" y="16729"/>
                      <a:pt x="128552" y="19598"/>
                      <a:pt x="127897" y="22432"/>
                    </a:cubicBezTo>
                    <a:cubicBezTo>
                      <a:pt x="126909" y="26682"/>
                      <a:pt x="126111" y="30873"/>
                      <a:pt x="124778" y="34707"/>
                    </a:cubicBezTo>
                    <a:cubicBezTo>
                      <a:pt x="124147" y="36588"/>
                      <a:pt x="123337" y="38410"/>
                      <a:pt x="122361" y="40136"/>
                    </a:cubicBezTo>
                    <a:cubicBezTo>
                      <a:pt x="121361" y="41898"/>
                      <a:pt x="120122" y="43506"/>
                      <a:pt x="118682" y="44935"/>
                    </a:cubicBezTo>
                    <a:cubicBezTo>
                      <a:pt x="117694" y="45923"/>
                      <a:pt x="116610" y="46816"/>
                      <a:pt x="115443" y="47613"/>
                    </a:cubicBezTo>
                    <a:cubicBezTo>
                      <a:pt x="113407" y="49018"/>
                      <a:pt x="111526" y="49899"/>
                      <a:pt x="109740" y="50388"/>
                    </a:cubicBezTo>
                    <a:cubicBezTo>
                      <a:pt x="106597" y="51269"/>
                      <a:pt x="103692" y="50983"/>
                      <a:pt x="100775" y="50197"/>
                    </a:cubicBezTo>
                    <a:cubicBezTo>
                      <a:pt x="98584" y="49602"/>
                      <a:pt x="96405" y="48685"/>
                      <a:pt x="94191" y="47780"/>
                    </a:cubicBezTo>
                    <a:cubicBezTo>
                      <a:pt x="90845" y="46411"/>
                      <a:pt x="87404" y="45018"/>
                      <a:pt x="83570" y="44744"/>
                    </a:cubicBezTo>
                    <a:cubicBezTo>
                      <a:pt x="81534" y="44601"/>
                      <a:pt x="79486" y="44815"/>
                      <a:pt x="77534" y="45363"/>
                    </a:cubicBezTo>
                    <a:cubicBezTo>
                      <a:pt x="75414" y="45958"/>
                      <a:pt x="73212" y="47006"/>
                      <a:pt x="70926" y="48590"/>
                    </a:cubicBezTo>
                    <a:cubicBezTo>
                      <a:pt x="69580" y="49518"/>
                      <a:pt x="68318" y="50566"/>
                      <a:pt x="67151" y="51721"/>
                    </a:cubicBezTo>
                    <a:cubicBezTo>
                      <a:pt x="63996" y="54840"/>
                      <a:pt x="61948" y="58496"/>
                      <a:pt x="60520" y="62234"/>
                    </a:cubicBezTo>
                    <a:cubicBezTo>
                      <a:pt x="59448" y="65032"/>
                      <a:pt x="58698" y="67902"/>
                      <a:pt x="58043" y="70735"/>
                    </a:cubicBezTo>
                    <a:cubicBezTo>
                      <a:pt x="57067" y="74998"/>
                      <a:pt x="56257" y="79189"/>
                      <a:pt x="54936" y="83011"/>
                    </a:cubicBezTo>
                    <a:cubicBezTo>
                      <a:pt x="54305" y="84892"/>
                      <a:pt x="53495" y="86713"/>
                      <a:pt x="52507" y="88440"/>
                    </a:cubicBezTo>
                    <a:cubicBezTo>
                      <a:pt x="51507" y="90202"/>
                      <a:pt x="50268" y="91809"/>
                      <a:pt x="48840" y="93238"/>
                    </a:cubicBezTo>
                    <a:cubicBezTo>
                      <a:pt x="47840" y="94226"/>
                      <a:pt x="46756" y="95119"/>
                      <a:pt x="45601" y="95917"/>
                    </a:cubicBezTo>
                    <a:cubicBezTo>
                      <a:pt x="43565" y="97322"/>
                      <a:pt x="41684" y="98203"/>
                      <a:pt x="39886" y="98691"/>
                    </a:cubicBezTo>
                    <a:cubicBezTo>
                      <a:pt x="36755" y="99560"/>
                      <a:pt x="33850" y="99286"/>
                      <a:pt x="30933" y="98489"/>
                    </a:cubicBezTo>
                    <a:cubicBezTo>
                      <a:pt x="28742" y="97893"/>
                      <a:pt x="26563" y="96989"/>
                      <a:pt x="24337" y="96072"/>
                    </a:cubicBezTo>
                    <a:cubicBezTo>
                      <a:pt x="21003" y="94714"/>
                      <a:pt x="17562" y="93321"/>
                      <a:pt x="13716" y="93048"/>
                    </a:cubicBezTo>
                    <a:cubicBezTo>
                      <a:pt x="11680" y="92905"/>
                      <a:pt x="9644" y="93107"/>
                      <a:pt x="7680" y="93679"/>
                    </a:cubicBezTo>
                    <a:cubicBezTo>
                      <a:pt x="5572" y="94274"/>
                      <a:pt x="3370" y="95310"/>
                      <a:pt x="822" y="97108"/>
                    </a:cubicBezTo>
                    <a:cubicBezTo>
                      <a:pt x="238" y="97691"/>
                      <a:pt x="0" y="98608"/>
                      <a:pt x="298" y="99322"/>
                    </a:cubicBezTo>
                    <a:cubicBezTo>
                      <a:pt x="357" y="99465"/>
                      <a:pt x="441" y="99596"/>
                      <a:pt x="536" y="99703"/>
                    </a:cubicBezTo>
                    <a:cubicBezTo>
                      <a:pt x="560" y="99727"/>
                      <a:pt x="572" y="99751"/>
                      <a:pt x="596" y="99763"/>
                    </a:cubicBezTo>
                    <a:cubicBezTo>
                      <a:pt x="691" y="99858"/>
                      <a:pt x="798" y="99941"/>
                      <a:pt x="917" y="100001"/>
                    </a:cubicBezTo>
                    <a:cubicBezTo>
                      <a:pt x="1381" y="100203"/>
                      <a:pt x="1905" y="100132"/>
                      <a:pt x="2298" y="99834"/>
                    </a:cubicBezTo>
                    <a:cubicBezTo>
                      <a:pt x="4334" y="98429"/>
                      <a:pt x="6215" y="97548"/>
                      <a:pt x="8013" y="97048"/>
                    </a:cubicBezTo>
                    <a:cubicBezTo>
                      <a:pt x="11144" y="96191"/>
                      <a:pt x="14050" y="96453"/>
                      <a:pt x="16967" y="97250"/>
                    </a:cubicBezTo>
                    <a:cubicBezTo>
                      <a:pt x="19157" y="97846"/>
                      <a:pt x="21336" y="98763"/>
                      <a:pt x="23563" y="99667"/>
                    </a:cubicBezTo>
                    <a:cubicBezTo>
                      <a:pt x="26896" y="101037"/>
                      <a:pt x="30349" y="102430"/>
                      <a:pt x="34183" y="102704"/>
                    </a:cubicBezTo>
                    <a:cubicBezTo>
                      <a:pt x="36207" y="102846"/>
                      <a:pt x="38255" y="102632"/>
                      <a:pt x="40220" y="102084"/>
                    </a:cubicBezTo>
                    <a:cubicBezTo>
                      <a:pt x="42327" y="101489"/>
                      <a:pt x="44530" y="100441"/>
                      <a:pt x="46816" y="98858"/>
                    </a:cubicBezTo>
                    <a:cubicBezTo>
                      <a:pt x="48161" y="97929"/>
                      <a:pt x="49423" y="96881"/>
                      <a:pt x="50590" y="95726"/>
                    </a:cubicBezTo>
                    <a:cubicBezTo>
                      <a:pt x="53745" y="92595"/>
                      <a:pt x="55793" y="88952"/>
                      <a:pt x="57222" y="85213"/>
                    </a:cubicBezTo>
                    <a:cubicBezTo>
                      <a:pt x="58293" y="82403"/>
                      <a:pt x="59043" y="79546"/>
                      <a:pt x="59698" y="76700"/>
                    </a:cubicBezTo>
                    <a:cubicBezTo>
                      <a:pt x="60686" y="72450"/>
                      <a:pt x="61484" y="68259"/>
                      <a:pt x="62806" y="64437"/>
                    </a:cubicBezTo>
                    <a:cubicBezTo>
                      <a:pt x="63437" y="62556"/>
                      <a:pt x="64246" y="60734"/>
                      <a:pt x="65235" y="58996"/>
                    </a:cubicBezTo>
                    <a:cubicBezTo>
                      <a:pt x="66235" y="57246"/>
                      <a:pt x="67473" y="55638"/>
                      <a:pt x="68914" y="54209"/>
                    </a:cubicBezTo>
                    <a:cubicBezTo>
                      <a:pt x="69902" y="53221"/>
                      <a:pt x="70985" y="52316"/>
                      <a:pt x="72152" y="51519"/>
                    </a:cubicBezTo>
                    <a:cubicBezTo>
                      <a:pt x="74188" y="50114"/>
                      <a:pt x="76069" y="49245"/>
                      <a:pt x="77867" y="48744"/>
                    </a:cubicBezTo>
                    <a:cubicBezTo>
                      <a:pt x="80998" y="47887"/>
                      <a:pt x="83904" y="48149"/>
                      <a:pt x="86833" y="48947"/>
                    </a:cubicBezTo>
                    <a:cubicBezTo>
                      <a:pt x="89011" y="49554"/>
                      <a:pt x="91190" y="50459"/>
                      <a:pt x="93417" y="51364"/>
                    </a:cubicBezTo>
                    <a:cubicBezTo>
                      <a:pt x="96750" y="52733"/>
                      <a:pt x="100191" y="54126"/>
                      <a:pt x="104025" y="54400"/>
                    </a:cubicBezTo>
                    <a:cubicBezTo>
                      <a:pt x="106061" y="54543"/>
                      <a:pt x="108109" y="54329"/>
                      <a:pt x="110074" y="53769"/>
                    </a:cubicBezTo>
                    <a:cubicBezTo>
                      <a:pt x="112181" y="53174"/>
                      <a:pt x="114384" y="52126"/>
                      <a:pt x="116670" y="50542"/>
                    </a:cubicBezTo>
                    <a:cubicBezTo>
                      <a:pt x="118015" y="49626"/>
                      <a:pt x="119277" y="48578"/>
                      <a:pt x="120432" y="47423"/>
                    </a:cubicBezTo>
                    <a:cubicBezTo>
                      <a:pt x="123599" y="44292"/>
                      <a:pt x="125647" y="40636"/>
                      <a:pt x="127076" y="36910"/>
                    </a:cubicBezTo>
                    <a:cubicBezTo>
                      <a:pt x="128147" y="34100"/>
                      <a:pt x="128897" y="31230"/>
                      <a:pt x="129552" y="28409"/>
                    </a:cubicBezTo>
                    <a:cubicBezTo>
                      <a:pt x="130540" y="24146"/>
                      <a:pt x="131338" y="19955"/>
                      <a:pt x="132660" y="16133"/>
                    </a:cubicBezTo>
                    <a:cubicBezTo>
                      <a:pt x="133291" y="14252"/>
                      <a:pt x="134100" y="12431"/>
                      <a:pt x="135089" y="10692"/>
                    </a:cubicBezTo>
                    <a:cubicBezTo>
                      <a:pt x="136089" y="8942"/>
                      <a:pt x="137315" y="7335"/>
                      <a:pt x="138756" y="5918"/>
                    </a:cubicBezTo>
                    <a:cubicBezTo>
                      <a:pt x="139839" y="4846"/>
                      <a:pt x="141006" y="3870"/>
                      <a:pt x="142256" y="3001"/>
                    </a:cubicBezTo>
                    <a:cubicBezTo>
                      <a:pt x="142840" y="2429"/>
                      <a:pt x="143066" y="1501"/>
                      <a:pt x="142768" y="798"/>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 name="Google Shape;137;p6"/>
              <p:cNvSpPr/>
              <p:nvPr/>
            </p:nvSpPr>
            <p:spPr>
              <a:xfrm>
                <a:off x="1577049" y="3206842"/>
                <a:ext cx="1013250" cy="517050"/>
              </a:xfrm>
              <a:custGeom>
                <a:rect b="b" l="l" r="r" t="t"/>
                <a:pathLst>
                  <a:path extrusionOk="0" h="20682" w="40530">
                    <a:moveTo>
                      <a:pt x="40125" y="20372"/>
                    </a:moveTo>
                    <a:cubicBezTo>
                      <a:pt x="40030" y="20253"/>
                      <a:pt x="39946" y="20122"/>
                      <a:pt x="39887" y="19991"/>
                    </a:cubicBezTo>
                    <a:cubicBezTo>
                      <a:pt x="39589" y="19277"/>
                      <a:pt x="39827" y="18348"/>
                      <a:pt x="40411" y="17777"/>
                    </a:cubicBezTo>
                    <a:lnTo>
                      <a:pt x="822" y="1"/>
                    </a:lnTo>
                    <a:cubicBezTo>
                      <a:pt x="239" y="572"/>
                      <a:pt x="1" y="1501"/>
                      <a:pt x="299" y="2215"/>
                    </a:cubicBezTo>
                    <a:cubicBezTo>
                      <a:pt x="418" y="2513"/>
                      <a:pt x="644" y="2763"/>
                      <a:pt x="942" y="2906"/>
                    </a:cubicBezTo>
                    <a:lnTo>
                      <a:pt x="40530" y="20682"/>
                    </a:lnTo>
                    <a:cubicBezTo>
                      <a:pt x="40530" y="20682"/>
                      <a:pt x="40518" y="20670"/>
                      <a:pt x="40506" y="20658"/>
                    </a:cubicBezTo>
                    <a:cubicBezTo>
                      <a:pt x="40387" y="20598"/>
                      <a:pt x="40280" y="20527"/>
                      <a:pt x="40185" y="20432"/>
                    </a:cubicBezTo>
                    <a:cubicBezTo>
                      <a:pt x="40161" y="20408"/>
                      <a:pt x="40149" y="20384"/>
                      <a:pt x="40125" y="20372"/>
                    </a:cubicBez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cxnSp>
          <p:nvCxnSpPr>
            <p:cNvPr id="138" name="Google Shape;138;p6"/>
            <p:cNvCxnSpPr>
              <a:stCxn id="133" idx="0"/>
            </p:cNvCxnSpPr>
            <p:nvPr/>
          </p:nvCxnSpPr>
          <p:spPr>
            <a:xfrm flipH="1">
              <a:off x="1922362" y="-347927"/>
              <a:ext cx="127200" cy="1476300"/>
            </a:xfrm>
            <a:prstGeom prst="straightConnector1">
              <a:avLst/>
            </a:prstGeom>
            <a:noFill/>
            <a:ln cap="flat" cmpd="sng" w="28575">
              <a:solidFill>
                <a:schemeClr val="accent4"/>
              </a:solidFill>
              <a:prstDash val="solid"/>
              <a:round/>
              <a:headEnd len="med" w="med" type="none"/>
              <a:tailEnd len="med" w="med" type="none"/>
            </a:ln>
          </p:spPr>
        </p:cxnSp>
      </p:grpSp>
      <p:grpSp>
        <p:nvGrpSpPr>
          <p:cNvPr id="139" name="Google Shape;139;p6"/>
          <p:cNvGrpSpPr/>
          <p:nvPr/>
        </p:nvGrpSpPr>
        <p:grpSpPr>
          <a:xfrm rot="-4545680">
            <a:off x="16735293" y="-1317389"/>
            <a:ext cx="3140848" cy="3348035"/>
            <a:chOff x="3398625" y="2972225"/>
            <a:chExt cx="1457050" cy="1553200"/>
          </a:xfrm>
        </p:grpSpPr>
        <p:sp>
          <p:nvSpPr>
            <p:cNvPr id="140" name="Google Shape;140;p6"/>
            <p:cNvSpPr/>
            <p:nvPr/>
          </p:nvSpPr>
          <p:spPr>
            <a:xfrm>
              <a:off x="3681100" y="3293975"/>
              <a:ext cx="1039450" cy="957900"/>
            </a:xfrm>
            <a:custGeom>
              <a:rect b="b" l="l" r="r" t="t"/>
              <a:pathLst>
                <a:path extrusionOk="0" h="38316" w="41578">
                  <a:moveTo>
                    <a:pt x="40791" y="26552"/>
                  </a:moveTo>
                  <a:cubicBezTo>
                    <a:pt x="40625" y="26659"/>
                    <a:pt x="40470" y="26754"/>
                    <a:pt x="40303" y="26861"/>
                  </a:cubicBezTo>
                  <a:cubicBezTo>
                    <a:pt x="40148" y="26957"/>
                    <a:pt x="40029" y="27040"/>
                    <a:pt x="39887" y="27123"/>
                  </a:cubicBezTo>
                  <a:cubicBezTo>
                    <a:pt x="39744" y="27207"/>
                    <a:pt x="39553" y="27314"/>
                    <a:pt x="39386" y="27409"/>
                  </a:cubicBezTo>
                  <a:cubicBezTo>
                    <a:pt x="39220" y="27492"/>
                    <a:pt x="39089" y="27576"/>
                    <a:pt x="38934" y="27647"/>
                  </a:cubicBezTo>
                  <a:lnTo>
                    <a:pt x="38708" y="27766"/>
                  </a:lnTo>
                  <a:cubicBezTo>
                    <a:pt x="38494" y="27873"/>
                    <a:pt x="38279" y="27981"/>
                    <a:pt x="38065" y="28076"/>
                  </a:cubicBezTo>
                  <a:cubicBezTo>
                    <a:pt x="37958" y="28123"/>
                    <a:pt x="37862" y="28171"/>
                    <a:pt x="37767" y="28207"/>
                  </a:cubicBezTo>
                  <a:cubicBezTo>
                    <a:pt x="37541" y="28314"/>
                    <a:pt x="37327" y="28409"/>
                    <a:pt x="37100" y="28493"/>
                  </a:cubicBezTo>
                  <a:lnTo>
                    <a:pt x="36898" y="28576"/>
                  </a:lnTo>
                  <a:cubicBezTo>
                    <a:pt x="36612" y="28683"/>
                    <a:pt x="36327" y="28790"/>
                    <a:pt x="36041" y="28885"/>
                  </a:cubicBezTo>
                  <a:cubicBezTo>
                    <a:pt x="35660" y="29016"/>
                    <a:pt x="35255" y="29136"/>
                    <a:pt x="34862" y="29243"/>
                  </a:cubicBezTo>
                  <a:cubicBezTo>
                    <a:pt x="34755" y="29278"/>
                    <a:pt x="34648" y="29302"/>
                    <a:pt x="34541" y="29338"/>
                  </a:cubicBezTo>
                  <a:cubicBezTo>
                    <a:pt x="34255" y="29409"/>
                    <a:pt x="33981" y="29481"/>
                    <a:pt x="33695" y="29540"/>
                  </a:cubicBezTo>
                  <a:cubicBezTo>
                    <a:pt x="33552" y="29564"/>
                    <a:pt x="33410" y="29600"/>
                    <a:pt x="33267" y="29624"/>
                  </a:cubicBezTo>
                  <a:cubicBezTo>
                    <a:pt x="33029" y="29671"/>
                    <a:pt x="32779" y="29719"/>
                    <a:pt x="32540" y="29755"/>
                  </a:cubicBezTo>
                  <a:cubicBezTo>
                    <a:pt x="32386" y="29778"/>
                    <a:pt x="32243" y="29814"/>
                    <a:pt x="32088" y="29826"/>
                  </a:cubicBezTo>
                  <a:cubicBezTo>
                    <a:pt x="31850" y="29862"/>
                    <a:pt x="31612" y="29898"/>
                    <a:pt x="31374" y="29921"/>
                  </a:cubicBezTo>
                  <a:lnTo>
                    <a:pt x="30933" y="29969"/>
                  </a:lnTo>
                  <a:cubicBezTo>
                    <a:pt x="30671" y="29993"/>
                    <a:pt x="30409" y="30017"/>
                    <a:pt x="30147" y="30028"/>
                  </a:cubicBezTo>
                  <a:cubicBezTo>
                    <a:pt x="30028" y="30040"/>
                    <a:pt x="29897" y="30052"/>
                    <a:pt x="29778" y="30052"/>
                  </a:cubicBezTo>
                  <a:cubicBezTo>
                    <a:pt x="29385" y="30076"/>
                    <a:pt x="29004" y="30088"/>
                    <a:pt x="28611" y="30088"/>
                  </a:cubicBezTo>
                  <a:lnTo>
                    <a:pt x="28588" y="30088"/>
                  </a:lnTo>
                  <a:cubicBezTo>
                    <a:pt x="28207" y="30088"/>
                    <a:pt x="27814" y="30076"/>
                    <a:pt x="27433" y="30052"/>
                  </a:cubicBezTo>
                  <a:cubicBezTo>
                    <a:pt x="27314" y="30052"/>
                    <a:pt x="27194" y="30040"/>
                    <a:pt x="27075" y="30028"/>
                  </a:cubicBezTo>
                  <a:cubicBezTo>
                    <a:pt x="26790" y="30017"/>
                    <a:pt x="26504" y="29993"/>
                    <a:pt x="26230" y="29957"/>
                  </a:cubicBezTo>
                  <a:cubicBezTo>
                    <a:pt x="26075" y="29945"/>
                    <a:pt x="25932" y="29933"/>
                    <a:pt x="25790" y="29921"/>
                  </a:cubicBezTo>
                  <a:cubicBezTo>
                    <a:pt x="25516" y="29886"/>
                    <a:pt x="25242" y="29850"/>
                    <a:pt x="24956" y="29802"/>
                  </a:cubicBezTo>
                  <a:lnTo>
                    <a:pt x="24539" y="29743"/>
                  </a:lnTo>
                  <a:cubicBezTo>
                    <a:pt x="24182" y="29683"/>
                    <a:pt x="23837" y="29624"/>
                    <a:pt x="23480" y="29540"/>
                  </a:cubicBezTo>
                  <a:lnTo>
                    <a:pt x="23242" y="29505"/>
                  </a:lnTo>
                  <a:lnTo>
                    <a:pt x="23075" y="29457"/>
                  </a:lnTo>
                  <a:cubicBezTo>
                    <a:pt x="22813" y="29397"/>
                    <a:pt x="22539" y="29338"/>
                    <a:pt x="22265" y="29266"/>
                  </a:cubicBezTo>
                  <a:lnTo>
                    <a:pt x="22003" y="29195"/>
                  </a:lnTo>
                  <a:cubicBezTo>
                    <a:pt x="21753" y="29136"/>
                    <a:pt x="21503" y="29064"/>
                    <a:pt x="21265" y="28981"/>
                  </a:cubicBezTo>
                  <a:cubicBezTo>
                    <a:pt x="21182" y="28957"/>
                    <a:pt x="21098" y="28933"/>
                    <a:pt x="21015" y="28909"/>
                  </a:cubicBezTo>
                  <a:cubicBezTo>
                    <a:pt x="20694" y="28814"/>
                    <a:pt x="20372" y="28707"/>
                    <a:pt x="20051" y="28600"/>
                  </a:cubicBezTo>
                  <a:cubicBezTo>
                    <a:pt x="19908" y="28540"/>
                    <a:pt x="19753" y="28481"/>
                    <a:pt x="19598" y="28421"/>
                  </a:cubicBezTo>
                  <a:cubicBezTo>
                    <a:pt x="19408" y="28350"/>
                    <a:pt x="19217" y="28278"/>
                    <a:pt x="19027" y="28207"/>
                  </a:cubicBezTo>
                  <a:cubicBezTo>
                    <a:pt x="18872" y="28147"/>
                    <a:pt x="18717" y="28076"/>
                    <a:pt x="18562" y="28016"/>
                  </a:cubicBezTo>
                  <a:cubicBezTo>
                    <a:pt x="18372" y="27933"/>
                    <a:pt x="18181" y="27850"/>
                    <a:pt x="17991" y="27766"/>
                  </a:cubicBezTo>
                  <a:lnTo>
                    <a:pt x="17789" y="27671"/>
                  </a:lnTo>
                  <a:cubicBezTo>
                    <a:pt x="17550" y="27564"/>
                    <a:pt x="17312" y="27445"/>
                    <a:pt x="17074" y="27326"/>
                  </a:cubicBezTo>
                  <a:lnTo>
                    <a:pt x="16800" y="27195"/>
                  </a:lnTo>
                  <a:cubicBezTo>
                    <a:pt x="16550" y="27064"/>
                    <a:pt x="16312" y="26933"/>
                    <a:pt x="16074" y="26802"/>
                  </a:cubicBezTo>
                  <a:lnTo>
                    <a:pt x="15895" y="26707"/>
                  </a:lnTo>
                  <a:cubicBezTo>
                    <a:pt x="15610" y="26552"/>
                    <a:pt x="15336" y="26385"/>
                    <a:pt x="15050" y="26207"/>
                  </a:cubicBezTo>
                  <a:cubicBezTo>
                    <a:pt x="14693" y="25992"/>
                    <a:pt x="14348" y="25766"/>
                    <a:pt x="14002" y="25528"/>
                  </a:cubicBezTo>
                  <a:cubicBezTo>
                    <a:pt x="13955" y="25504"/>
                    <a:pt x="13907" y="25468"/>
                    <a:pt x="13871" y="25433"/>
                  </a:cubicBezTo>
                  <a:cubicBezTo>
                    <a:pt x="13574" y="25230"/>
                    <a:pt x="13276" y="25016"/>
                    <a:pt x="12978" y="24790"/>
                  </a:cubicBezTo>
                  <a:cubicBezTo>
                    <a:pt x="12859" y="24706"/>
                    <a:pt x="12752" y="24623"/>
                    <a:pt x="12645" y="24528"/>
                  </a:cubicBezTo>
                  <a:cubicBezTo>
                    <a:pt x="12419" y="24361"/>
                    <a:pt x="12193" y="24183"/>
                    <a:pt x="11978" y="23992"/>
                  </a:cubicBezTo>
                  <a:cubicBezTo>
                    <a:pt x="11859" y="23897"/>
                    <a:pt x="11740" y="23790"/>
                    <a:pt x="11621" y="23682"/>
                  </a:cubicBezTo>
                  <a:cubicBezTo>
                    <a:pt x="11407" y="23504"/>
                    <a:pt x="11204" y="23325"/>
                    <a:pt x="11002" y="23135"/>
                  </a:cubicBezTo>
                  <a:cubicBezTo>
                    <a:pt x="10895" y="23040"/>
                    <a:pt x="10788" y="22932"/>
                    <a:pt x="10681" y="22825"/>
                  </a:cubicBezTo>
                  <a:cubicBezTo>
                    <a:pt x="10335" y="22492"/>
                    <a:pt x="10002" y="22158"/>
                    <a:pt x="9668" y="21813"/>
                  </a:cubicBezTo>
                  <a:cubicBezTo>
                    <a:pt x="9478" y="21599"/>
                    <a:pt x="9287" y="21385"/>
                    <a:pt x="9109" y="21170"/>
                  </a:cubicBezTo>
                  <a:cubicBezTo>
                    <a:pt x="9037" y="21099"/>
                    <a:pt x="8990" y="21027"/>
                    <a:pt x="8930" y="20956"/>
                  </a:cubicBezTo>
                  <a:cubicBezTo>
                    <a:pt x="8799" y="20813"/>
                    <a:pt x="8680" y="20670"/>
                    <a:pt x="8561" y="20527"/>
                  </a:cubicBezTo>
                  <a:lnTo>
                    <a:pt x="8442" y="20373"/>
                  </a:lnTo>
                  <a:cubicBezTo>
                    <a:pt x="8287" y="20182"/>
                    <a:pt x="8133" y="19980"/>
                    <a:pt x="7978" y="19777"/>
                  </a:cubicBezTo>
                  <a:cubicBezTo>
                    <a:pt x="7918" y="19706"/>
                    <a:pt x="7859" y="19622"/>
                    <a:pt x="7799" y="19539"/>
                  </a:cubicBezTo>
                  <a:cubicBezTo>
                    <a:pt x="7668" y="19361"/>
                    <a:pt x="7537" y="19170"/>
                    <a:pt x="7418" y="18991"/>
                  </a:cubicBezTo>
                  <a:cubicBezTo>
                    <a:pt x="7359" y="18908"/>
                    <a:pt x="7299" y="18825"/>
                    <a:pt x="7252" y="18741"/>
                  </a:cubicBezTo>
                  <a:cubicBezTo>
                    <a:pt x="7168" y="18610"/>
                    <a:pt x="7085" y="18479"/>
                    <a:pt x="7001" y="18348"/>
                  </a:cubicBezTo>
                  <a:cubicBezTo>
                    <a:pt x="6930" y="18253"/>
                    <a:pt x="6871" y="18146"/>
                    <a:pt x="6811" y="18051"/>
                  </a:cubicBezTo>
                  <a:cubicBezTo>
                    <a:pt x="6728" y="17920"/>
                    <a:pt x="6644" y="17777"/>
                    <a:pt x="6573" y="17646"/>
                  </a:cubicBezTo>
                  <a:cubicBezTo>
                    <a:pt x="6513" y="17551"/>
                    <a:pt x="6454" y="17456"/>
                    <a:pt x="6394" y="17348"/>
                  </a:cubicBezTo>
                  <a:cubicBezTo>
                    <a:pt x="6347" y="17241"/>
                    <a:pt x="6299" y="17158"/>
                    <a:pt x="6239" y="17063"/>
                  </a:cubicBezTo>
                  <a:cubicBezTo>
                    <a:pt x="6180" y="16932"/>
                    <a:pt x="6109" y="16813"/>
                    <a:pt x="6037" y="16682"/>
                  </a:cubicBezTo>
                  <a:cubicBezTo>
                    <a:pt x="5989" y="16586"/>
                    <a:pt x="5942" y="16491"/>
                    <a:pt x="5894" y="16384"/>
                  </a:cubicBezTo>
                  <a:cubicBezTo>
                    <a:pt x="5847" y="16289"/>
                    <a:pt x="5787" y="16170"/>
                    <a:pt x="5728" y="16051"/>
                  </a:cubicBezTo>
                  <a:cubicBezTo>
                    <a:pt x="5561" y="15705"/>
                    <a:pt x="5406" y="15348"/>
                    <a:pt x="5263" y="14991"/>
                  </a:cubicBezTo>
                  <a:cubicBezTo>
                    <a:pt x="5227" y="14931"/>
                    <a:pt x="5204" y="14860"/>
                    <a:pt x="5180" y="14789"/>
                  </a:cubicBezTo>
                  <a:cubicBezTo>
                    <a:pt x="5037" y="14455"/>
                    <a:pt x="4906" y="14110"/>
                    <a:pt x="4787" y="13765"/>
                  </a:cubicBezTo>
                  <a:cubicBezTo>
                    <a:pt x="4775" y="13717"/>
                    <a:pt x="4763" y="13669"/>
                    <a:pt x="4739" y="13622"/>
                  </a:cubicBezTo>
                  <a:cubicBezTo>
                    <a:pt x="4644" y="13312"/>
                    <a:pt x="4537" y="12991"/>
                    <a:pt x="4442" y="12681"/>
                  </a:cubicBezTo>
                  <a:cubicBezTo>
                    <a:pt x="4430" y="12622"/>
                    <a:pt x="4418" y="12574"/>
                    <a:pt x="4406" y="12514"/>
                  </a:cubicBezTo>
                  <a:cubicBezTo>
                    <a:pt x="4311" y="12193"/>
                    <a:pt x="4227" y="11860"/>
                    <a:pt x="4156" y="11526"/>
                  </a:cubicBezTo>
                  <a:cubicBezTo>
                    <a:pt x="4144" y="11455"/>
                    <a:pt x="4132" y="11383"/>
                    <a:pt x="4108" y="11312"/>
                  </a:cubicBezTo>
                  <a:cubicBezTo>
                    <a:pt x="4037" y="10979"/>
                    <a:pt x="3977" y="10645"/>
                    <a:pt x="3930" y="10312"/>
                  </a:cubicBezTo>
                  <a:lnTo>
                    <a:pt x="3930" y="10300"/>
                  </a:lnTo>
                  <a:cubicBezTo>
                    <a:pt x="3870" y="9955"/>
                    <a:pt x="3834" y="9621"/>
                    <a:pt x="3799" y="9276"/>
                  </a:cubicBezTo>
                  <a:cubicBezTo>
                    <a:pt x="3799" y="9204"/>
                    <a:pt x="3787" y="9133"/>
                    <a:pt x="3775" y="9062"/>
                  </a:cubicBezTo>
                  <a:cubicBezTo>
                    <a:pt x="3751" y="8728"/>
                    <a:pt x="3727" y="8395"/>
                    <a:pt x="3715" y="8062"/>
                  </a:cubicBezTo>
                  <a:lnTo>
                    <a:pt x="3715" y="7895"/>
                  </a:lnTo>
                  <a:cubicBezTo>
                    <a:pt x="3703" y="7561"/>
                    <a:pt x="3703" y="7228"/>
                    <a:pt x="3715" y="6895"/>
                  </a:cubicBezTo>
                  <a:lnTo>
                    <a:pt x="3715" y="6799"/>
                  </a:lnTo>
                  <a:cubicBezTo>
                    <a:pt x="3727" y="6430"/>
                    <a:pt x="3751" y="6061"/>
                    <a:pt x="3787" y="5692"/>
                  </a:cubicBezTo>
                  <a:cubicBezTo>
                    <a:pt x="3787" y="5621"/>
                    <a:pt x="3799" y="5549"/>
                    <a:pt x="3811" y="5466"/>
                  </a:cubicBezTo>
                  <a:cubicBezTo>
                    <a:pt x="3811" y="5371"/>
                    <a:pt x="3823" y="5264"/>
                    <a:pt x="3834" y="5168"/>
                  </a:cubicBezTo>
                  <a:cubicBezTo>
                    <a:pt x="3858" y="5037"/>
                    <a:pt x="3870" y="4918"/>
                    <a:pt x="3894" y="4799"/>
                  </a:cubicBezTo>
                  <a:cubicBezTo>
                    <a:pt x="3906" y="4692"/>
                    <a:pt x="3918" y="4597"/>
                    <a:pt x="3930" y="4502"/>
                  </a:cubicBezTo>
                  <a:cubicBezTo>
                    <a:pt x="3953" y="4394"/>
                    <a:pt x="3977" y="4263"/>
                    <a:pt x="3989" y="4144"/>
                  </a:cubicBezTo>
                  <a:cubicBezTo>
                    <a:pt x="4013" y="4025"/>
                    <a:pt x="4037" y="3906"/>
                    <a:pt x="4061" y="3787"/>
                  </a:cubicBezTo>
                  <a:cubicBezTo>
                    <a:pt x="4084" y="3668"/>
                    <a:pt x="4108" y="3561"/>
                    <a:pt x="4132" y="3454"/>
                  </a:cubicBezTo>
                  <a:cubicBezTo>
                    <a:pt x="4156" y="3335"/>
                    <a:pt x="4180" y="3216"/>
                    <a:pt x="4215" y="3097"/>
                  </a:cubicBezTo>
                  <a:cubicBezTo>
                    <a:pt x="4239" y="2978"/>
                    <a:pt x="4263" y="2882"/>
                    <a:pt x="4287" y="2787"/>
                  </a:cubicBezTo>
                  <a:cubicBezTo>
                    <a:pt x="4334" y="2620"/>
                    <a:pt x="4370" y="2466"/>
                    <a:pt x="4418" y="2311"/>
                  </a:cubicBezTo>
                  <a:cubicBezTo>
                    <a:pt x="4442" y="2227"/>
                    <a:pt x="4465" y="2132"/>
                    <a:pt x="4501" y="2049"/>
                  </a:cubicBezTo>
                  <a:cubicBezTo>
                    <a:pt x="4549" y="1870"/>
                    <a:pt x="4608" y="1680"/>
                    <a:pt x="4680" y="1501"/>
                  </a:cubicBezTo>
                  <a:cubicBezTo>
                    <a:pt x="4692" y="1442"/>
                    <a:pt x="4715" y="1382"/>
                    <a:pt x="4739" y="1323"/>
                  </a:cubicBezTo>
                  <a:cubicBezTo>
                    <a:pt x="4787" y="1180"/>
                    <a:pt x="4846" y="1025"/>
                    <a:pt x="4906" y="882"/>
                  </a:cubicBezTo>
                  <a:cubicBezTo>
                    <a:pt x="4930" y="799"/>
                    <a:pt x="4954" y="727"/>
                    <a:pt x="4989" y="656"/>
                  </a:cubicBezTo>
                  <a:cubicBezTo>
                    <a:pt x="5073" y="442"/>
                    <a:pt x="5168" y="215"/>
                    <a:pt x="5263" y="1"/>
                  </a:cubicBezTo>
                  <a:lnTo>
                    <a:pt x="1560" y="8264"/>
                  </a:lnTo>
                  <a:cubicBezTo>
                    <a:pt x="1453" y="8478"/>
                    <a:pt x="1358" y="8693"/>
                    <a:pt x="1275" y="8919"/>
                  </a:cubicBezTo>
                  <a:cubicBezTo>
                    <a:pt x="1251" y="8990"/>
                    <a:pt x="1215" y="9062"/>
                    <a:pt x="1191" y="9133"/>
                  </a:cubicBezTo>
                  <a:cubicBezTo>
                    <a:pt x="1132" y="9288"/>
                    <a:pt x="1072" y="9431"/>
                    <a:pt x="1025" y="9585"/>
                  </a:cubicBezTo>
                  <a:lnTo>
                    <a:pt x="1013" y="9609"/>
                  </a:lnTo>
                  <a:cubicBezTo>
                    <a:pt x="1001" y="9657"/>
                    <a:pt x="977" y="9705"/>
                    <a:pt x="965" y="9752"/>
                  </a:cubicBezTo>
                  <a:cubicBezTo>
                    <a:pt x="905" y="9943"/>
                    <a:pt x="846" y="10121"/>
                    <a:pt x="786" y="10300"/>
                  </a:cubicBezTo>
                  <a:cubicBezTo>
                    <a:pt x="763" y="10395"/>
                    <a:pt x="739" y="10478"/>
                    <a:pt x="715" y="10562"/>
                  </a:cubicBezTo>
                  <a:cubicBezTo>
                    <a:pt x="667" y="10728"/>
                    <a:pt x="620" y="10883"/>
                    <a:pt x="584" y="11038"/>
                  </a:cubicBezTo>
                  <a:cubicBezTo>
                    <a:pt x="572" y="11074"/>
                    <a:pt x="560" y="11121"/>
                    <a:pt x="548" y="11157"/>
                  </a:cubicBezTo>
                  <a:cubicBezTo>
                    <a:pt x="524" y="11229"/>
                    <a:pt x="513" y="11288"/>
                    <a:pt x="501" y="11348"/>
                  </a:cubicBezTo>
                  <a:cubicBezTo>
                    <a:pt x="477" y="11467"/>
                    <a:pt x="441" y="11586"/>
                    <a:pt x="417" y="11705"/>
                  </a:cubicBezTo>
                  <a:cubicBezTo>
                    <a:pt x="394" y="11824"/>
                    <a:pt x="370" y="11931"/>
                    <a:pt x="346" y="12038"/>
                  </a:cubicBezTo>
                  <a:cubicBezTo>
                    <a:pt x="322" y="12145"/>
                    <a:pt x="298" y="12276"/>
                    <a:pt x="286" y="12395"/>
                  </a:cubicBezTo>
                  <a:lnTo>
                    <a:pt x="251" y="12550"/>
                  </a:lnTo>
                  <a:cubicBezTo>
                    <a:pt x="239" y="12586"/>
                    <a:pt x="239" y="12681"/>
                    <a:pt x="227" y="12741"/>
                  </a:cubicBezTo>
                  <a:cubicBezTo>
                    <a:pt x="203" y="12848"/>
                    <a:pt x="191" y="12943"/>
                    <a:pt x="179" y="13038"/>
                  </a:cubicBezTo>
                  <a:cubicBezTo>
                    <a:pt x="155" y="13169"/>
                    <a:pt x="143" y="13288"/>
                    <a:pt x="132" y="13419"/>
                  </a:cubicBezTo>
                  <a:cubicBezTo>
                    <a:pt x="120" y="13515"/>
                    <a:pt x="108" y="13610"/>
                    <a:pt x="96" y="13717"/>
                  </a:cubicBezTo>
                  <a:cubicBezTo>
                    <a:pt x="96" y="13753"/>
                    <a:pt x="84" y="13800"/>
                    <a:pt x="84" y="13836"/>
                  </a:cubicBezTo>
                  <a:cubicBezTo>
                    <a:pt x="72" y="13884"/>
                    <a:pt x="84" y="13907"/>
                    <a:pt x="84" y="13943"/>
                  </a:cubicBezTo>
                  <a:cubicBezTo>
                    <a:pt x="48" y="14312"/>
                    <a:pt x="24" y="14681"/>
                    <a:pt x="13" y="15050"/>
                  </a:cubicBezTo>
                  <a:cubicBezTo>
                    <a:pt x="13" y="15062"/>
                    <a:pt x="13" y="15062"/>
                    <a:pt x="13" y="15074"/>
                  </a:cubicBezTo>
                  <a:lnTo>
                    <a:pt x="13" y="15146"/>
                  </a:lnTo>
                  <a:cubicBezTo>
                    <a:pt x="1" y="15479"/>
                    <a:pt x="13" y="15812"/>
                    <a:pt x="13" y="16146"/>
                  </a:cubicBezTo>
                  <a:lnTo>
                    <a:pt x="13" y="16265"/>
                  </a:lnTo>
                  <a:lnTo>
                    <a:pt x="13" y="16313"/>
                  </a:lnTo>
                  <a:cubicBezTo>
                    <a:pt x="24" y="16646"/>
                    <a:pt x="48" y="16979"/>
                    <a:pt x="72" y="17313"/>
                  </a:cubicBezTo>
                  <a:lnTo>
                    <a:pt x="72" y="17408"/>
                  </a:lnTo>
                  <a:cubicBezTo>
                    <a:pt x="72" y="17444"/>
                    <a:pt x="84" y="17491"/>
                    <a:pt x="96" y="17527"/>
                  </a:cubicBezTo>
                  <a:cubicBezTo>
                    <a:pt x="120" y="17872"/>
                    <a:pt x="167" y="18206"/>
                    <a:pt x="215" y="18551"/>
                  </a:cubicBezTo>
                  <a:lnTo>
                    <a:pt x="215" y="18551"/>
                  </a:lnTo>
                  <a:lnTo>
                    <a:pt x="215" y="18563"/>
                  </a:lnTo>
                  <a:cubicBezTo>
                    <a:pt x="274" y="18896"/>
                    <a:pt x="334" y="19230"/>
                    <a:pt x="405" y="19563"/>
                  </a:cubicBezTo>
                  <a:cubicBezTo>
                    <a:pt x="405" y="19599"/>
                    <a:pt x="417" y="19646"/>
                    <a:pt x="429" y="19682"/>
                  </a:cubicBezTo>
                  <a:cubicBezTo>
                    <a:pt x="429" y="19730"/>
                    <a:pt x="441" y="19742"/>
                    <a:pt x="453" y="19777"/>
                  </a:cubicBezTo>
                  <a:cubicBezTo>
                    <a:pt x="524" y="20111"/>
                    <a:pt x="596" y="20432"/>
                    <a:pt x="691" y="20765"/>
                  </a:cubicBezTo>
                  <a:cubicBezTo>
                    <a:pt x="691" y="20777"/>
                    <a:pt x="703" y="20801"/>
                    <a:pt x="703" y="20813"/>
                  </a:cubicBezTo>
                  <a:cubicBezTo>
                    <a:pt x="715" y="20849"/>
                    <a:pt x="727" y="20885"/>
                    <a:pt x="739" y="20932"/>
                  </a:cubicBezTo>
                  <a:cubicBezTo>
                    <a:pt x="822" y="21242"/>
                    <a:pt x="929" y="21563"/>
                    <a:pt x="1036" y="21873"/>
                  </a:cubicBezTo>
                  <a:cubicBezTo>
                    <a:pt x="1048" y="21908"/>
                    <a:pt x="1048" y="21932"/>
                    <a:pt x="1060" y="21968"/>
                  </a:cubicBezTo>
                  <a:lnTo>
                    <a:pt x="1084" y="22016"/>
                  </a:lnTo>
                  <a:cubicBezTo>
                    <a:pt x="1203" y="22361"/>
                    <a:pt x="1322" y="22694"/>
                    <a:pt x="1465" y="23040"/>
                  </a:cubicBezTo>
                  <a:cubicBezTo>
                    <a:pt x="1477" y="23075"/>
                    <a:pt x="1489" y="23111"/>
                    <a:pt x="1501" y="23147"/>
                  </a:cubicBezTo>
                  <a:cubicBezTo>
                    <a:pt x="1513" y="23182"/>
                    <a:pt x="1537" y="23206"/>
                    <a:pt x="1548" y="23242"/>
                  </a:cubicBezTo>
                  <a:cubicBezTo>
                    <a:pt x="1691" y="23599"/>
                    <a:pt x="1846" y="23944"/>
                    <a:pt x="2013" y="24302"/>
                  </a:cubicBezTo>
                  <a:cubicBezTo>
                    <a:pt x="2025" y="24325"/>
                    <a:pt x="2037" y="24337"/>
                    <a:pt x="2048" y="24361"/>
                  </a:cubicBezTo>
                  <a:cubicBezTo>
                    <a:pt x="2084" y="24456"/>
                    <a:pt x="2132" y="24540"/>
                    <a:pt x="2179" y="24635"/>
                  </a:cubicBezTo>
                  <a:cubicBezTo>
                    <a:pt x="2227" y="24718"/>
                    <a:pt x="2275" y="24837"/>
                    <a:pt x="2334" y="24933"/>
                  </a:cubicBezTo>
                  <a:cubicBezTo>
                    <a:pt x="2394" y="25052"/>
                    <a:pt x="2465" y="25183"/>
                    <a:pt x="2525" y="25302"/>
                  </a:cubicBezTo>
                  <a:cubicBezTo>
                    <a:pt x="2584" y="25397"/>
                    <a:pt x="2632" y="25492"/>
                    <a:pt x="2691" y="25587"/>
                  </a:cubicBezTo>
                  <a:cubicBezTo>
                    <a:pt x="2703" y="25611"/>
                    <a:pt x="2715" y="25635"/>
                    <a:pt x="2715" y="25659"/>
                  </a:cubicBezTo>
                  <a:cubicBezTo>
                    <a:pt x="2763" y="25730"/>
                    <a:pt x="2810" y="25802"/>
                    <a:pt x="2858" y="25885"/>
                  </a:cubicBezTo>
                  <a:cubicBezTo>
                    <a:pt x="2941" y="26016"/>
                    <a:pt x="3013" y="26159"/>
                    <a:pt x="3096" y="26290"/>
                  </a:cubicBezTo>
                  <a:cubicBezTo>
                    <a:pt x="3156" y="26397"/>
                    <a:pt x="3227" y="26492"/>
                    <a:pt x="3287" y="26588"/>
                  </a:cubicBezTo>
                  <a:cubicBezTo>
                    <a:pt x="3370" y="26719"/>
                    <a:pt x="3453" y="26850"/>
                    <a:pt x="3537" y="26980"/>
                  </a:cubicBezTo>
                  <a:lnTo>
                    <a:pt x="3596" y="27076"/>
                  </a:lnTo>
                  <a:lnTo>
                    <a:pt x="3703" y="27231"/>
                  </a:lnTo>
                  <a:cubicBezTo>
                    <a:pt x="3834" y="27409"/>
                    <a:pt x="3953" y="27600"/>
                    <a:pt x="4084" y="27778"/>
                  </a:cubicBezTo>
                  <a:lnTo>
                    <a:pt x="4263" y="28016"/>
                  </a:lnTo>
                  <a:cubicBezTo>
                    <a:pt x="4418" y="28219"/>
                    <a:pt x="4561" y="28421"/>
                    <a:pt x="4727" y="28612"/>
                  </a:cubicBezTo>
                  <a:cubicBezTo>
                    <a:pt x="4763" y="28659"/>
                    <a:pt x="4787" y="28695"/>
                    <a:pt x="4823" y="28743"/>
                  </a:cubicBezTo>
                  <a:cubicBezTo>
                    <a:pt x="4835" y="28755"/>
                    <a:pt x="4846" y="28755"/>
                    <a:pt x="4846" y="28766"/>
                  </a:cubicBezTo>
                  <a:cubicBezTo>
                    <a:pt x="4966" y="28921"/>
                    <a:pt x="5085" y="29064"/>
                    <a:pt x="5216" y="29207"/>
                  </a:cubicBezTo>
                  <a:cubicBezTo>
                    <a:pt x="5275" y="29278"/>
                    <a:pt x="5335" y="29350"/>
                    <a:pt x="5394" y="29421"/>
                  </a:cubicBezTo>
                  <a:cubicBezTo>
                    <a:pt x="5573" y="29636"/>
                    <a:pt x="5763" y="29850"/>
                    <a:pt x="5954" y="30052"/>
                  </a:cubicBezTo>
                  <a:cubicBezTo>
                    <a:pt x="6287" y="30409"/>
                    <a:pt x="6620" y="30743"/>
                    <a:pt x="6966" y="31076"/>
                  </a:cubicBezTo>
                  <a:cubicBezTo>
                    <a:pt x="7001" y="31112"/>
                    <a:pt x="7037" y="31148"/>
                    <a:pt x="7085" y="31195"/>
                  </a:cubicBezTo>
                  <a:cubicBezTo>
                    <a:pt x="7156" y="31255"/>
                    <a:pt x="7228" y="31314"/>
                    <a:pt x="7299" y="31386"/>
                  </a:cubicBezTo>
                  <a:cubicBezTo>
                    <a:pt x="7490" y="31564"/>
                    <a:pt x="7692" y="31755"/>
                    <a:pt x="7906" y="31933"/>
                  </a:cubicBezTo>
                  <a:cubicBezTo>
                    <a:pt x="8025" y="32041"/>
                    <a:pt x="8144" y="32136"/>
                    <a:pt x="8264" y="32243"/>
                  </a:cubicBezTo>
                  <a:cubicBezTo>
                    <a:pt x="8490" y="32422"/>
                    <a:pt x="8716" y="32600"/>
                    <a:pt x="8930" y="32779"/>
                  </a:cubicBezTo>
                  <a:cubicBezTo>
                    <a:pt x="9037" y="32862"/>
                    <a:pt x="9157" y="32957"/>
                    <a:pt x="9264" y="33041"/>
                  </a:cubicBezTo>
                  <a:cubicBezTo>
                    <a:pt x="9561" y="33255"/>
                    <a:pt x="9859" y="33469"/>
                    <a:pt x="10157" y="33684"/>
                  </a:cubicBezTo>
                  <a:cubicBezTo>
                    <a:pt x="10204" y="33708"/>
                    <a:pt x="10240" y="33743"/>
                    <a:pt x="10288" y="33779"/>
                  </a:cubicBezTo>
                  <a:cubicBezTo>
                    <a:pt x="10633" y="34017"/>
                    <a:pt x="10990" y="34243"/>
                    <a:pt x="11347" y="34458"/>
                  </a:cubicBezTo>
                  <a:lnTo>
                    <a:pt x="11407" y="34505"/>
                  </a:lnTo>
                  <a:cubicBezTo>
                    <a:pt x="11669" y="34660"/>
                    <a:pt x="11931" y="34803"/>
                    <a:pt x="12193" y="34958"/>
                  </a:cubicBezTo>
                  <a:lnTo>
                    <a:pt x="12371" y="35053"/>
                  </a:lnTo>
                  <a:cubicBezTo>
                    <a:pt x="12609" y="35184"/>
                    <a:pt x="12847" y="35315"/>
                    <a:pt x="13086" y="35434"/>
                  </a:cubicBezTo>
                  <a:lnTo>
                    <a:pt x="13359" y="35577"/>
                  </a:lnTo>
                  <a:cubicBezTo>
                    <a:pt x="13598" y="35696"/>
                    <a:pt x="13848" y="35815"/>
                    <a:pt x="14086" y="35922"/>
                  </a:cubicBezTo>
                  <a:cubicBezTo>
                    <a:pt x="14145" y="35946"/>
                    <a:pt x="14217" y="35982"/>
                    <a:pt x="14288" y="36017"/>
                  </a:cubicBezTo>
                  <a:lnTo>
                    <a:pt x="14360" y="36041"/>
                  </a:lnTo>
                  <a:cubicBezTo>
                    <a:pt x="14514" y="36124"/>
                    <a:pt x="14681" y="36184"/>
                    <a:pt x="14848" y="36255"/>
                  </a:cubicBezTo>
                  <a:cubicBezTo>
                    <a:pt x="15014" y="36327"/>
                    <a:pt x="15157" y="36386"/>
                    <a:pt x="15312" y="36446"/>
                  </a:cubicBezTo>
                  <a:cubicBezTo>
                    <a:pt x="15503" y="36529"/>
                    <a:pt x="15693" y="36601"/>
                    <a:pt x="15884" y="36672"/>
                  </a:cubicBezTo>
                  <a:cubicBezTo>
                    <a:pt x="16038" y="36720"/>
                    <a:pt x="16181" y="36791"/>
                    <a:pt x="16348" y="36839"/>
                  </a:cubicBezTo>
                  <a:lnTo>
                    <a:pt x="16384" y="36851"/>
                  </a:lnTo>
                  <a:cubicBezTo>
                    <a:pt x="16693" y="36958"/>
                    <a:pt x="16991" y="37065"/>
                    <a:pt x="17300" y="37148"/>
                  </a:cubicBezTo>
                  <a:cubicBezTo>
                    <a:pt x="17384" y="37184"/>
                    <a:pt x="17467" y="37208"/>
                    <a:pt x="17550" y="37232"/>
                  </a:cubicBezTo>
                  <a:cubicBezTo>
                    <a:pt x="17729" y="37279"/>
                    <a:pt x="17896" y="37339"/>
                    <a:pt x="18074" y="37375"/>
                  </a:cubicBezTo>
                  <a:lnTo>
                    <a:pt x="18301" y="37434"/>
                  </a:lnTo>
                  <a:lnTo>
                    <a:pt x="18562" y="37506"/>
                  </a:lnTo>
                  <a:cubicBezTo>
                    <a:pt x="18824" y="37577"/>
                    <a:pt x="19098" y="37637"/>
                    <a:pt x="19360" y="37696"/>
                  </a:cubicBezTo>
                  <a:lnTo>
                    <a:pt x="19527" y="37732"/>
                  </a:lnTo>
                  <a:lnTo>
                    <a:pt x="19586" y="37744"/>
                  </a:lnTo>
                  <a:lnTo>
                    <a:pt x="19765" y="37779"/>
                  </a:lnTo>
                  <a:cubicBezTo>
                    <a:pt x="20122" y="37851"/>
                    <a:pt x="20479" y="37922"/>
                    <a:pt x="20825" y="37982"/>
                  </a:cubicBezTo>
                  <a:cubicBezTo>
                    <a:pt x="20884" y="37994"/>
                    <a:pt x="20944" y="38006"/>
                    <a:pt x="21003" y="38006"/>
                  </a:cubicBezTo>
                  <a:cubicBezTo>
                    <a:pt x="21087" y="38029"/>
                    <a:pt x="21170" y="38029"/>
                    <a:pt x="21253" y="38041"/>
                  </a:cubicBezTo>
                  <a:cubicBezTo>
                    <a:pt x="21527" y="38089"/>
                    <a:pt x="21801" y="38125"/>
                    <a:pt x="22087" y="38149"/>
                  </a:cubicBezTo>
                  <a:cubicBezTo>
                    <a:pt x="22170" y="38160"/>
                    <a:pt x="22253" y="38172"/>
                    <a:pt x="22349" y="38184"/>
                  </a:cubicBezTo>
                  <a:lnTo>
                    <a:pt x="22515" y="38196"/>
                  </a:lnTo>
                  <a:cubicBezTo>
                    <a:pt x="22801" y="38232"/>
                    <a:pt x="23075" y="38244"/>
                    <a:pt x="23361" y="38268"/>
                  </a:cubicBezTo>
                  <a:cubicBezTo>
                    <a:pt x="23456" y="38268"/>
                    <a:pt x="23551" y="38279"/>
                    <a:pt x="23646" y="38291"/>
                  </a:cubicBezTo>
                  <a:lnTo>
                    <a:pt x="23718" y="38291"/>
                  </a:lnTo>
                  <a:cubicBezTo>
                    <a:pt x="24111" y="38303"/>
                    <a:pt x="24492" y="38315"/>
                    <a:pt x="24873" y="38315"/>
                  </a:cubicBezTo>
                  <a:lnTo>
                    <a:pt x="24897" y="38315"/>
                  </a:lnTo>
                  <a:cubicBezTo>
                    <a:pt x="25289" y="38315"/>
                    <a:pt x="25670" y="38303"/>
                    <a:pt x="26063" y="38291"/>
                  </a:cubicBezTo>
                  <a:lnTo>
                    <a:pt x="26135" y="38291"/>
                  </a:lnTo>
                  <a:cubicBezTo>
                    <a:pt x="26230" y="38291"/>
                    <a:pt x="26337" y="38268"/>
                    <a:pt x="26432" y="38268"/>
                  </a:cubicBezTo>
                  <a:cubicBezTo>
                    <a:pt x="26694" y="38256"/>
                    <a:pt x="26956" y="38232"/>
                    <a:pt x="27206" y="38208"/>
                  </a:cubicBezTo>
                  <a:cubicBezTo>
                    <a:pt x="27254" y="38208"/>
                    <a:pt x="27302" y="38208"/>
                    <a:pt x="27349" y="38196"/>
                  </a:cubicBezTo>
                  <a:cubicBezTo>
                    <a:pt x="27456" y="38184"/>
                    <a:pt x="27552" y="38172"/>
                    <a:pt x="27647" y="38160"/>
                  </a:cubicBezTo>
                  <a:cubicBezTo>
                    <a:pt x="27885" y="38137"/>
                    <a:pt x="28123" y="38101"/>
                    <a:pt x="28361" y="38065"/>
                  </a:cubicBezTo>
                  <a:cubicBezTo>
                    <a:pt x="28433" y="38053"/>
                    <a:pt x="28504" y="38053"/>
                    <a:pt x="28564" y="38041"/>
                  </a:cubicBezTo>
                  <a:cubicBezTo>
                    <a:pt x="28635" y="38029"/>
                    <a:pt x="28730" y="38006"/>
                    <a:pt x="28814" y="37994"/>
                  </a:cubicBezTo>
                  <a:cubicBezTo>
                    <a:pt x="29052" y="37958"/>
                    <a:pt x="29302" y="37910"/>
                    <a:pt x="29540" y="37863"/>
                  </a:cubicBezTo>
                  <a:cubicBezTo>
                    <a:pt x="29635" y="37851"/>
                    <a:pt x="29719" y="37839"/>
                    <a:pt x="29802" y="37815"/>
                  </a:cubicBezTo>
                  <a:cubicBezTo>
                    <a:pt x="29861" y="37803"/>
                    <a:pt x="29921" y="37791"/>
                    <a:pt x="29969" y="37779"/>
                  </a:cubicBezTo>
                  <a:cubicBezTo>
                    <a:pt x="30254" y="37708"/>
                    <a:pt x="30540" y="37648"/>
                    <a:pt x="30814" y="37577"/>
                  </a:cubicBezTo>
                  <a:cubicBezTo>
                    <a:pt x="30897" y="37553"/>
                    <a:pt x="30981" y="37529"/>
                    <a:pt x="31064" y="37506"/>
                  </a:cubicBezTo>
                  <a:lnTo>
                    <a:pt x="31135" y="37482"/>
                  </a:lnTo>
                  <a:cubicBezTo>
                    <a:pt x="31540" y="37375"/>
                    <a:pt x="31933" y="37256"/>
                    <a:pt x="32314" y="37125"/>
                  </a:cubicBezTo>
                  <a:lnTo>
                    <a:pt x="32374" y="37101"/>
                  </a:lnTo>
                  <a:cubicBezTo>
                    <a:pt x="32648" y="37017"/>
                    <a:pt x="32909" y="36910"/>
                    <a:pt x="33171" y="36803"/>
                  </a:cubicBezTo>
                  <a:cubicBezTo>
                    <a:pt x="33243" y="36779"/>
                    <a:pt x="33314" y="36756"/>
                    <a:pt x="33374" y="36732"/>
                  </a:cubicBezTo>
                  <a:cubicBezTo>
                    <a:pt x="33505" y="36672"/>
                    <a:pt x="33636" y="36625"/>
                    <a:pt x="33755" y="36577"/>
                  </a:cubicBezTo>
                  <a:cubicBezTo>
                    <a:pt x="33850" y="36541"/>
                    <a:pt x="33945" y="36494"/>
                    <a:pt x="34041" y="36458"/>
                  </a:cubicBezTo>
                  <a:lnTo>
                    <a:pt x="34338" y="36315"/>
                  </a:lnTo>
                  <a:cubicBezTo>
                    <a:pt x="34553" y="36220"/>
                    <a:pt x="34767" y="36113"/>
                    <a:pt x="34981" y="36005"/>
                  </a:cubicBezTo>
                  <a:lnTo>
                    <a:pt x="35207" y="35886"/>
                  </a:lnTo>
                  <a:lnTo>
                    <a:pt x="35279" y="35851"/>
                  </a:lnTo>
                  <a:cubicBezTo>
                    <a:pt x="35410" y="35791"/>
                    <a:pt x="35529" y="35708"/>
                    <a:pt x="35660" y="35648"/>
                  </a:cubicBezTo>
                  <a:cubicBezTo>
                    <a:pt x="35827" y="35553"/>
                    <a:pt x="35993" y="35458"/>
                    <a:pt x="36160" y="35362"/>
                  </a:cubicBezTo>
                  <a:cubicBezTo>
                    <a:pt x="36315" y="35267"/>
                    <a:pt x="36434" y="35184"/>
                    <a:pt x="36577" y="35101"/>
                  </a:cubicBezTo>
                  <a:cubicBezTo>
                    <a:pt x="36719" y="35005"/>
                    <a:pt x="36898" y="34898"/>
                    <a:pt x="37065" y="34803"/>
                  </a:cubicBezTo>
                  <a:lnTo>
                    <a:pt x="37136" y="34755"/>
                  </a:lnTo>
                  <a:cubicBezTo>
                    <a:pt x="37374" y="34589"/>
                    <a:pt x="37624" y="34422"/>
                    <a:pt x="37862" y="34243"/>
                  </a:cubicBezTo>
                  <a:lnTo>
                    <a:pt x="41577" y="25980"/>
                  </a:lnTo>
                  <a:cubicBezTo>
                    <a:pt x="41327" y="26183"/>
                    <a:pt x="41065" y="26373"/>
                    <a:pt x="40791" y="26552"/>
                  </a:cubicBezTo>
                  <a:close/>
                </a:path>
              </a:pathLst>
            </a:custGeom>
            <a:gradFill>
              <a:gsLst>
                <a:gs pos="0">
                  <a:srgbClr val="FF62FF"/>
                </a:gs>
                <a:gs pos="100000">
                  <a:srgbClr val="A2B5FA"/>
                </a:gs>
              </a:gsLst>
              <a:lin ang="18900044"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 name="Google Shape;141;p6"/>
            <p:cNvSpPr/>
            <p:nvPr/>
          </p:nvSpPr>
          <p:spPr>
            <a:xfrm>
              <a:off x="4628250" y="3943775"/>
              <a:ext cx="227425" cy="351850"/>
            </a:xfrm>
            <a:custGeom>
              <a:rect b="b" l="l" r="r" t="t"/>
              <a:pathLst>
                <a:path extrusionOk="0" h="14074" w="9097">
                  <a:moveTo>
                    <a:pt x="9097" y="5811"/>
                  </a:moveTo>
                  <a:lnTo>
                    <a:pt x="5382" y="14073"/>
                  </a:lnTo>
                  <a:lnTo>
                    <a:pt x="0" y="8263"/>
                  </a:lnTo>
                  <a:lnTo>
                    <a:pt x="3703" y="0"/>
                  </a:lnTo>
                  <a:close/>
                </a:path>
              </a:pathLst>
            </a:custGeom>
            <a:gradFill>
              <a:gsLst>
                <a:gs pos="0">
                  <a:srgbClr val="F9F6EF"/>
                </a:gs>
                <a:gs pos="100000">
                  <a:srgbClr val="F148FF"/>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 name="Google Shape;142;p6"/>
            <p:cNvSpPr/>
            <p:nvPr/>
          </p:nvSpPr>
          <p:spPr>
            <a:xfrm>
              <a:off x="3534950" y="2972225"/>
              <a:ext cx="286075" cy="444425"/>
            </a:xfrm>
            <a:custGeom>
              <a:rect b="b" l="l" r="r" t="t"/>
              <a:pathLst>
                <a:path extrusionOk="0" h="17777" w="11443">
                  <a:moveTo>
                    <a:pt x="5525" y="6227"/>
                  </a:moveTo>
                  <a:cubicBezTo>
                    <a:pt x="4835" y="7275"/>
                    <a:pt x="4227" y="8382"/>
                    <a:pt x="3715" y="9525"/>
                  </a:cubicBezTo>
                  <a:lnTo>
                    <a:pt x="1" y="17776"/>
                  </a:lnTo>
                  <a:cubicBezTo>
                    <a:pt x="929" y="15705"/>
                    <a:pt x="2168" y="13776"/>
                    <a:pt x="3656" y="12049"/>
                  </a:cubicBezTo>
                  <a:cubicBezTo>
                    <a:pt x="4870" y="10633"/>
                    <a:pt x="6228" y="9371"/>
                    <a:pt x="7728" y="8263"/>
                  </a:cubicBezTo>
                  <a:lnTo>
                    <a:pt x="11443" y="0"/>
                  </a:lnTo>
                  <a:cubicBezTo>
                    <a:pt x="9121" y="1715"/>
                    <a:pt x="7109" y="3822"/>
                    <a:pt x="5525" y="6227"/>
                  </a:cubicBez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 name="Google Shape;143;p6"/>
            <p:cNvSpPr/>
            <p:nvPr/>
          </p:nvSpPr>
          <p:spPr>
            <a:xfrm>
              <a:off x="3728125" y="2972225"/>
              <a:ext cx="227450" cy="351850"/>
            </a:xfrm>
            <a:custGeom>
              <a:rect b="b" l="l" r="r" t="t"/>
              <a:pathLst>
                <a:path extrusionOk="0" h="14074" w="9098">
                  <a:moveTo>
                    <a:pt x="9097" y="5822"/>
                  </a:moveTo>
                  <a:lnTo>
                    <a:pt x="5382" y="14074"/>
                  </a:lnTo>
                  <a:lnTo>
                    <a:pt x="1" y="8263"/>
                  </a:lnTo>
                  <a:lnTo>
                    <a:pt x="3716" y="0"/>
                  </a:lnTo>
                  <a:close/>
                </a:path>
              </a:pathLst>
            </a:custGeom>
            <a:gradFill>
              <a:gsLst>
                <a:gs pos="0">
                  <a:srgbClr val="F9F6EF"/>
                </a:gs>
                <a:gs pos="100000">
                  <a:srgbClr val="F148FF"/>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 name="Google Shape;144;p6"/>
            <p:cNvSpPr/>
            <p:nvPr/>
          </p:nvSpPr>
          <p:spPr>
            <a:xfrm>
              <a:off x="3398625" y="3178800"/>
              <a:ext cx="1364175" cy="1346625"/>
            </a:xfrm>
            <a:custGeom>
              <a:rect b="b" l="l" r="r" t="t"/>
              <a:pathLst>
                <a:path extrusionOk="0" h="53865" w="54567">
                  <a:moveTo>
                    <a:pt x="13181" y="0"/>
                  </a:moveTo>
                  <a:lnTo>
                    <a:pt x="18562" y="5811"/>
                  </a:lnTo>
                  <a:cubicBezTo>
                    <a:pt x="9407" y="12621"/>
                    <a:pt x="8823" y="25563"/>
                    <a:pt x="17265" y="34671"/>
                  </a:cubicBezTo>
                  <a:cubicBezTo>
                    <a:pt x="25706" y="43779"/>
                    <a:pt x="40017" y="45661"/>
                    <a:pt x="49185" y="38850"/>
                  </a:cubicBezTo>
                  <a:lnTo>
                    <a:pt x="54567" y="44672"/>
                  </a:lnTo>
                  <a:cubicBezTo>
                    <a:pt x="42184" y="53864"/>
                    <a:pt x="22825" y="51328"/>
                    <a:pt x="11419" y="39017"/>
                  </a:cubicBezTo>
                  <a:cubicBezTo>
                    <a:pt x="1" y="26694"/>
                    <a:pt x="798" y="9204"/>
                    <a:pt x="13181" y="0"/>
                  </a:cubicBezTo>
                  <a:close/>
                </a:path>
              </a:pathLst>
            </a:custGeom>
            <a:gradFill>
              <a:gsLst>
                <a:gs pos="0">
                  <a:srgbClr val="CF65B0"/>
                </a:gs>
                <a:gs pos="100000">
                  <a:srgbClr val="FEFFB7"/>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45" name="Google Shape;145;p6"/>
          <p:cNvSpPr txBox="1"/>
          <p:nvPr>
            <p:ph type="title"/>
          </p:nvPr>
        </p:nvSpPr>
        <p:spPr>
          <a:xfrm>
            <a:off x="1342550" y="780233"/>
            <a:ext cx="15602400" cy="1145400"/>
          </a:xfrm>
          <a:prstGeom prst="rect">
            <a:avLst/>
          </a:prstGeom>
        </p:spPr>
        <p:txBody>
          <a:bodyPr anchorCtr="0" anchor="ctr" bIns="182850" lIns="182850" spcFirstLastPara="1" rIns="182850" wrap="square" tIns="182850">
            <a:noAutofit/>
          </a:bodyPr>
          <a:lstStyle>
            <a:lvl1pPr lvl="0">
              <a:spcBef>
                <a:spcPts val="0"/>
              </a:spcBef>
              <a:spcAft>
                <a:spcPts val="0"/>
              </a:spcAft>
              <a:buClr>
                <a:schemeClr val="accent6"/>
              </a:buClr>
              <a:buSzPts val="4600"/>
              <a:buNone/>
              <a:defRPr>
                <a:solidFill>
                  <a:schemeClr val="dk2"/>
                </a:solidFill>
              </a:defRPr>
            </a:lvl1pPr>
            <a:lvl2pPr lvl="1">
              <a:spcBef>
                <a:spcPts val="0"/>
              </a:spcBef>
              <a:spcAft>
                <a:spcPts val="0"/>
              </a:spcAft>
              <a:buClr>
                <a:schemeClr val="accent6"/>
              </a:buClr>
              <a:buSzPts val="4600"/>
              <a:buNone/>
              <a:defRPr>
                <a:solidFill>
                  <a:schemeClr val="accent6"/>
                </a:solidFill>
              </a:defRPr>
            </a:lvl2pPr>
            <a:lvl3pPr lvl="2">
              <a:spcBef>
                <a:spcPts val="0"/>
              </a:spcBef>
              <a:spcAft>
                <a:spcPts val="0"/>
              </a:spcAft>
              <a:buClr>
                <a:schemeClr val="accent6"/>
              </a:buClr>
              <a:buSzPts val="4600"/>
              <a:buNone/>
              <a:defRPr>
                <a:solidFill>
                  <a:schemeClr val="accent6"/>
                </a:solidFill>
              </a:defRPr>
            </a:lvl3pPr>
            <a:lvl4pPr lvl="3">
              <a:spcBef>
                <a:spcPts val="0"/>
              </a:spcBef>
              <a:spcAft>
                <a:spcPts val="0"/>
              </a:spcAft>
              <a:buClr>
                <a:schemeClr val="accent6"/>
              </a:buClr>
              <a:buSzPts val="4600"/>
              <a:buNone/>
              <a:defRPr>
                <a:solidFill>
                  <a:schemeClr val="accent6"/>
                </a:solidFill>
              </a:defRPr>
            </a:lvl4pPr>
            <a:lvl5pPr lvl="4">
              <a:spcBef>
                <a:spcPts val="0"/>
              </a:spcBef>
              <a:spcAft>
                <a:spcPts val="0"/>
              </a:spcAft>
              <a:buClr>
                <a:schemeClr val="accent6"/>
              </a:buClr>
              <a:buSzPts val="4600"/>
              <a:buNone/>
              <a:defRPr>
                <a:solidFill>
                  <a:schemeClr val="accent6"/>
                </a:solidFill>
              </a:defRPr>
            </a:lvl5pPr>
            <a:lvl6pPr lvl="5">
              <a:spcBef>
                <a:spcPts val="0"/>
              </a:spcBef>
              <a:spcAft>
                <a:spcPts val="0"/>
              </a:spcAft>
              <a:buClr>
                <a:schemeClr val="accent6"/>
              </a:buClr>
              <a:buSzPts val="4600"/>
              <a:buNone/>
              <a:defRPr>
                <a:solidFill>
                  <a:schemeClr val="accent6"/>
                </a:solidFill>
              </a:defRPr>
            </a:lvl6pPr>
            <a:lvl7pPr lvl="6">
              <a:spcBef>
                <a:spcPts val="0"/>
              </a:spcBef>
              <a:spcAft>
                <a:spcPts val="0"/>
              </a:spcAft>
              <a:buClr>
                <a:schemeClr val="accent6"/>
              </a:buClr>
              <a:buSzPts val="4600"/>
              <a:buNone/>
              <a:defRPr>
                <a:solidFill>
                  <a:schemeClr val="accent6"/>
                </a:solidFill>
              </a:defRPr>
            </a:lvl7pPr>
            <a:lvl8pPr lvl="7">
              <a:spcBef>
                <a:spcPts val="0"/>
              </a:spcBef>
              <a:spcAft>
                <a:spcPts val="0"/>
              </a:spcAft>
              <a:buClr>
                <a:schemeClr val="accent6"/>
              </a:buClr>
              <a:buSzPts val="4600"/>
              <a:buNone/>
              <a:defRPr>
                <a:solidFill>
                  <a:schemeClr val="accent6"/>
                </a:solidFill>
              </a:defRPr>
            </a:lvl8pPr>
            <a:lvl9pPr lvl="8">
              <a:spcBef>
                <a:spcPts val="0"/>
              </a:spcBef>
              <a:spcAft>
                <a:spcPts val="0"/>
              </a:spcAft>
              <a:buClr>
                <a:schemeClr val="accent6"/>
              </a:buClr>
              <a:buSzPts val="4600"/>
              <a:buNone/>
              <a:defRPr>
                <a:solidFill>
                  <a:schemeClr val="accent6"/>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6" name="Shape 146"/>
        <p:cNvGrpSpPr/>
        <p:nvPr/>
      </p:nvGrpSpPr>
      <p:grpSpPr>
        <a:xfrm>
          <a:off x="0" y="0"/>
          <a:ext cx="0" cy="0"/>
          <a:chOff x="0" y="0"/>
          <a:chExt cx="0" cy="0"/>
        </a:xfrm>
      </p:grpSpPr>
      <p:grpSp>
        <p:nvGrpSpPr>
          <p:cNvPr id="147" name="Google Shape;147;p7"/>
          <p:cNvGrpSpPr/>
          <p:nvPr/>
        </p:nvGrpSpPr>
        <p:grpSpPr>
          <a:xfrm flipH="1">
            <a:off x="-1859650" y="1584850"/>
            <a:ext cx="21094400" cy="11402550"/>
            <a:chOff x="-160600" y="1868000"/>
            <a:chExt cx="10547200" cy="5701275"/>
          </a:xfrm>
        </p:grpSpPr>
        <p:sp>
          <p:nvSpPr>
            <p:cNvPr id="148" name="Google Shape;148;p7"/>
            <p:cNvSpPr/>
            <p:nvPr/>
          </p:nvSpPr>
          <p:spPr>
            <a:xfrm>
              <a:off x="6901500" y="24663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 name="Google Shape;149;p7"/>
            <p:cNvSpPr/>
            <p:nvPr/>
          </p:nvSpPr>
          <p:spPr>
            <a:xfrm>
              <a:off x="-160600" y="1868000"/>
              <a:ext cx="5008800" cy="50088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 name="Google Shape;150;p7"/>
            <p:cNvSpPr/>
            <p:nvPr/>
          </p:nvSpPr>
          <p:spPr>
            <a:xfrm>
              <a:off x="1415200" y="24663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 name="Google Shape;151;p7"/>
            <p:cNvSpPr/>
            <p:nvPr/>
          </p:nvSpPr>
          <p:spPr>
            <a:xfrm>
              <a:off x="5812900" y="4084175"/>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52" name="Google Shape;152;p7"/>
          <p:cNvSpPr/>
          <p:nvPr/>
        </p:nvSpPr>
        <p:spPr>
          <a:xfrm>
            <a:off x="745005" y="9079368"/>
            <a:ext cx="5279650" cy="257054"/>
          </a:xfrm>
          <a:custGeom>
            <a:rect b="b" l="l" r="r" t="t"/>
            <a:pathLst>
              <a:path extrusionOk="0" h="2989" w="61377">
                <a:moveTo>
                  <a:pt x="6144" y="0"/>
                </a:moveTo>
                <a:cubicBezTo>
                  <a:pt x="4536" y="0"/>
                  <a:pt x="3727" y="679"/>
                  <a:pt x="2941" y="1334"/>
                </a:cubicBezTo>
                <a:cubicBezTo>
                  <a:pt x="2179" y="1965"/>
                  <a:pt x="1465" y="2560"/>
                  <a:pt x="0" y="2560"/>
                </a:cubicBezTo>
                <a:lnTo>
                  <a:pt x="0" y="2989"/>
                </a:lnTo>
                <a:cubicBezTo>
                  <a:pt x="1619" y="2989"/>
                  <a:pt x="2429" y="2310"/>
                  <a:pt x="3215" y="1655"/>
                </a:cubicBezTo>
                <a:cubicBezTo>
                  <a:pt x="3965" y="1024"/>
                  <a:pt x="4691" y="429"/>
                  <a:pt x="6144" y="429"/>
                </a:cubicBezTo>
                <a:cubicBezTo>
                  <a:pt x="7608" y="429"/>
                  <a:pt x="8323" y="1024"/>
                  <a:pt x="9085" y="1655"/>
                </a:cubicBezTo>
                <a:cubicBezTo>
                  <a:pt x="9859" y="2310"/>
                  <a:pt x="10668" y="2989"/>
                  <a:pt x="12287" y="2989"/>
                </a:cubicBezTo>
                <a:cubicBezTo>
                  <a:pt x="13895" y="2989"/>
                  <a:pt x="14704" y="2310"/>
                  <a:pt x="15490" y="1655"/>
                </a:cubicBezTo>
                <a:cubicBezTo>
                  <a:pt x="16252" y="1024"/>
                  <a:pt x="16967" y="429"/>
                  <a:pt x="18419" y="429"/>
                </a:cubicBezTo>
                <a:cubicBezTo>
                  <a:pt x="19884" y="429"/>
                  <a:pt x="20598" y="1024"/>
                  <a:pt x="21360" y="1655"/>
                </a:cubicBezTo>
                <a:cubicBezTo>
                  <a:pt x="22134" y="2310"/>
                  <a:pt x="22944" y="2989"/>
                  <a:pt x="24563" y="2989"/>
                </a:cubicBezTo>
                <a:cubicBezTo>
                  <a:pt x="26170" y="2989"/>
                  <a:pt x="26980" y="2310"/>
                  <a:pt x="27766" y="1655"/>
                </a:cubicBezTo>
                <a:cubicBezTo>
                  <a:pt x="28528" y="1024"/>
                  <a:pt x="29242" y="429"/>
                  <a:pt x="30694" y="429"/>
                </a:cubicBezTo>
                <a:cubicBezTo>
                  <a:pt x="32159" y="429"/>
                  <a:pt x="32873" y="1024"/>
                  <a:pt x="33623" y="1655"/>
                </a:cubicBezTo>
                <a:cubicBezTo>
                  <a:pt x="34409" y="2310"/>
                  <a:pt x="35219" y="2989"/>
                  <a:pt x="36838" y="2989"/>
                </a:cubicBezTo>
                <a:cubicBezTo>
                  <a:pt x="38445" y="2989"/>
                  <a:pt x="39255" y="2310"/>
                  <a:pt x="40041" y="1655"/>
                </a:cubicBezTo>
                <a:cubicBezTo>
                  <a:pt x="40803" y="1024"/>
                  <a:pt x="41517" y="429"/>
                  <a:pt x="42970" y="429"/>
                </a:cubicBezTo>
                <a:cubicBezTo>
                  <a:pt x="44434" y="429"/>
                  <a:pt x="45149" y="1024"/>
                  <a:pt x="45899" y="1655"/>
                </a:cubicBezTo>
                <a:cubicBezTo>
                  <a:pt x="46685" y="2310"/>
                  <a:pt x="47494" y="2989"/>
                  <a:pt x="49113" y="2989"/>
                </a:cubicBezTo>
                <a:cubicBezTo>
                  <a:pt x="50721" y="2989"/>
                  <a:pt x="51530" y="2310"/>
                  <a:pt x="52316" y="1655"/>
                </a:cubicBezTo>
                <a:cubicBezTo>
                  <a:pt x="53066" y="1024"/>
                  <a:pt x="53793" y="429"/>
                  <a:pt x="55245" y="429"/>
                </a:cubicBezTo>
                <a:cubicBezTo>
                  <a:pt x="56698" y="429"/>
                  <a:pt x="57424" y="1024"/>
                  <a:pt x="58174" y="1655"/>
                </a:cubicBezTo>
                <a:cubicBezTo>
                  <a:pt x="58960" y="2310"/>
                  <a:pt x="59770" y="2989"/>
                  <a:pt x="61377" y="2989"/>
                </a:cubicBezTo>
                <a:lnTo>
                  <a:pt x="61377" y="2560"/>
                </a:lnTo>
                <a:cubicBezTo>
                  <a:pt x="59924" y="2560"/>
                  <a:pt x="59210" y="1965"/>
                  <a:pt x="58448" y="1334"/>
                </a:cubicBezTo>
                <a:cubicBezTo>
                  <a:pt x="57662" y="679"/>
                  <a:pt x="56853" y="0"/>
                  <a:pt x="55245" y="0"/>
                </a:cubicBezTo>
                <a:cubicBezTo>
                  <a:pt x="53638" y="0"/>
                  <a:pt x="52828" y="679"/>
                  <a:pt x="52042" y="1334"/>
                </a:cubicBezTo>
                <a:cubicBezTo>
                  <a:pt x="51280" y="1965"/>
                  <a:pt x="50566" y="2560"/>
                  <a:pt x="49113" y="2560"/>
                </a:cubicBezTo>
                <a:cubicBezTo>
                  <a:pt x="47649" y="2560"/>
                  <a:pt x="46935" y="1965"/>
                  <a:pt x="46173" y="1334"/>
                </a:cubicBezTo>
                <a:cubicBezTo>
                  <a:pt x="45399" y="679"/>
                  <a:pt x="44589" y="0"/>
                  <a:pt x="42970" y="0"/>
                </a:cubicBezTo>
                <a:cubicBezTo>
                  <a:pt x="41362" y="0"/>
                  <a:pt x="40553" y="679"/>
                  <a:pt x="39767" y="1334"/>
                </a:cubicBezTo>
                <a:cubicBezTo>
                  <a:pt x="39005" y="1965"/>
                  <a:pt x="38291" y="2560"/>
                  <a:pt x="36838" y="2560"/>
                </a:cubicBezTo>
                <a:cubicBezTo>
                  <a:pt x="35374" y="2560"/>
                  <a:pt x="34659" y="1965"/>
                  <a:pt x="33897" y="1334"/>
                </a:cubicBezTo>
                <a:cubicBezTo>
                  <a:pt x="33123" y="679"/>
                  <a:pt x="32314" y="0"/>
                  <a:pt x="30694" y="0"/>
                </a:cubicBezTo>
                <a:cubicBezTo>
                  <a:pt x="29087" y="0"/>
                  <a:pt x="28278" y="679"/>
                  <a:pt x="27492" y="1334"/>
                </a:cubicBezTo>
                <a:cubicBezTo>
                  <a:pt x="26730" y="1965"/>
                  <a:pt x="26015" y="2560"/>
                  <a:pt x="24563" y="2560"/>
                </a:cubicBezTo>
                <a:cubicBezTo>
                  <a:pt x="23098" y="2560"/>
                  <a:pt x="22384" y="1965"/>
                  <a:pt x="21634" y="1334"/>
                </a:cubicBezTo>
                <a:cubicBezTo>
                  <a:pt x="20848" y="679"/>
                  <a:pt x="20038" y="0"/>
                  <a:pt x="18419" y="0"/>
                </a:cubicBezTo>
                <a:cubicBezTo>
                  <a:pt x="16812" y="0"/>
                  <a:pt x="16002" y="679"/>
                  <a:pt x="15216" y="1334"/>
                </a:cubicBezTo>
                <a:cubicBezTo>
                  <a:pt x="14454" y="1965"/>
                  <a:pt x="13740" y="2560"/>
                  <a:pt x="12287" y="2560"/>
                </a:cubicBezTo>
                <a:cubicBezTo>
                  <a:pt x="10823" y="2560"/>
                  <a:pt x="10109" y="1965"/>
                  <a:pt x="9347" y="1334"/>
                </a:cubicBezTo>
                <a:cubicBezTo>
                  <a:pt x="8573" y="679"/>
                  <a:pt x="7763" y="0"/>
                  <a:pt x="6144" y="0"/>
                </a:cubicBezTo>
                <a:close/>
              </a:path>
            </a:pathLst>
          </a:custGeom>
          <a:solidFill>
            <a:schemeClr val="accent4"/>
          </a:solidFill>
          <a:ln>
            <a:noFill/>
          </a:ln>
          <a:effectLst>
            <a:outerShdw blurRad="228600" rotWithShape="0" algn="bl" dir="3600000" dist="9525">
              <a:schemeClr val="accent4">
                <a:alpha val="74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53" name="Google Shape;153;p7"/>
          <p:cNvGrpSpPr/>
          <p:nvPr/>
        </p:nvGrpSpPr>
        <p:grpSpPr>
          <a:xfrm rot="-625733">
            <a:off x="532712" y="-1302330"/>
            <a:ext cx="3603699" cy="3496692"/>
            <a:chOff x="2123475" y="1121100"/>
            <a:chExt cx="1683850" cy="1633850"/>
          </a:xfrm>
        </p:grpSpPr>
        <p:sp>
          <p:nvSpPr>
            <p:cNvPr id="154" name="Google Shape;154;p7"/>
            <p:cNvSpPr/>
            <p:nvPr/>
          </p:nvSpPr>
          <p:spPr>
            <a:xfrm>
              <a:off x="2390775" y="1509850"/>
              <a:ext cx="422100" cy="945975"/>
            </a:xfrm>
            <a:custGeom>
              <a:rect b="b" l="l" r="r" t="t"/>
              <a:pathLst>
                <a:path extrusionOk="0" h="37839" w="16884">
                  <a:moveTo>
                    <a:pt x="7406" y="0"/>
                  </a:moveTo>
                  <a:lnTo>
                    <a:pt x="3703" y="17038"/>
                  </a:lnTo>
                  <a:lnTo>
                    <a:pt x="0" y="34064"/>
                  </a:lnTo>
                  <a:lnTo>
                    <a:pt x="9465" y="37838"/>
                  </a:lnTo>
                  <a:lnTo>
                    <a:pt x="13180" y="20800"/>
                  </a:lnTo>
                  <a:lnTo>
                    <a:pt x="16883" y="3762"/>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 name="Google Shape;155;p7"/>
            <p:cNvSpPr/>
            <p:nvPr/>
          </p:nvSpPr>
          <p:spPr>
            <a:xfrm>
              <a:off x="2123475" y="2147725"/>
              <a:ext cx="1683850" cy="607225"/>
            </a:xfrm>
            <a:custGeom>
              <a:rect b="b" l="l" r="r" t="t"/>
              <a:pathLst>
                <a:path extrusionOk="0" h="24289" w="67354">
                  <a:moveTo>
                    <a:pt x="57888" y="0"/>
                  </a:moveTo>
                  <a:lnTo>
                    <a:pt x="28944" y="10263"/>
                  </a:lnTo>
                  <a:lnTo>
                    <a:pt x="0" y="20526"/>
                  </a:lnTo>
                  <a:lnTo>
                    <a:pt x="9466" y="24289"/>
                  </a:lnTo>
                  <a:lnTo>
                    <a:pt x="38410" y="14026"/>
                  </a:lnTo>
                  <a:lnTo>
                    <a:pt x="67354" y="3762"/>
                  </a:ln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 name="Google Shape;156;p7"/>
            <p:cNvSpPr/>
            <p:nvPr/>
          </p:nvSpPr>
          <p:spPr>
            <a:xfrm>
              <a:off x="2458025" y="1121100"/>
              <a:ext cx="1349300" cy="1120700"/>
            </a:xfrm>
            <a:custGeom>
              <a:rect b="b" l="l" r="r" t="t"/>
              <a:pathLst>
                <a:path extrusionOk="0" h="44828" w="53972">
                  <a:moveTo>
                    <a:pt x="31731" y="24289"/>
                  </a:moveTo>
                  <a:lnTo>
                    <a:pt x="9478" y="3763"/>
                  </a:lnTo>
                  <a:lnTo>
                    <a:pt x="1" y="1"/>
                  </a:lnTo>
                  <a:lnTo>
                    <a:pt x="22254" y="20527"/>
                  </a:lnTo>
                  <a:lnTo>
                    <a:pt x="44506" y="41065"/>
                  </a:lnTo>
                  <a:lnTo>
                    <a:pt x="53972" y="44827"/>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 name="Google Shape;157;p7"/>
            <p:cNvSpPr/>
            <p:nvPr/>
          </p:nvSpPr>
          <p:spPr>
            <a:xfrm>
              <a:off x="2123475" y="1121100"/>
              <a:ext cx="1447225" cy="1539800"/>
            </a:xfrm>
            <a:custGeom>
              <a:rect b="b" l="l" r="r" t="t"/>
              <a:pathLst>
                <a:path extrusionOk="0" h="61592" w="57889">
                  <a:moveTo>
                    <a:pt x="35636" y="20527"/>
                  </a:moveTo>
                  <a:lnTo>
                    <a:pt x="57888" y="41065"/>
                  </a:lnTo>
                  <a:lnTo>
                    <a:pt x="28944" y="51328"/>
                  </a:lnTo>
                  <a:lnTo>
                    <a:pt x="0" y="61591"/>
                  </a:lnTo>
                  <a:lnTo>
                    <a:pt x="6703" y="30790"/>
                  </a:lnTo>
                  <a:lnTo>
                    <a:pt x="13395" y="1"/>
                  </a:lnTo>
                  <a:close/>
                  <a:moveTo>
                    <a:pt x="10692" y="49614"/>
                  </a:moveTo>
                  <a:lnTo>
                    <a:pt x="26706" y="43946"/>
                  </a:lnTo>
                  <a:lnTo>
                    <a:pt x="42720" y="38267"/>
                  </a:lnTo>
                  <a:lnTo>
                    <a:pt x="30409" y="26909"/>
                  </a:lnTo>
                  <a:lnTo>
                    <a:pt x="18098" y="15550"/>
                  </a:lnTo>
                  <a:lnTo>
                    <a:pt x="14395" y="32588"/>
                  </a:lnTo>
                  <a:lnTo>
                    <a:pt x="10692" y="49614"/>
                  </a:lnTo>
                  <a:close/>
                </a:path>
              </a:pathLst>
            </a:custGeom>
            <a:gradFill>
              <a:gsLst>
                <a:gs pos="0">
                  <a:srgbClr val="CF65B0"/>
                </a:gs>
                <a:gs pos="100000">
                  <a:srgbClr val="FEFFB7"/>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58" name="Google Shape;158;p7"/>
          <p:cNvGrpSpPr/>
          <p:nvPr/>
        </p:nvGrpSpPr>
        <p:grpSpPr>
          <a:xfrm>
            <a:off x="1517549" y="8403204"/>
            <a:ext cx="1879540" cy="2434356"/>
            <a:chOff x="1949625" y="3011225"/>
            <a:chExt cx="1192450" cy="1544250"/>
          </a:xfrm>
        </p:grpSpPr>
        <p:sp>
          <p:nvSpPr>
            <p:cNvPr id="159" name="Google Shape;159;p7"/>
            <p:cNvSpPr/>
            <p:nvPr/>
          </p:nvSpPr>
          <p:spPr>
            <a:xfrm>
              <a:off x="2373500" y="3898825"/>
              <a:ext cx="544150" cy="467950"/>
            </a:xfrm>
            <a:custGeom>
              <a:rect b="b" l="l" r="r" t="t"/>
              <a:pathLst>
                <a:path extrusionOk="0" h="18718" w="21766">
                  <a:moveTo>
                    <a:pt x="13252" y="14443"/>
                  </a:moveTo>
                  <a:cubicBezTo>
                    <a:pt x="13300" y="14371"/>
                    <a:pt x="13347" y="14312"/>
                    <a:pt x="13395" y="14252"/>
                  </a:cubicBezTo>
                  <a:cubicBezTo>
                    <a:pt x="13550" y="14050"/>
                    <a:pt x="13669" y="13847"/>
                    <a:pt x="13800" y="13633"/>
                  </a:cubicBezTo>
                  <a:lnTo>
                    <a:pt x="13800" y="13633"/>
                  </a:lnTo>
                  <a:lnTo>
                    <a:pt x="21765" y="0"/>
                  </a:lnTo>
                  <a:cubicBezTo>
                    <a:pt x="21634" y="215"/>
                    <a:pt x="21503" y="417"/>
                    <a:pt x="21360" y="620"/>
                  </a:cubicBezTo>
                  <a:cubicBezTo>
                    <a:pt x="21313" y="679"/>
                    <a:pt x="21265" y="739"/>
                    <a:pt x="21205" y="810"/>
                  </a:cubicBezTo>
                  <a:cubicBezTo>
                    <a:pt x="21110" y="941"/>
                    <a:pt x="21003" y="1072"/>
                    <a:pt x="20896" y="1203"/>
                  </a:cubicBezTo>
                  <a:cubicBezTo>
                    <a:pt x="20836" y="1274"/>
                    <a:pt x="20765" y="1346"/>
                    <a:pt x="20705" y="1417"/>
                  </a:cubicBezTo>
                  <a:cubicBezTo>
                    <a:pt x="20598" y="1524"/>
                    <a:pt x="20491" y="1643"/>
                    <a:pt x="20372" y="1763"/>
                  </a:cubicBezTo>
                  <a:cubicBezTo>
                    <a:pt x="20301" y="1822"/>
                    <a:pt x="20241" y="1894"/>
                    <a:pt x="20170" y="1953"/>
                  </a:cubicBezTo>
                  <a:cubicBezTo>
                    <a:pt x="20039" y="2072"/>
                    <a:pt x="19920" y="2179"/>
                    <a:pt x="19789" y="2298"/>
                  </a:cubicBezTo>
                  <a:cubicBezTo>
                    <a:pt x="19717" y="2346"/>
                    <a:pt x="19646" y="2405"/>
                    <a:pt x="19586" y="2465"/>
                  </a:cubicBezTo>
                  <a:cubicBezTo>
                    <a:pt x="19408" y="2596"/>
                    <a:pt x="19229" y="2727"/>
                    <a:pt x="19050" y="2846"/>
                  </a:cubicBezTo>
                  <a:cubicBezTo>
                    <a:pt x="19015" y="2870"/>
                    <a:pt x="18979" y="2894"/>
                    <a:pt x="18955" y="2917"/>
                  </a:cubicBezTo>
                  <a:cubicBezTo>
                    <a:pt x="18729" y="3072"/>
                    <a:pt x="18503" y="3203"/>
                    <a:pt x="18265" y="3334"/>
                  </a:cubicBezTo>
                  <a:cubicBezTo>
                    <a:pt x="18193" y="3370"/>
                    <a:pt x="18122" y="3406"/>
                    <a:pt x="18050" y="3453"/>
                  </a:cubicBezTo>
                  <a:cubicBezTo>
                    <a:pt x="17884" y="3537"/>
                    <a:pt x="17705" y="3632"/>
                    <a:pt x="17526" y="3715"/>
                  </a:cubicBezTo>
                  <a:lnTo>
                    <a:pt x="17288" y="3822"/>
                  </a:lnTo>
                  <a:cubicBezTo>
                    <a:pt x="17110" y="3906"/>
                    <a:pt x="16919" y="3977"/>
                    <a:pt x="16729" y="4049"/>
                  </a:cubicBezTo>
                  <a:lnTo>
                    <a:pt x="16491" y="4144"/>
                  </a:lnTo>
                  <a:cubicBezTo>
                    <a:pt x="16372" y="4191"/>
                    <a:pt x="16241" y="4227"/>
                    <a:pt x="16122" y="4263"/>
                  </a:cubicBezTo>
                  <a:cubicBezTo>
                    <a:pt x="15895" y="4346"/>
                    <a:pt x="15669" y="4418"/>
                    <a:pt x="15431" y="4477"/>
                  </a:cubicBezTo>
                  <a:cubicBezTo>
                    <a:pt x="15288" y="4513"/>
                    <a:pt x="15145" y="4561"/>
                    <a:pt x="15002" y="4596"/>
                  </a:cubicBezTo>
                  <a:cubicBezTo>
                    <a:pt x="14824" y="4632"/>
                    <a:pt x="14657" y="4668"/>
                    <a:pt x="14478" y="4703"/>
                  </a:cubicBezTo>
                  <a:cubicBezTo>
                    <a:pt x="14300" y="4751"/>
                    <a:pt x="14121" y="4787"/>
                    <a:pt x="13943" y="4811"/>
                  </a:cubicBezTo>
                  <a:cubicBezTo>
                    <a:pt x="13812" y="4834"/>
                    <a:pt x="13681" y="4858"/>
                    <a:pt x="13538" y="4882"/>
                  </a:cubicBezTo>
                  <a:cubicBezTo>
                    <a:pt x="13335" y="4906"/>
                    <a:pt x="13121" y="4942"/>
                    <a:pt x="12907" y="4965"/>
                  </a:cubicBezTo>
                  <a:cubicBezTo>
                    <a:pt x="12788" y="4977"/>
                    <a:pt x="12669" y="4989"/>
                    <a:pt x="12550" y="5001"/>
                  </a:cubicBezTo>
                  <a:cubicBezTo>
                    <a:pt x="12228" y="5037"/>
                    <a:pt x="11895" y="5061"/>
                    <a:pt x="11561" y="5072"/>
                  </a:cubicBezTo>
                  <a:lnTo>
                    <a:pt x="11550" y="5072"/>
                  </a:lnTo>
                  <a:cubicBezTo>
                    <a:pt x="11216" y="5084"/>
                    <a:pt x="10871" y="5096"/>
                    <a:pt x="10514" y="5096"/>
                  </a:cubicBezTo>
                  <a:lnTo>
                    <a:pt x="10216" y="5096"/>
                  </a:lnTo>
                  <a:cubicBezTo>
                    <a:pt x="9942" y="5096"/>
                    <a:pt x="9656" y="5084"/>
                    <a:pt x="9371" y="5072"/>
                  </a:cubicBezTo>
                  <a:lnTo>
                    <a:pt x="9109" y="5061"/>
                  </a:lnTo>
                  <a:cubicBezTo>
                    <a:pt x="8740" y="5037"/>
                    <a:pt x="8347" y="5001"/>
                    <a:pt x="7954" y="4965"/>
                  </a:cubicBezTo>
                  <a:lnTo>
                    <a:pt x="0" y="18598"/>
                  </a:lnTo>
                  <a:lnTo>
                    <a:pt x="143" y="18610"/>
                  </a:lnTo>
                  <a:cubicBezTo>
                    <a:pt x="441" y="18634"/>
                    <a:pt x="727" y="18657"/>
                    <a:pt x="1012" y="18681"/>
                  </a:cubicBezTo>
                  <a:lnTo>
                    <a:pt x="1143" y="18681"/>
                  </a:lnTo>
                  <a:lnTo>
                    <a:pt x="1405" y="18693"/>
                  </a:lnTo>
                  <a:cubicBezTo>
                    <a:pt x="1548" y="18693"/>
                    <a:pt x="1715" y="18717"/>
                    <a:pt x="1858" y="18717"/>
                  </a:cubicBezTo>
                  <a:lnTo>
                    <a:pt x="2251" y="18717"/>
                  </a:lnTo>
                  <a:lnTo>
                    <a:pt x="2548" y="18717"/>
                  </a:lnTo>
                  <a:lnTo>
                    <a:pt x="2727" y="18717"/>
                  </a:lnTo>
                  <a:cubicBezTo>
                    <a:pt x="3025" y="18717"/>
                    <a:pt x="3298" y="18705"/>
                    <a:pt x="3584" y="18693"/>
                  </a:cubicBezTo>
                  <a:lnTo>
                    <a:pt x="3596" y="18693"/>
                  </a:lnTo>
                  <a:cubicBezTo>
                    <a:pt x="3894" y="18681"/>
                    <a:pt x="4180" y="18657"/>
                    <a:pt x="4465" y="18634"/>
                  </a:cubicBezTo>
                  <a:cubicBezTo>
                    <a:pt x="4501" y="18634"/>
                    <a:pt x="4549" y="18622"/>
                    <a:pt x="4584" y="18622"/>
                  </a:cubicBezTo>
                  <a:cubicBezTo>
                    <a:pt x="4703" y="18610"/>
                    <a:pt x="4822" y="18598"/>
                    <a:pt x="4942" y="18586"/>
                  </a:cubicBezTo>
                  <a:cubicBezTo>
                    <a:pt x="5084" y="18562"/>
                    <a:pt x="5227" y="18550"/>
                    <a:pt x="5370" y="18538"/>
                  </a:cubicBezTo>
                  <a:lnTo>
                    <a:pt x="5573" y="18503"/>
                  </a:lnTo>
                  <a:cubicBezTo>
                    <a:pt x="5715" y="18479"/>
                    <a:pt x="5846" y="18455"/>
                    <a:pt x="5977" y="18431"/>
                  </a:cubicBezTo>
                  <a:cubicBezTo>
                    <a:pt x="6073" y="18419"/>
                    <a:pt x="6180" y="18396"/>
                    <a:pt x="6275" y="18384"/>
                  </a:cubicBezTo>
                  <a:cubicBezTo>
                    <a:pt x="6370" y="18360"/>
                    <a:pt x="6430" y="18348"/>
                    <a:pt x="6501" y="18324"/>
                  </a:cubicBezTo>
                  <a:cubicBezTo>
                    <a:pt x="6680" y="18288"/>
                    <a:pt x="6858" y="18253"/>
                    <a:pt x="7025" y="18205"/>
                  </a:cubicBezTo>
                  <a:cubicBezTo>
                    <a:pt x="7108" y="18193"/>
                    <a:pt x="7204" y="18169"/>
                    <a:pt x="7287" y="18146"/>
                  </a:cubicBezTo>
                  <a:cubicBezTo>
                    <a:pt x="7347" y="18134"/>
                    <a:pt x="7406" y="18110"/>
                    <a:pt x="7466" y="18098"/>
                  </a:cubicBezTo>
                  <a:cubicBezTo>
                    <a:pt x="7692" y="18038"/>
                    <a:pt x="7918" y="17967"/>
                    <a:pt x="8144" y="17884"/>
                  </a:cubicBezTo>
                  <a:cubicBezTo>
                    <a:pt x="8228" y="17860"/>
                    <a:pt x="8311" y="17836"/>
                    <a:pt x="8394" y="17812"/>
                  </a:cubicBezTo>
                  <a:cubicBezTo>
                    <a:pt x="8430" y="17800"/>
                    <a:pt x="8478" y="17776"/>
                    <a:pt x="8525" y="17765"/>
                  </a:cubicBezTo>
                  <a:lnTo>
                    <a:pt x="8763" y="17669"/>
                  </a:lnTo>
                  <a:cubicBezTo>
                    <a:pt x="8954" y="17598"/>
                    <a:pt x="9133" y="17526"/>
                    <a:pt x="9311" y="17443"/>
                  </a:cubicBezTo>
                  <a:lnTo>
                    <a:pt x="9549" y="17336"/>
                  </a:lnTo>
                  <a:cubicBezTo>
                    <a:pt x="9597" y="17312"/>
                    <a:pt x="9645" y="17300"/>
                    <a:pt x="9692" y="17276"/>
                  </a:cubicBezTo>
                  <a:cubicBezTo>
                    <a:pt x="9823" y="17205"/>
                    <a:pt x="9954" y="17133"/>
                    <a:pt x="10085" y="17074"/>
                  </a:cubicBezTo>
                  <a:cubicBezTo>
                    <a:pt x="10156" y="17026"/>
                    <a:pt x="10228" y="16991"/>
                    <a:pt x="10299" y="16955"/>
                  </a:cubicBezTo>
                  <a:cubicBezTo>
                    <a:pt x="10526" y="16824"/>
                    <a:pt x="10764" y="16681"/>
                    <a:pt x="10978" y="16538"/>
                  </a:cubicBezTo>
                  <a:cubicBezTo>
                    <a:pt x="11014" y="16514"/>
                    <a:pt x="11049" y="16491"/>
                    <a:pt x="11073" y="16467"/>
                  </a:cubicBezTo>
                  <a:cubicBezTo>
                    <a:pt x="11264" y="16348"/>
                    <a:pt x="11442" y="16217"/>
                    <a:pt x="11609" y="16074"/>
                  </a:cubicBezTo>
                  <a:cubicBezTo>
                    <a:pt x="11680" y="16026"/>
                    <a:pt x="11740" y="15967"/>
                    <a:pt x="11811" y="15907"/>
                  </a:cubicBezTo>
                  <a:cubicBezTo>
                    <a:pt x="11942" y="15800"/>
                    <a:pt x="12073" y="15693"/>
                    <a:pt x="12192" y="15574"/>
                  </a:cubicBezTo>
                  <a:cubicBezTo>
                    <a:pt x="12264" y="15514"/>
                    <a:pt x="12335" y="15443"/>
                    <a:pt x="12395" y="15383"/>
                  </a:cubicBezTo>
                  <a:cubicBezTo>
                    <a:pt x="12514" y="15264"/>
                    <a:pt x="12621" y="15145"/>
                    <a:pt x="12728" y="15026"/>
                  </a:cubicBezTo>
                  <a:cubicBezTo>
                    <a:pt x="12800" y="14955"/>
                    <a:pt x="12859" y="14895"/>
                    <a:pt x="12919" y="14824"/>
                  </a:cubicBezTo>
                  <a:cubicBezTo>
                    <a:pt x="13038" y="14705"/>
                    <a:pt x="13145" y="14574"/>
                    <a:pt x="13252" y="14443"/>
                  </a:cubicBez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 name="Google Shape;160;p7"/>
            <p:cNvSpPr/>
            <p:nvPr/>
          </p:nvSpPr>
          <p:spPr>
            <a:xfrm>
              <a:off x="1949625" y="3011225"/>
              <a:ext cx="1192450" cy="1335300"/>
            </a:xfrm>
            <a:custGeom>
              <a:rect b="b" l="l" r="r" t="t"/>
              <a:pathLst>
                <a:path extrusionOk="0" h="53412" w="47698">
                  <a:moveTo>
                    <a:pt x="47685" y="34338"/>
                  </a:moveTo>
                  <a:lnTo>
                    <a:pt x="47685" y="34111"/>
                  </a:lnTo>
                  <a:cubicBezTo>
                    <a:pt x="47685" y="33897"/>
                    <a:pt x="47697" y="33683"/>
                    <a:pt x="47697" y="33457"/>
                  </a:cubicBezTo>
                  <a:lnTo>
                    <a:pt x="47697" y="33314"/>
                  </a:lnTo>
                  <a:cubicBezTo>
                    <a:pt x="47697" y="33266"/>
                    <a:pt x="47685" y="33159"/>
                    <a:pt x="47685" y="33087"/>
                  </a:cubicBezTo>
                  <a:cubicBezTo>
                    <a:pt x="47685" y="32909"/>
                    <a:pt x="47674" y="32742"/>
                    <a:pt x="47662" y="32564"/>
                  </a:cubicBezTo>
                  <a:cubicBezTo>
                    <a:pt x="47662" y="32492"/>
                    <a:pt x="47662" y="32421"/>
                    <a:pt x="47650" y="32349"/>
                  </a:cubicBezTo>
                  <a:cubicBezTo>
                    <a:pt x="47638" y="32278"/>
                    <a:pt x="47638" y="32218"/>
                    <a:pt x="47626" y="32147"/>
                  </a:cubicBezTo>
                  <a:cubicBezTo>
                    <a:pt x="47614" y="31980"/>
                    <a:pt x="47590" y="31802"/>
                    <a:pt x="47578" y="31635"/>
                  </a:cubicBezTo>
                  <a:cubicBezTo>
                    <a:pt x="47566" y="31552"/>
                    <a:pt x="47555" y="31468"/>
                    <a:pt x="47543" y="31385"/>
                  </a:cubicBezTo>
                  <a:cubicBezTo>
                    <a:pt x="47531" y="31313"/>
                    <a:pt x="47519" y="31266"/>
                    <a:pt x="47519" y="31206"/>
                  </a:cubicBezTo>
                  <a:cubicBezTo>
                    <a:pt x="47495" y="31040"/>
                    <a:pt x="47459" y="30885"/>
                    <a:pt x="47435" y="30730"/>
                  </a:cubicBezTo>
                  <a:cubicBezTo>
                    <a:pt x="47424" y="30635"/>
                    <a:pt x="47412" y="30551"/>
                    <a:pt x="47388" y="30456"/>
                  </a:cubicBezTo>
                  <a:cubicBezTo>
                    <a:pt x="47376" y="30397"/>
                    <a:pt x="47364" y="30325"/>
                    <a:pt x="47352" y="30266"/>
                  </a:cubicBezTo>
                  <a:cubicBezTo>
                    <a:pt x="47316" y="30123"/>
                    <a:pt x="47281" y="29956"/>
                    <a:pt x="47245" y="29801"/>
                  </a:cubicBezTo>
                  <a:cubicBezTo>
                    <a:pt x="47221" y="29706"/>
                    <a:pt x="47209" y="29611"/>
                    <a:pt x="47185" y="29516"/>
                  </a:cubicBezTo>
                  <a:cubicBezTo>
                    <a:pt x="47174" y="29456"/>
                    <a:pt x="47150" y="29385"/>
                    <a:pt x="47126" y="29325"/>
                  </a:cubicBezTo>
                  <a:cubicBezTo>
                    <a:pt x="47090" y="29170"/>
                    <a:pt x="47054" y="29027"/>
                    <a:pt x="47007" y="28873"/>
                  </a:cubicBezTo>
                  <a:cubicBezTo>
                    <a:pt x="46983" y="28777"/>
                    <a:pt x="46959" y="28682"/>
                    <a:pt x="46935" y="28599"/>
                  </a:cubicBezTo>
                  <a:cubicBezTo>
                    <a:pt x="46900" y="28504"/>
                    <a:pt x="46888" y="28444"/>
                    <a:pt x="46864" y="28373"/>
                  </a:cubicBezTo>
                  <a:cubicBezTo>
                    <a:pt x="46816" y="28230"/>
                    <a:pt x="46769" y="28075"/>
                    <a:pt x="46709" y="27932"/>
                  </a:cubicBezTo>
                  <a:cubicBezTo>
                    <a:pt x="46685" y="27837"/>
                    <a:pt x="46662" y="27753"/>
                    <a:pt x="46626" y="27658"/>
                  </a:cubicBezTo>
                  <a:cubicBezTo>
                    <a:pt x="46590" y="27563"/>
                    <a:pt x="46566" y="27492"/>
                    <a:pt x="46542" y="27420"/>
                  </a:cubicBezTo>
                  <a:cubicBezTo>
                    <a:pt x="46483" y="27265"/>
                    <a:pt x="46423" y="27122"/>
                    <a:pt x="46376" y="26968"/>
                  </a:cubicBezTo>
                  <a:cubicBezTo>
                    <a:pt x="46340" y="26884"/>
                    <a:pt x="46316" y="26801"/>
                    <a:pt x="46281" y="26718"/>
                  </a:cubicBezTo>
                  <a:cubicBezTo>
                    <a:pt x="46209" y="26551"/>
                    <a:pt x="46138" y="26372"/>
                    <a:pt x="46066" y="26206"/>
                  </a:cubicBezTo>
                  <a:cubicBezTo>
                    <a:pt x="46007" y="26051"/>
                    <a:pt x="45935" y="25908"/>
                    <a:pt x="45876" y="25753"/>
                  </a:cubicBezTo>
                  <a:cubicBezTo>
                    <a:pt x="45804" y="25587"/>
                    <a:pt x="45721" y="25420"/>
                    <a:pt x="45638" y="25241"/>
                  </a:cubicBezTo>
                  <a:cubicBezTo>
                    <a:pt x="45590" y="25134"/>
                    <a:pt x="45530" y="25015"/>
                    <a:pt x="45483" y="24908"/>
                  </a:cubicBezTo>
                  <a:cubicBezTo>
                    <a:pt x="45459" y="24860"/>
                    <a:pt x="45447" y="24825"/>
                    <a:pt x="45423" y="24789"/>
                  </a:cubicBezTo>
                  <a:cubicBezTo>
                    <a:pt x="45280" y="24479"/>
                    <a:pt x="45114" y="24170"/>
                    <a:pt x="44947" y="23860"/>
                  </a:cubicBezTo>
                  <a:cubicBezTo>
                    <a:pt x="44947" y="23836"/>
                    <a:pt x="44935" y="23824"/>
                    <a:pt x="44923" y="23801"/>
                  </a:cubicBezTo>
                  <a:lnTo>
                    <a:pt x="44923" y="23801"/>
                  </a:lnTo>
                  <a:cubicBezTo>
                    <a:pt x="44745" y="23467"/>
                    <a:pt x="44554" y="23134"/>
                    <a:pt x="44364" y="22800"/>
                  </a:cubicBezTo>
                  <a:cubicBezTo>
                    <a:pt x="44340" y="22765"/>
                    <a:pt x="44328" y="22741"/>
                    <a:pt x="44304" y="22705"/>
                  </a:cubicBezTo>
                  <a:cubicBezTo>
                    <a:pt x="44233" y="22574"/>
                    <a:pt x="44149" y="22443"/>
                    <a:pt x="44066" y="22324"/>
                  </a:cubicBezTo>
                  <a:cubicBezTo>
                    <a:pt x="43959" y="22134"/>
                    <a:pt x="43840" y="21943"/>
                    <a:pt x="43721" y="21765"/>
                  </a:cubicBezTo>
                  <a:cubicBezTo>
                    <a:pt x="43697" y="21705"/>
                    <a:pt x="43649" y="21657"/>
                    <a:pt x="43614" y="21598"/>
                  </a:cubicBezTo>
                  <a:cubicBezTo>
                    <a:pt x="43518" y="21443"/>
                    <a:pt x="43411" y="21288"/>
                    <a:pt x="43316" y="21134"/>
                  </a:cubicBezTo>
                  <a:cubicBezTo>
                    <a:pt x="43221" y="20979"/>
                    <a:pt x="43137" y="20848"/>
                    <a:pt x="43030" y="20705"/>
                  </a:cubicBezTo>
                  <a:cubicBezTo>
                    <a:pt x="42983" y="20634"/>
                    <a:pt x="42935" y="20562"/>
                    <a:pt x="42887" y="20491"/>
                  </a:cubicBezTo>
                  <a:cubicBezTo>
                    <a:pt x="42756" y="20312"/>
                    <a:pt x="42625" y="20133"/>
                    <a:pt x="42494" y="19955"/>
                  </a:cubicBezTo>
                  <a:cubicBezTo>
                    <a:pt x="42411" y="19836"/>
                    <a:pt x="42328" y="19717"/>
                    <a:pt x="42232" y="19598"/>
                  </a:cubicBezTo>
                  <a:cubicBezTo>
                    <a:pt x="42185" y="19514"/>
                    <a:pt x="42125" y="19443"/>
                    <a:pt x="42066" y="19372"/>
                  </a:cubicBezTo>
                  <a:cubicBezTo>
                    <a:pt x="41923" y="19181"/>
                    <a:pt x="41780" y="19002"/>
                    <a:pt x="41637" y="18812"/>
                  </a:cubicBezTo>
                  <a:cubicBezTo>
                    <a:pt x="41542" y="18705"/>
                    <a:pt x="41459" y="18586"/>
                    <a:pt x="41363" y="18467"/>
                  </a:cubicBezTo>
                  <a:cubicBezTo>
                    <a:pt x="41304" y="18395"/>
                    <a:pt x="41244" y="18312"/>
                    <a:pt x="41185" y="18252"/>
                  </a:cubicBezTo>
                  <a:cubicBezTo>
                    <a:pt x="41018" y="18050"/>
                    <a:pt x="40851" y="17859"/>
                    <a:pt x="40685" y="17657"/>
                  </a:cubicBezTo>
                  <a:cubicBezTo>
                    <a:pt x="40589" y="17550"/>
                    <a:pt x="40494" y="17431"/>
                    <a:pt x="40399" y="17312"/>
                  </a:cubicBezTo>
                  <a:cubicBezTo>
                    <a:pt x="40339" y="17252"/>
                    <a:pt x="40280" y="17193"/>
                    <a:pt x="40232" y="17133"/>
                  </a:cubicBezTo>
                  <a:cubicBezTo>
                    <a:pt x="40054" y="16931"/>
                    <a:pt x="39863" y="16728"/>
                    <a:pt x="39684" y="16526"/>
                  </a:cubicBezTo>
                  <a:cubicBezTo>
                    <a:pt x="39577" y="16407"/>
                    <a:pt x="39470" y="16288"/>
                    <a:pt x="39363" y="16169"/>
                  </a:cubicBezTo>
                  <a:cubicBezTo>
                    <a:pt x="39315" y="16121"/>
                    <a:pt x="39256" y="16062"/>
                    <a:pt x="39220" y="16014"/>
                  </a:cubicBezTo>
                  <a:cubicBezTo>
                    <a:pt x="39030" y="15800"/>
                    <a:pt x="38827" y="15597"/>
                    <a:pt x="38625" y="15395"/>
                  </a:cubicBezTo>
                  <a:cubicBezTo>
                    <a:pt x="38518" y="15276"/>
                    <a:pt x="38399" y="15157"/>
                    <a:pt x="38280" y="15038"/>
                  </a:cubicBezTo>
                  <a:lnTo>
                    <a:pt x="38149" y="14907"/>
                  </a:lnTo>
                  <a:cubicBezTo>
                    <a:pt x="37946" y="14704"/>
                    <a:pt x="37744" y="14514"/>
                    <a:pt x="37541" y="14311"/>
                  </a:cubicBezTo>
                  <a:cubicBezTo>
                    <a:pt x="37410" y="14192"/>
                    <a:pt x="37279" y="14061"/>
                    <a:pt x="37148" y="13942"/>
                  </a:cubicBezTo>
                  <a:cubicBezTo>
                    <a:pt x="37113" y="13907"/>
                    <a:pt x="37077" y="13871"/>
                    <a:pt x="37041" y="13835"/>
                  </a:cubicBezTo>
                  <a:cubicBezTo>
                    <a:pt x="36791" y="13609"/>
                    <a:pt x="36541" y="13395"/>
                    <a:pt x="36291" y="13168"/>
                  </a:cubicBezTo>
                  <a:cubicBezTo>
                    <a:pt x="36172" y="13049"/>
                    <a:pt x="36053" y="12942"/>
                    <a:pt x="35922" y="12823"/>
                  </a:cubicBezTo>
                  <a:lnTo>
                    <a:pt x="35863" y="12775"/>
                  </a:lnTo>
                  <a:cubicBezTo>
                    <a:pt x="35434" y="12406"/>
                    <a:pt x="35017" y="12049"/>
                    <a:pt x="34589" y="11692"/>
                  </a:cubicBezTo>
                  <a:lnTo>
                    <a:pt x="34565" y="11668"/>
                  </a:lnTo>
                  <a:lnTo>
                    <a:pt x="34481" y="11609"/>
                  </a:lnTo>
                  <a:cubicBezTo>
                    <a:pt x="33981" y="11192"/>
                    <a:pt x="33458" y="10787"/>
                    <a:pt x="32934" y="10394"/>
                  </a:cubicBezTo>
                  <a:cubicBezTo>
                    <a:pt x="32862" y="10335"/>
                    <a:pt x="32791" y="10287"/>
                    <a:pt x="32719" y="10228"/>
                  </a:cubicBezTo>
                  <a:cubicBezTo>
                    <a:pt x="32600" y="10144"/>
                    <a:pt x="32481" y="10049"/>
                    <a:pt x="32362" y="9966"/>
                  </a:cubicBezTo>
                  <a:cubicBezTo>
                    <a:pt x="32243" y="9882"/>
                    <a:pt x="32112" y="9775"/>
                    <a:pt x="31981" y="9680"/>
                  </a:cubicBezTo>
                  <a:cubicBezTo>
                    <a:pt x="31683" y="9477"/>
                    <a:pt x="31398" y="9263"/>
                    <a:pt x="31100" y="9061"/>
                  </a:cubicBezTo>
                  <a:lnTo>
                    <a:pt x="30802" y="8858"/>
                  </a:lnTo>
                  <a:cubicBezTo>
                    <a:pt x="30410" y="8584"/>
                    <a:pt x="30005" y="8323"/>
                    <a:pt x="29612" y="8061"/>
                  </a:cubicBezTo>
                  <a:lnTo>
                    <a:pt x="29350" y="7894"/>
                  </a:lnTo>
                  <a:cubicBezTo>
                    <a:pt x="29112" y="7739"/>
                    <a:pt x="28874" y="7584"/>
                    <a:pt x="28624" y="7430"/>
                  </a:cubicBezTo>
                  <a:lnTo>
                    <a:pt x="28457" y="7334"/>
                  </a:lnTo>
                  <a:cubicBezTo>
                    <a:pt x="27921" y="7001"/>
                    <a:pt x="27385" y="6679"/>
                    <a:pt x="26826" y="6370"/>
                  </a:cubicBezTo>
                  <a:lnTo>
                    <a:pt x="26802" y="6358"/>
                  </a:lnTo>
                  <a:cubicBezTo>
                    <a:pt x="26361" y="6108"/>
                    <a:pt x="25921" y="5858"/>
                    <a:pt x="25480" y="5620"/>
                  </a:cubicBezTo>
                  <a:lnTo>
                    <a:pt x="25480" y="5620"/>
                  </a:lnTo>
                  <a:lnTo>
                    <a:pt x="25445" y="5608"/>
                  </a:lnTo>
                  <a:cubicBezTo>
                    <a:pt x="25040" y="5394"/>
                    <a:pt x="24635" y="5179"/>
                    <a:pt x="24230" y="4977"/>
                  </a:cubicBezTo>
                  <a:lnTo>
                    <a:pt x="24135" y="4929"/>
                  </a:lnTo>
                  <a:cubicBezTo>
                    <a:pt x="24040" y="4882"/>
                    <a:pt x="23933" y="4834"/>
                    <a:pt x="23825" y="4786"/>
                  </a:cubicBezTo>
                  <a:cubicBezTo>
                    <a:pt x="23587" y="4667"/>
                    <a:pt x="23349" y="4548"/>
                    <a:pt x="23111" y="4429"/>
                  </a:cubicBezTo>
                  <a:cubicBezTo>
                    <a:pt x="23016" y="4393"/>
                    <a:pt x="22920" y="4346"/>
                    <a:pt x="22837" y="4310"/>
                  </a:cubicBezTo>
                  <a:lnTo>
                    <a:pt x="22397" y="4108"/>
                  </a:lnTo>
                  <a:cubicBezTo>
                    <a:pt x="22254" y="4036"/>
                    <a:pt x="22123" y="3977"/>
                    <a:pt x="21980" y="3917"/>
                  </a:cubicBezTo>
                  <a:cubicBezTo>
                    <a:pt x="21813" y="3834"/>
                    <a:pt x="21647" y="3762"/>
                    <a:pt x="21480" y="3691"/>
                  </a:cubicBezTo>
                  <a:lnTo>
                    <a:pt x="21063" y="3512"/>
                  </a:lnTo>
                  <a:lnTo>
                    <a:pt x="20849" y="3417"/>
                  </a:lnTo>
                  <a:cubicBezTo>
                    <a:pt x="20527" y="3286"/>
                    <a:pt x="20206" y="3155"/>
                    <a:pt x="19884" y="3036"/>
                  </a:cubicBezTo>
                  <a:lnTo>
                    <a:pt x="19742" y="2965"/>
                  </a:lnTo>
                  <a:lnTo>
                    <a:pt x="19706" y="2953"/>
                  </a:lnTo>
                  <a:cubicBezTo>
                    <a:pt x="19313" y="2810"/>
                    <a:pt x="18920" y="2655"/>
                    <a:pt x="18515" y="2512"/>
                  </a:cubicBezTo>
                  <a:lnTo>
                    <a:pt x="18396" y="2465"/>
                  </a:lnTo>
                  <a:cubicBezTo>
                    <a:pt x="18265" y="2417"/>
                    <a:pt x="18122" y="2369"/>
                    <a:pt x="17991" y="2334"/>
                  </a:cubicBezTo>
                  <a:cubicBezTo>
                    <a:pt x="17777" y="2250"/>
                    <a:pt x="17551" y="2167"/>
                    <a:pt x="17325" y="2096"/>
                  </a:cubicBezTo>
                  <a:lnTo>
                    <a:pt x="17027" y="2000"/>
                  </a:lnTo>
                  <a:lnTo>
                    <a:pt x="16527" y="1846"/>
                  </a:lnTo>
                  <a:cubicBezTo>
                    <a:pt x="16384" y="1798"/>
                    <a:pt x="16241" y="1750"/>
                    <a:pt x="16098" y="1703"/>
                  </a:cubicBezTo>
                  <a:cubicBezTo>
                    <a:pt x="15955" y="1655"/>
                    <a:pt x="15789" y="1607"/>
                    <a:pt x="15634" y="1560"/>
                  </a:cubicBezTo>
                  <a:cubicBezTo>
                    <a:pt x="15479" y="1524"/>
                    <a:pt x="15312" y="1465"/>
                    <a:pt x="15146" y="1417"/>
                  </a:cubicBezTo>
                  <a:lnTo>
                    <a:pt x="14884" y="1334"/>
                  </a:lnTo>
                  <a:cubicBezTo>
                    <a:pt x="14634" y="1274"/>
                    <a:pt x="14396" y="1215"/>
                    <a:pt x="14157" y="1143"/>
                  </a:cubicBezTo>
                  <a:lnTo>
                    <a:pt x="13776" y="1048"/>
                  </a:lnTo>
                  <a:lnTo>
                    <a:pt x="13669" y="1024"/>
                  </a:lnTo>
                  <a:cubicBezTo>
                    <a:pt x="13265" y="917"/>
                    <a:pt x="12860" y="822"/>
                    <a:pt x="12455" y="738"/>
                  </a:cubicBezTo>
                  <a:lnTo>
                    <a:pt x="12407" y="726"/>
                  </a:lnTo>
                  <a:cubicBezTo>
                    <a:pt x="12336" y="714"/>
                    <a:pt x="12252" y="691"/>
                    <a:pt x="12169" y="679"/>
                  </a:cubicBezTo>
                  <a:cubicBezTo>
                    <a:pt x="11871" y="607"/>
                    <a:pt x="11574" y="548"/>
                    <a:pt x="11276" y="488"/>
                  </a:cubicBezTo>
                  <a:lnTo>
                    <a:pt x="11050" y="453"/>
                  </a:lnTo>
                  <a:lnTo>
                    <a:pt x="10609" y="381"/>
                  </a:lnTo>
                  <a:cubicBezTo>
                    <a:pt x="10431" y="345"/>
                    <a:pt x="10264" y="310"/>
                    <a:pt x="10086" y="286"/>
                  </a:cubicBezTo>
                  <a:cubicBezTo>
                    <a:pt x="9955" y="262"/>
                    <a:pt x="9812" y="250"/>
                    <a:pt x="9681" y="226"/>
                  </a:cubicBezTo>
                  <a:lnTo>
                    <a:pt x="9216" y="155"/>
                  </a:lnTo>
                  <a:lnTo>
                    <a:pt x="8919" y="119"/>
                  </a:lnTo>
                  <a:cubicBezTo>
                    <a:pt x="8597" y="72"/>
                    <a:pt x="8276" y="36"/>
                    <a:pt x="7954" y="0"/>
                  </a:cubicBezTo>
                  <a:lnTo>
                    <a:pt x="1" y="13609"/>
                  </a:lnTo>
                  <a:cubicBezTo>
                    <a:pt x="418" y="13657"/>
                    <a:pt x="846" y="13716"/>
                    <a:pt x="1263" y="13764"/>
                  </a:cubicBezTo>
                  <a:lnTo>
                    <a:pt x="1727" y="13835"/>
                  </a:lnTo>
                  <a:cubicBezTo>
                    <a:pt x="2037" y="13871"/>
                    <a:pt x="2346" y="13930"/>
                    <a:pt x="2656" y="13978"/>
                  </a:cubicBezTo>
                  <a:lnTo>
                    <a:pt x="3108" y="14061"/>
                  </a:lnTo>
                  <a:cubicBezTo>
                    <a:pt x="3478" y="14133"/>
                    <a:pt x="3847" y="14204"/>
                    <a:pt x="4228" y="14288"/>
                  </a:cubicBezTo>
                  <a:lnTo>
                    <a:pt x="4466" y="14335"/>
                  </a:lnTo>
                  <a:cubicBezTo>
                    <a:pt x="4918" y="14430"/>
                    <a:pt x="5371" y="14538"/>
                    <a:pt x="5823" y="14657"/>
                  </a:cubicBezTo>
                  <a:lnTo>
                    <a:pt x="6204" y="14752"/>
                  </a:lnTo>
                  <a:cubicBezTo>
                    <a:pt x="6537" y="14835"/>
                    <a:pt x="6859" y="14930"/>
                    <a:pt x="7192" y="15026"/>
                  </a:cubicBezTo>
                  <a:cubicBezTo>
                    <a:pt x="7359" y="15061"/>
                    <a:pt x="7526" y="15121"/>
                    <a:pt x="7692" y="15169"/>
                  </a:cubicBezTo>
                  <a:cubicBezTo>
                    <a:pt x="7990" y="15264"/>
                    <a:pt x="8288" y="15347"/>
                    <a:pt x="8585" y="15442"/>
                  </a:cubicBezTo>
                  <a:lnTo>
                    <a:pt x="9074" y="15609"/>
                  </a:lnTo>
                  <a:cubicBezTo>
                    <a:pt x="9395" y="15716"/>
                    <a:pt x="9716" y="15823"/>
                    <a:pt x="10038" y="15931"/>
                  </a:cubicBezTo>
                  <a:lnTo>
                    <a:pt x="10431" y="16073"/>
                  </a:lnTo>
                  <a:cubicBezTo>
                    <a:pt x="10883" y="16240"/>
                    <a:pt x="11324" y="16407"/>
                    <a:pt x="11776" y="16574"/>
                  </a:cubicBezTo>
                  <a:lnTo>
                    <a:pt x="11931" y="16645"/>
                  </a:lnTo>
                  <a:cubicBezTo>
                    <a:pt x="12324" y="16800"/>
                    <a:pt x="12705" y="16955"/>
                    <a:pt x="13098" y="17121"/>
                  </a:cubicBezTo>
                  <a:lnTo>
                    <a:pt x="13515" y="17300"/>
                  </a:lnTo>
                  <a:cubicBezTo>
                    <a:pt x="13824" y="17431"/>
                    <a:pt x="14134" y="17574"/>
                    <a:pt x="14431" y="17717"/>
                  </a:cubicBezTo>
                  <a:lnTo>
                    <a:pt x="14872" y="17919"/>
                  </a:lnTo>
                  <a:cubicBezTo>
                    <a:pt x="15205" y="18074"/>
                    <a:pt x="15527" y="18229"/>
                    <a:pt x="15860" y="18383"/>
                  </a:cubicBezTo>
                  <a:cubicBezTo>
                    <a:pt x="15967" y="18443"/>
                    <a:pt x="16074" y="18490"/>
                    <a:pt x="16182" y="18538"/>
                  </a:cubicBezTo>
                  <a:cubicBezTo>
                    <a:pt x="16610" y="18752"/>
                    <a:pt x="17039" y="18979"/>
                    <a:pt x="17467" y="19205"/>
                  </a:cubicBezTo>
                  <a:lnTo>
                    <a:pt x="17515" y="19229"/>
                  </a:lnTo>
                  <a:cubicBezTo>
                    <a:pt x="17967" y="19467"/>
                    <a:pt x="18420" y="19717"/>
                    <a:pt x="18872" y="19967"/>
                  </a:cubicBezTo>
                  <a:cubicBezTo>
                    <a:pt x="19420" y="20288"/>
                    <a:pt x="19956" y="20610"/>
                    <a:pt x="20504" y="20943"/>
                  </a:cubicBezTo>
                  <a:cubicBezTo>
                    <a:pt x="20801" y="21122"/>
                    <a:pt x="21099" y="21312"/>
                    <a:pt x="21385" y="21491"/>
                  </a:cubicBezTo>
                  <a:lnTo>
                    <a:pt x="21647" y="21657"/>
                  </a:lnTo>
                  <a:cubicBezTo>
                    <a:pt x="22051" y="21919"/>
                    <a:pt x="22444" y="22193"/>
                    <a:pt x="22837" y="22455"/>
                  </a:cubicBezTo>
                  <a:lnTo>
                    <a:pt x="23135" y="22670"/>
                  </a:lnTo>
                  <a:cubicBezTo>
                    <a:pt x="23432" y="22872"/>
                    <a:pt x="23730" y="23074"/>
                    <a:pt x="24016" y="23289"/>
                  </a:cubicBezTo>
                  <a:cubicBezTo>
                    <a:pt x="24147" y="23384"/>
                    <a:pt x="24278" y="23479"/>
                    <a:pt x="24397" y="23574"/>
                  </a:cubicBezTo>
                  <a:cubicBezTo>
                    <a:pt x="24599" y="23717"/>
                    <a:pt x="24778" y="23860"/>
                    <a:pt x="24968" y="24003"/>
                  </a:cubicBezTo>
                  <a:cubicBezTo>
                    <a:pt x="25492" y="24396"/>
                    <a:pt x="26016" y="24801"/>
                    <a:pt x="26516" y="25217"/>
                  </a:cubicBezTo>
                  <a:lnTo>
                    <a:pt x="26623" y="25289"/>
                  </a:lnTo>
                  <a:cubicBezTo>
                    <a:pt x="27052" y="25646"/>
                    <a:pt x="27481" y="26015"/>
                    <a:pt x="27897" y="26372"/>
                  </a:cubicBezTo>
                  <a:cubicBezTo>
                    <a:pt x="28040" y="26503"/>
                    <a:pt x="28183" y="26634"/>
                    <a:pt x="28326" y="26765"/>
                  </a:cubicBezTo>
                  <a:cubicBezTo>
                    <a:pt x="28576" y="26991"/>
                    <a:pt x="28826" y="27218"/>
                    <a:pt x="29076" y="27444"/>
                  </a:cubicBezTo>
                  <a:cubicBezTo>
                    <a:pt x="29243" y="27599"/>
                    <a:pt x="29409" y="27753"/>
                    <a:pt x="29564" y="27920"/>
                  </a:cubicBezTo>
                  <a:cubicBezTo>
                    <a:pt x="29778" y="28111"/>
                    <a:pt x="29981" y="28313"/>
                    <a:pt x="30183" y="28515"/>
                  </a:cubicBezTo>
                  <a:cubicBezTo>
                    <a:pt x="30350" y="28670"/>
                    <a:pt x="30505" y="28837"/>
                    <a:pt x="30660" y="29004"/>
                  </a:cubicBezTo>
                  <a:cubicBezTo>
                    <a:pt x="30862" y="29206"/>
                    <a:pt x="31052" y="29408"/>
                    <a:pt x="31255" y="29611"/>
                  </a:cubicBezTo>
                  <a:cubicBezTo>
                    <a:pt x="31410" y="29789"/>
                    <a:pt x="31564" y="29956"/>
                    <a:pt x="31719" y="30123"/>
                  </a:cubicBezTo>
                  <a:cubicBezTo>
                    <a:pt x="31898" y="30325"/>
                    <a:pt x="32088" y="30528"/>
                    <a:pt x="32267" y="30730"/>
                  </a:cubicBezTo>
                  <a:cubicBezTo>
                    <a:pt x="32410" y="30909"/>
                    <a:pt x="32565" y="31087"/>
                    <a:pt x="32719" y="31266"/>
                  </a:cubicBezTo>
                  <a:cubicBezTo>
                    <a:pt x="32874" y="31444"/>
                    <a:pt x="33065" y="31659"/>
                    <a:pt x="33219" y="31861"/>
                  </a:cubicBezTo>
                  <a:cubicBezTo>
                    <a:pt x="33386" y="32052"/>
                    <a:pt x="33517" y="32230"/>
                    <a:pt x="33672" y="32421"/>
                  </a:cubicBezTo>
                  <a:cubicBezTo>
                    <a:pt x="33815" y="32611"/>
                    <a:pt x="33969" y="32790"/>
                    <a:pt x="34100" y="32980"/>
                  </a:cubicBezTo>
                  <a:cubicBezTo>
                    <a:pt x="34231" y="33159"/>
                    <a:pt x="34398" y="33361"/>
                    <a:pt x="34541" y="33576"/>
                  </a:cubicBezTo>
                  <a:cubicBezTo>
                    <a:pt x="34672" y="33778"/>
                    <a:pt x="34791" y="33933"/>
                    <a:pt x="34922" y="34111"/>
                  </a:cubicBezTo>
                  <a:cubicBezTo>
                    <a:pt x="35065" y="34314"/>
                    <a:pt x="35220" y="34540"/>
                    <a:pt x="35363" y="34742"/>
                  </a:cubicBezTo>
                  <a:cubicBezTo>
                    <a:pt x="35458" y="34897"/>
                    <a:pt x="35565" y="35052"/>
                    <a:pt x="35660" y="35207"/>
                  </a:cubicBezTo>
                  <a:cubicBezTo>
                    <a:pt x="35815" y="35445"/>
                    <a:pt x="35958" y="35695"/>
                    <a:pt x="36113" y="35933"/>
                  </a:cubicBezTo>
                  <a:cubicBezTo>
                    <a:pt x="36184" y="36064"/>
                    <a:pt x="36267" y="36183"/>
                    <a:pt x="36351" y="36314"/>
                  </a:cubicBezTo>
                  <a:cubicBezTo>
                    <a:pt x="36565" y="36683"/>
                    <a:pt x="36767" y="37052"/>
                    <a:pt x="36970" y="37421"/>
                  </a:cubicBezTo>
                  <a:lnTo>
                    <a:pt x="36994" y="37469"/>
                  </a:lnTo>
                  <a:cubicBezTo>
                    <a:pt x="37184" y="37814"/>
                    <a:pt x="37363" y="38171"/>
                    <a:pt x="37529" y="38517"/>
                  </a:cubicBezTo>
                  <a:cubicBezTo>
                    <a:pt x="37577" y="38624"/>
                    <a:pt x="37637" y="38743"/>
                    <a:pt x="37684" y="38850"/>
                  </a:cubicBezTo>
                  <a:cubicBezTo>
                    <a:pt x="37839" y="39172"/>
                    <a:pt x="37982" y="39493"/>
                    <a:pt x="38113" y="39814"/>
                  </a:cubicBezTo>
                  <a:cubicBezTo>
                    <a:pt x="38220" y="40065"/>
                    <a:pt x="38315" y="40326"/>
                    <a:pt x="38411" y="40576"/>
                  </a:cubicBezTo>
                  <a:cubicBezTo>
                    <a:pt x="38470" y="40731"/>
                    <a:pt x="38518" y="40874"/>
                    <a:pt x="38577" y="41029"/>
                  </a:cubicBezTo>
                  <a:cubicBezTo>
                    <a:pt x="38625" y="41172"/>
                    <a:pt x="38696" y="41362"/>
                    <a:pt x="38756" y="41541"/>
                  </a:cubicBezTo>
                  <a:cubicBezTo>
                    <a:pt x="38803" y="41708"/>
                    <a:pt x="38851" y="41839"/>
                    <a:pt x="38899" y="41981"/>
                  </a:cubicBezTo>
                  <a:cubicBezTo>
                    <a:pt x="38946" y="42136"/>
                    <a:pt x="39006" y="42315"/>
                    <a:pt x="39053" y="42481"/>
                  </a:cubicBezTo>
                  <a:cubicBezTo>
                    <a:pt x="39101" y="42648"/>
                    <a:pt x="39137" y="42779"/>
                    <a:pt x="39173" y="42934"/>
                  </a:cubicBezTo>
                  <a:cubicBezTo>
                    <a:pt x="39208" y="43077"/>
                    <a:pt x="39256" y="43255"/>
                    <a:pt x="39292" y="43410"/>
                  </a:cubicBezTo>
                  <a:cubicBezTo>
                    <a:pt x="39327" y="43565"/>
                    <a:pt x="39363" y="43720"/>
                    <a:pt x="39387" y="43875"/>
                  </a:cubicBezTo>
                  <a:cubicBezTo>
                    <a:pt x="39423" y="44029"/>
                    <a:pt x="39446" y="44184"/>
                    <a:pt x="39482" y="44339"/>
                  </a:cubicBezTo>
                  <a:cubicBezTo>
                    <a:pt x="39506" y="44494"/>
                    <a:pt x="39530" y="44648"/>
                    <a:pt x="39554" y="44803"/>
                  </a:cubicBezTo>
                  <a:cubicBezTo>
                    <a:pt x="39577" y="44970"/>
                    <a:pt x="39601" y="45101"/>
                    <a:pt x="39613" y="45244"/>
                  </a:cubicBezTo>
                  <a:cubicBezTo>
                    <a:pt x="39637" y="45410"/>
                    <a:pt x="39661" y="45589"/>
                    <a:pt x="39673" y="45756"/>
                  </a:cubicBezTo>
                  <a:cubicBezTo>
                    <a:pt x="39684" y="45899"/>
                    <a:pt x="39696" y="46030"/>
                    <a:pt x="39708" y="46172"/>
                  </a:cubicBezTo>
                  <a:cubicBezTo>
                    <a:pt x="39720" y="46351"/>
                    <a:pt x="39720" y="46518"/>
                    <a:pt x="39732" y="46696"/>
                  </a:cubicBezTo>
                  <a:cubicBezTo>
                    <a:pt x="39732" y="46815"/>
                    <a:pt x="39744" y="46946"/>
                    <a:pt x="39744" y="47077"/>
                  </a:cubicBezTo>
                  <a:cubicBezTo>
                    <a:pt x="39744" y="47292"/>
                    <a:pt x="39744" y="47506"/>
                    <a:pt x="39732" y="47732"/>
                  </a:cubicBezTo>
                  <a:cubicBezTo>
                    <a:pt x="39732" y="47827"/>
                    <a:pt x="39732" y="47935"/>
                    <a:pt x="39720" y="48030"/>
                  </a:cubicBezTo>
                  <a:cubicBezTo>
                    <a:pt x="39696" y="48351"/>
                    <a:pt x="39673" y="48673"/>
                    <a:pt x="39625" y="48982"/>
                  </a:cubicBezTo>
                  <a:cubicBezTo>
                    <a:pt x="39589" y="49220"/>
                    <a:pt x="39554" y="49459"/>
                    <a:pt x="39506" y="49697"/>
                  </a:cubicBezTo>
                  <a:cubicBezTo>
                    <a:pt x="39494" y="49756"/>
                    <a:pt x="39482" y="49816"/>
                    <a:pt x="39470" y="49875"/>
                  </a:cubicBezTo>
                  <a:cubicBezTo>
                    <a:pt x="39434" y="50042"/>
                    <a:pt x="39399" y="50209"/>
                    <a:pt x="39363" y="50375"/>
                  </a:cubicBezTo>
                  <a:cubicBezTo>
                    <a:pt x="39339" y="50471"/>
                    <a:pt x="39315" y="50554"/>
                    <a:pt x="39292" y="50649"/>
                  </a:cubicBezTo>
                  <a:cubicBezTo>
                    <a:pt x="39244" y="50804"/>
                    <a:pt x="39196" y="50971"/>
                    <a:pt x="39137" y="51125"/>
                  </a:cubicBezTo>
                  <a:cubicBezTo>
                    <a:pt x="39113" y="51197"/>
                    <a:pt x="39089" y="51268"/>
                    <a:pt x="39065" y="51352"/>
                  </a:cubicBezTo>
                  <a:cubicBezTo>
                    <a:pt x="39030" y="51459"/>
                    <a:pt x="38982" y="51566"/>
                    <a:pt x="38946" y="51673"/>
                  </a:cubicBezTo>
                  <a:cubicBezTo>
                    <a:pt x="38899" y="51828"/>
                    <a:pt x="38839" y="51971"/>
                    <a:pt x="38780" y="52114"/>
                  </a:cubicBezTo>
                  <a:cubicBezTo>
                    <a:pt x="38732" y="52221"/>
                    <a:pt x="38684" y="52328"/>
                    <a:pt x="38625" y="52435"/>
                  </a:cubicBezTo>
                  <a:cubicBezTo>
                    <a:pt x="38565" y="52566"/>
                    <a:pt x="38506" y="52709"/>
                    <a:pt x="38434" y="52840"/>
                  </a:cubicBezTo>
                  <a:cubicBezTo>
                    <a:pt x="38339" y="53030"/>
                    <a:pt x="38232" y="53233"/>
                    <a:pt x="38125" y="53411"/>
                  </a:cubicBezTo>
                  <a:lnTo>
                    <a:pt x="38125" y="53411"/>
                  </a:lnTo>
                  <a:lnTo>
                    <a:pt x="46090" y="39779"/>
                  </a:lnTo>
                  <a:cubicBezTo>
                    <a:pt x="46185" y="39624"/>
                    <a:pt x="46269" y="39457"/>
                    <a:pt x="46352" y="39303"/>
                  </a:cubicBezTo>
                  <a:cubicBezTo>
                    <a:pt x="46364" y="39267"/>
                    <a:pt x="46388" y="39231"/>
                    <a:pt x="46400" y="39207"/>
                  </a:cubicBezTo>
                  <a:cubicBezTo>
                    <a:pt x="46471" y="39064"/>
                    <a:pt x="46531" y="38933"/>
                    <a:pt x="46590" y="38791"/>
                  </a:cubicBezTo>
                  <a:cubicBezTo>
                    <a:pt x="46638" y="38695"/>
                    <a:pt x="46685" y="38588"/>
                    <a:pt x="46745" y="38481"/>
                  </a:cubicBezTo>
                  <a:cubicBezTo>
                    <a:pt x="46804" y="38326"/>
                    <a:pt x="46852" y="38183"/>
                    <a:pt x="46912" y="38029"/>
                  </a:cubicBezTo>
                  <a:cubicBezTo>
                    <a:pt x="46947" y="37945"/>
                    <a:pt x="46983" y="37862"/>
                    <a:pt x="47007" y="37779"/>
                  </a:cubicBezTo>
                  <a:cubicBezTo>
                    <a:pt x="47019" y="37755"/>
                    <a:pt x="47019" y="37731"/>
                    <a:pt x="47031" y="37707"/>
                  </a:cubicBezTo>
                  <a:cubicBezTo>
                    <a:pt x="47054" y="37636"/>
                    <a:pt x="47078" y="37564"/>
                    <a:pt x="47102" y="37481"/>
                  </a:cubicBezTo>
                  <a:cubicBezTo>
                    <a:pt x="47150" y="37326"/>
                    <a:pt x="47197" y="37171"/>
                    <a:pt x="47257" y="37005"/>
                  </a:cubicBezTo>
                  <a:cubicBezTo>
                    <a:pt x="47281" y="36921"/>
                    <a:pt x="47304" y="36826"/>
                    <a:pt x="47316" y="36731"/>
                  </a:cubicBezTo>
                  <a:cubicBezTo>
                    <a:pt x="47340" y="36647"/>
                    <a:pt x="47364" y="36576"/>
                    <a:pt x="47388" y="36493"/>
                  </a:cubicBezTo>
                  <a:cubicBezTo>
                    <a:pt x="47400" y="36409"/>
                    <a:pt x="47424" y="36314"/>
                    <a:pt x="47435" y="36231"/>
                  </a:cubicBezTo>
                  <a:cubicBezTo>
                    <a:pt x="47447" y="36171"/>
                    <a:pt x="47459" y="36112"/>
                    <a:pt x="47471" y="36052"/>
                  </a:cubicBezTo>
                  <a:cubicBezTo>
                    <a:pt x="47519" y="35826"/>
                    <a:pt x="47555" y="35600"/>
                    <a:pt x="47590" y="35373"/>
                  </a:cubicBezTo>
                  <a:cubicBezTo>
                    <a:pt x="47590" y="35362"/>
                    <a:pt x="47590" y="35350"/>
                    <a:pt x="47590" y="35350"/>
                  </a:cubicBezTo>
                  <a:cubicBezTo>
                    <a:pt x="47626" y="35028"/>
                    <a:pt x="47662" y="34707"/>
                    <a:pt x="47674" y="34385"/>
                  </a:cubicBezTo>
                  <a:cubicBezTo>
                    <a:pt x="47685" y="34385"/>
                    <a:pt x="47685" y="34361"/>
                    <a:pt x="47685" y="34338"/>
                  </a:cubicBezTo>
                  <a:close/>
                </a:path>
              </a:pathLst>
            </a:custGeom>
            <a:gradFill>
              <a:gsLst>
                <a:gs pos="0">
                  <a:srgbClr val="FF62FF"/>
                </a:gs>
                <a:gs pos="100000">
                  <a:srgbClr val="A2B5FA"/>
                </a:gs>
              </a:gsLst>
              <a:lin ang="2700006"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 name="Google Shape;161;p7"/>
            <p:cNvSpPr/>
            <p:nvPr/>
          </p:nvSpPr>
          <p:spPr>
            <a:xfrm>
              <a:off x="1949625" y="3351425"/>
              <a:ext cx="1087375" cy="1204050"/>
            </a:xfrm>
            <a:custGeom>
              <a:rect b="b" l="l" r="r" t="t"/>
              <a:pathLst>
                <a:path extrusionOk="0" h="48162" w="43495">
                  <a:moveTo>
                    <a:pt x="1" y="1"/>
                  </a:moveTo>
                  <a:cubicBezTo>
                    <a:pt x="15646" y="1620"/>
                    <a:pt x="32743" y="13383"/>
                    <a:pt x="38113" y="26206"/>
                  </a:cubicBezTo>
                  <a:cubicBezTo>
                    <a:pt x="43494" y="39041"/>
                    <a:pt x="35136" y="48162"/>
                    <a:pt x="19503" y="46542"/>
                  </a:cubicBezTo>
                  <a:lnTo>
                    <a:pt x="16955" y="40494"/>
                  </a:lnTo>
                  <a:cubicBezTo>
                    <a:pt x="28528" y="41685"/>
                    <a:pt x="34708" y="34946"/>
                    <a:pt x="30731" y="25444"/>
                  </a:cubicBezTo>
                  <a:cubicBezTo>
                    <a:pt x="26754" y="15955"/>
                    <a:pt x="14110" y="7264"/>
                    <a:pt x="2537" y="6061"/>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62" name="Google Shape;162;p7"/>
          <p:cNvGrpSpPr/>
          <p:nvPr/>
        </p:nvGrpSpPr>
        <p:grpSpPr>
          <a:xfrm>
            <a:off x="16179009" y="6824772"/>
            <a:ext cx="4177071" cy="4170354"/>
            <a:chOff x="7526426" y="3074700"/>
            <a:chExt cx="2326800" cy="2323058"/>
          </a:xfrm>
        </p:grpSpPr>
        <p:sp>
          <p:nvSpPr>
            <p:cNvPr id="163" name="Google Shape;163;p7"/>
            <p:cNvSpPr/>
            <p:nvPr/>
          </p:nvSpPr>
          <p:spPr>
            <a:xfrm rot="2097229">
              <a:off x="7805141" y="3443597"/>
              <a:ext cx="1769369" cy="1530506"/>
            </a:xfrm>
            <a:prstGeom prst="triangle">
              <a:avLst>
                <a:gd fmla="val 50000" name="adj"/>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64" name="Google Shape;164;p7"/>
            <p:cNvGrpSpPr/>
            <p:nvPr/>
          </p:nvGrpSpPr>
          <p:grpSpPr>
            <a:xfrm>
              <a:off x="7783373" y="3676410"/>
              <a:ext cx="1721348" cy="1721348"/>
              <a:chOff x="2276175" y="1183600"/>
              <a:chExt cx="1504675" cy="1504675"/>
            </a:xfrm>
          </p:grpSpPr>
          <p:sp>
            <p:nvSpPr>
              <p:cNvPr id="165" name="Google Shape;165;p7"/>
              <p:cNvSpPr/>
              <p:nvPr/>
            </p:nvSpPr>
            <p:spPr>
              <a:xfrm>
                <a:off x="2276175" y="1183600"/>
                <a:ext cx="1504675" cy="1504675"/>
              </a:xfrm>
              <a:custGeom>
                <a:rect b="b" l="l" r="r" t="t"/>
                <a:pathLst>
                  <a:path extrusionOk="0" h="60187" w="60187">
                    <a:moveTo>
                      <a:pt x="49482" y="10716"/>
                    </a:moveTo>
                    <a:cubicBezTo>
                      <a:pt x="60186" y="21420"/>
                      <a:pt x="60186" y="38768"/>
                      <a:pt x="49482" y="49483"/>
                    </a:cubicBezTo>
                    <a:cubicBezTo>
                      <a:pt x="38767" y="60187"/>
                      <a:pt x="21419" y="60187"/>
                      <a:pt x="10704" y="49483"/>
                    </a:cubicBezTo>
                    <a:cubicBezTo>
                      <a:pt x="0" y="38768"/>
                      <a:pt x="0" y="21420"/>
                      <a:pt x="10704" y="10716"/>
                    </a:cubicBezTo>
                    <a:cubicBezTo>
                      <a:pt x="21419" y="1"/>
                      <a:pt x="38767" y="1"/>
                      <a:pt x="49482" y="10716"/>
                    </a:cubicBezTo>
                    <a:close/>
                  </a:path>
                </a:pathLst>
              </a:custGeom>
              <a:gradFill>
                <a:gsLst>
                  <a:gs pos="0">
                    <a:srgbClr val="FEFFB7"/>
                  </a:gs>
                  <a:gs pos="58999">
                    <a:srgbClr val="F7B0B6"/>
                  </a:gs>
                  <a:gs pos="92000">
                    <a:srgbClr val="CF65B0"/>
                  </a:gs>
                  <a:gs pos="100000">
                    <a:srgbClr val="FEFFB7"/>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 name="Google Shape;166;p7"/>
              <p:cNvSpPr/>
              <p:nvPr/>
            </p:nvSpPr>
            <p:spPr>
              <a:xfrm>
                <a:off x="2541671" y="1370841"/>
                <a:ext cx="600399" cy="626921"/>
              </a:xfrm>
              <a:custGeom>
                <a:rect b="b" l="l" r="r" t="t"/>
                <a:pathLst>
                  <a:path extrusionOk="0" h="19147" w="18337">
                    <a:moveTo>
                      <a:pt x="17253" y="7073"/>
                    </a:moveTo>
                    <a:cubicBezTo>
                      <a:pt x="18336" y="10431"/>
                      <a:pt x="17312" y="14110"/>
                      <a:pt x="14633" y="16396"/>
                    </a:cubicBezTo>
                    <a:cubicBezTo>
                      <a:pt x="11954" y="18694"/>
                      <a:pt x="8156" y="19146"/>
                      <a:pt x="5013" y="17551"/>
                    </a:cubicBezTo>
                    <a:cubicBezTo>
                      <a:pt x="1870" y="15955"/>
                      <a:pt x="0" y="12621"/>
                      <a:pt x="274" y="9109"/>
                    </a:cubicBezTo>
                    <a:cubicBezTo>
                      <a:pt x="536" y="5597"/>
                      <a:pt x="2906" y="2585"/>
                      <a:pt x="6251" y="1489"/>
                    </a:cubicBezTo>
                    <a:cubicBezTo>
                      <a:pt x="10835" y="1"/>
                      <a:pt x="15752" y="2501"/>
                      <a:pt x="17253" y="7073"/>
                    </a:cubicBezTo>
                    <a:close/>
                  </a:path>
                </a:pathLst>
              </a:custGeom>
              <a:gradFill>
                <a:gsLst>
                  <a:gs pos="0">
                    <a:srgbClr val="FFFFFF">
                      <a:alpha val="5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cxnSp>
          <p:nvCxnSpPr>
            <p:cNvPr id="167" name="Google Shape;167;p7"/>
            <p:cNvCxnSpPr>
              <a:stCxn id="163" idx="0"/>
              <a:endCxn id="163" idx="4"/>
            </p:cNvCxnSpPr>
            <p:nvPr/>
          </p:nvCxnSpPr>
          <p:spPr>
            <a:xfrm flipH="1">
              <a:off x="8976626" y="3581550"/>
              <a:ext cx="151500" cy="1761300"/>
            </a:xfrm>
            <a:prstGeom prst="straightConnector1">
              <a:avLst/>
            </a:prstGeom>
            <a:noFill/>
            <a:ln cap="flat" cmpd="sng" w="28575">
              <a:solidFill>
                <a:schemeClr val="lt1"/>
              </a:solidFill>
              <a:prstDash val="solid"/>
              <a:round/>
              <a:headEnd len="med" w="med" type="none"/>
              <a:tailEnd len="med" w="med" type="none"/>
            </a:ln>
          </p:spPr>
        </p:cxnSp>
        <p:cxnSp>
          <p:nvCxnSpPr>
            <p:cNvPr id="168" name="Google Shape;168;p7"/>
            <p:cNvCxnSpPr>
              <a:stCxn id="163" idx="2"/>
              <a:endCxn id="163" idx="4"/>
            </p:cNvCxnSpPr>
            <p:nvPr/>
          </p:nvCxnSpPr>
          <p:spPr>
            <a:xfrm>
              <a:off x="7526426" y="4329300"/>
              <a:ext cx="1450200" cy="1013700"/>
            </a:xfrm>
            <a:prstGeom prst="straightConnector1">
              <a:avLst/>
            </a:prstGeom>
            <a:noFill/>
            <a:ln cap="flat" cmpd="sng" w="28575">
              <a:solidFill>
                <a:schemeClr val="lt1"/>
              </a:solidFill>
              <a:prstDash val="solid"/>
              <a:round/>
              <a:headEnd len="med" w="med" type="none"/>
              <a:tailEnd len="med" w="med" type="none"/>
            </a:ln>
          </p:spPr>
        </p:cxnSp>
      </p:grpSp>
      <p:sp>
        <p:nvSpPr>
          <p:cNvPr id="169" name="Google Shape;169;p7"/>
          <p:cNvSpPr/>
          <p:nvPr/>
        </p:nvSpPr>
        <p:spPr>
          <a:xfrm>
            <a:off x="15627730" y="2585543"/>
            <a:ext cx="5279650" cy="257054"/>
          </a:xfrm>
          <a:custGeom>
            <a:rect b="b" l="l" r="r" t="t"/>
            <a:pathLst>
              <a:path extrusionOk="0" h="2989" w="61377">
                <a:moveTo>
                  <a:pt x="6144" y="0"/>
                </a:moveTo>
                <a:cubicBezTo>
                  <a:pt x="4536" y="0"/>
                  <a:pt x="3727" y="679"/>
                  <a:pt x="2941" y="1334"/>
                </a:cubicBezTo>
                <a:cubicBezTo>
                  <a:pt x="2179" y="1965"/>
                  <a:pt x="1465" y="2560"/>
                  <a:pt x="0" y="2560"/>
                </a:cubicBezTo>
                <a:lnTo>
                  <a:pt x="0" y="2989"/>
                </a:lnTo>
                <a:cubicBezTo>
                  <a:pt x="1619" y="2989"/>
                  <a:pt x="2429" y="2310"/>
                  <a:pt x="3215" y="1655"/>
                </a:cubicBezTo>
                <a:cubicBezTo>
                  <a:pt x="3965" y="1024"/>
                  <a:pt x="4691" y="429"/>
                  <a:pt x="6144" y="429"/>
                </a:cubicBezTo>
                <a:cubicBezTo>
                  <a:pt x="7608" y="429"/>
                  <a:pt x="8323" y="1024"/>
                  <a:pt x="9085" y="1655"/>
                </a:cubicBezTo>
                <a:cubicBezTo>
                  <a:pt x="9859" y="2310"/>
                  <a:pt x="10668" y="2989"/>
                  <a:pt x="12287" y="2989"/>
                </a:cubicBezTo>
                <a:cubicBezTo>
                  <a:pt x="13895" y="2989"/>
                  <a:pt x="14704" y="2310"/>
                  <a:pt x="15490" y="1655"/>
                </a:cubicBezTo>
                <a:cubicBezTo>
                  <a:pt x="16252" y="1024"/>
                  <a:pt x="16967" y="429"/>
                  <a:pt x="18419" y="429"/>
                </a:cubicBezTo>
                <a:cubicBezTo>
                  <a:pt x="19884" y="429"/>
                  <a:pt x="20598" y="1024"/>
                  <a:pt x="21360" y="1655"/>
                </a:cubicBezTo>
                <a:cubicBezTo>
                  <a:pt x="22134" y="2310"/>
                  <a:pt x="22944" y="2989"/>
                  <a:pt x="24563" y="2989"/>
                </a:cubicBezTo>
                <a:cubicBezTo>
                  <a:pt x="26170" y="2989"/>
                  <a:pt x="26980" y="2310"/>
                  <a:pt x="27766" y="1655"/>
                </a:cubicBezTo>
                <a:cubicBezTo>
                  <a:pt x="28528" y="1024"/>
                  <a:pt x="29242" y="429"/>
                  <a:pt x="30694" y="429"/>
                </a:cubicBezTo>
                <a:cubicBezTo>
                  <a:pt x="32159" y="429"/>
                  <a:pt x="32873" y="1024"/>
                  <a:pt x="33623" y="1655"/>
                </a:cubicBezTo>
                <a:cubicBezTo>
                  <a:pt x="34409" y="2310"/>
                  <a:pt x="35219" y="2989"/>
                  <a:pt x="36838" y="2989"/>
                </a:cubicBezTo>
                <a:cubicBezTo>
                  <a:pt x="38445" y="2989"/>
                  <a:pt x="39255" y="2310"/>
                  <a:pt x="40041" y="1655"/>
                </a:cubicBezTo>
                <a:cubicBezTo>
                  <a:pt x="40803" y="1024"/>
                  <a:pt x="41517" y="429"/>
                  <a:pt x="42970" y="429"/>
                </a:cubicBezTo>
                <a:cubicBezTo>
                  <a:pt x="44434" y="429"/>
                  <a:pt x="45149" y="1024"/>
                  <a:pt x="45899" y="1655"/>
                </a:cubicBezTo>
                <a:cubicBezTo>
                  <a:pt x="46685" y="2310"/>
                  <a:pt x="47494" y="2989"/>
                  <a:pt x="49113" y="2989"/>
                </a:cubicBezTo>
                <a:cubicBezTo>
                  <a:pt x="50721" y="2989"/>
                  <a:pt x="51530" y="2310"/>
                  <a:pt x="52316" y="1655"/>
                </a:cubicBezTo>
                <a:cubicBezTo>
                  <a:pt x="53066" y="1024"/>
                  <a:pt x="53793" y="429"/>
                  <a:pt x="55245" y="429"/>
                </a:cubicBezTo>
                <a:cubicBezTo>
                  <a:pt x="56698" y="429"/>
                  <a:pt x="57424" y="1024"/>
                  <a:pt x="58174" y="1655"/>
                </a:cubicBezTo>
                <a:cubicBezTo>
                  <a:pt x="58960" y="2310"/>
                  <a:pt x="59770" y="2989"/>
                  <a:pt x="61377" y="2989"/>
                </a:cubicBezTo>
                <a:lnTo>
                  <a:pt x="61377" y="2560"/>
                </a:lnTo>
                <a:cubicBezTo>
                  <a:pt x="59924" y="2560"/>
                  <a:pt x="59210" y="1965"/>
                  <a:pt x="58448" y="1334"/>
                </a:cubicBezTo>
                <a:cubicBezTo>
                  <a:pt x="57662" y="679"/>
                  <a:pt x="56853" y="0"/>
                  <a:pt x="55245" y="0"/>
                </a:cubicBezTo>
                <a:cubicBezTo>
                  <a:pt x="53638" y="0"/>
                  <a:pt x="52828" y="679"/>
                  <a:pt x="52042" y="1334"/>
                </a:cubicBezTo>
                <a:cubicBezTo>
                  <a:pt x="51280" y="1965"/>
                  <a:pt x="50566" y="2560"/>
                  <a:pt x="49113" y="2560"/>
                </a:cubicBezTo>
                <a:cubicBezTo>
                  <a:pt x="47649" y="2560"/>
                  <a:pt x="46935" y="1965"/>
                  <a:pt x="46173" y="1334"/>
                </a:cubicBezTo>
                <a:cubicBezTo>
                  <a:pt x="45399" y="679"/>
                  <a:pt x="44589" y="0"/>
                  <a:pt x="42970" y="0"/>
                </a:cubicBezTo>
                <a:cubicBezTo>
                  <a:pt x="41362" y="0"/>
                  <a:pt x="40553" y="679"/>
                  <a:pt x="39767" y="1334"/>
                </a:cubicBezTo>
                <a:cubicBezTo>
                  <a:pt x="39005" y="1965"/>
                  <a:pt x="38291" y="2560"/>
                  <a:pt x="36838" y="2560"/>
                </a:cubicBezTo>
                <a:cubicBezTo>
                  <a:pt x="35374" y="2560"/>
                  <a:pt x="34659" y="1965"/>
                  <a:pt x="33897" y="1334"/>
                </a:cubicBezTo>
                <a:cubicBezTo>
                  <a:pt x="33123" y="679"/>
                  <a:pt x="32314" y="0"/>
                  <a:pt x="30694" y="0"/>
                </a:cubicBezTo>
                <a:cubicBezTo>
                  <a:pt x="29087" y="0"/>
                  <a:pt x="28278" y="679"/>
                  <a:pt x="27492" y="1334"/>
                </a:cubicBezTo>
                <a:cubicBezTo>
                  <a:pt x="26730" y="1965"/>
                  <a:pt x="26015" y="2560"/>
                  <a:pt x="24563" y="2560"/>
                </a:cubicBezTo>
                <a:cubicBezTo>
                  <a:pt x="23098" y="2560"/>
                  <a:pt x="22384" y="1965"/>
                  <a:pt x="21634" y="1334"/>
                </a:cubicBezTo>
                <a:cubicBezTo>
                  <a:pt x="20848" y="679"/>
                  <a:pt x="20038" y="0"/>
                  <a:pt x="18419" y="0"/>
                </a:cubicBezTo>
                <a:cubicBezTo>
                  <a:pt x="16812" y="0"/>
                  <a:pt x="16002" y="679"/>
                  <a:pt x="15216" y="1334"/>
                </a:cubicBezTo>
                <a:cubicBezTo>
                  <a:pt x="14454" y="1965"/>
                  <a:pt x="13740" y="2560"/>
                  <a:pt x="12287" y="2560"/>
                </a:cubicBezTo>
                <a:cubicBezTo>
                  <a:pt x="10823" y="2560"/>
                  <a:pt x="10109" y="1965"/>
                  <a:pt x="9347" y="1334"/>
                </a:cubicBezTo>
                <a:cubicBezTo>
                  <a:pt x="8573" y="679"/>
                  <a:pt x="7763" y="0"/>
                  <a:pt x="6144" y="0"/>
                </a:cubicBezTo>
                <a:close/>
              </a:path>
            </a:pathLst>
          </a:custGeom>
          <a:solidFill>
            <a:schemeClr val="accent4"/>
          </a:solidFill>
          <a:ln>
            <a:noFill/>
          </a:ln>
          <a:effectLst>
            <a:outerShdw blurRad="228600" rotWithShape="0" algn="bl" dir="3600000" dist="9525">
              <a:schemeClr val="accent4">
                <a:alpha val="74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 name="Google Shape;170;p7"/>
          <p:cNvSpPr txBox="1"/>
          <p:nvPr>
            <p:ph idx="1" type="body"/>
          </p:nvPr>
        </p:nvSpPr>
        <p:spPr>
          <a:xfrm>
            <a:off x="1578850" y="3334150"/>
            <a:ext cx="8814600" cy="4389000"/>
          </a:xfrm>
          <a:prstGeom prst="rect">
            <a:avLst/>
          </a:prstGeom>
        </p:spPr>
        <p:txBody>
          <a:bodyPr anchorCtr="0" anchor="t" bIns="182850" lIns="182850" spcFirstLastPara="1" rIns="182850" wrap="square" tIns="182850">
            <a:noAutofit/>
          </a:bodyPr>
          <a:lstStyle>
            <a:lvl1pPr indent="-406400" lvl="0" marL="457200">
              <a:lnSpc>
                <a:spcPct val="115000"/>
              </a:lnSpc>
              <a:spcBef>
                <a:spcPts val="0"/>
              </a:spcBef>
              <a:spcAft>
                <a:spcPts val="0"/>
              </a:spcAft>
              <a:buClr>
                <a:schemeClr val="accent6"/>
              </a:buClr>
              <a:buSzPts val="2800"/>
              <a:buChar char="●"/>
              <a:defRPr/>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171" name="Google Shape;171;p7"/>
          <p:cNvSpPr txBox="1"/>
          <p:nvPr>
            <p:ph type="title"/>
          </p:nvPr>
        </p:nvSpPr>
        <p:spPr>
          <a:xfrm>
            <a:off x="1517550" y="781573"/>
            <a:ext cx="15252600" cy="11454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accent6"/>
              </a:buClr>
              <a:buSzPts val="4600"/>
              <a:buNone/>
              <a:defRPr>
                <a:solidFill>
                  <a:schemeClr val="dk2"/>
                </a:solidFill>
              </a:defRPr>
            </a:lvl1pPr>
            <a:lvl2pPr lvl="1" rtl="0">
              <a:spcBef>
                <a:spcPts val="0"/>
              </a:spcBef>
              <a:spcAft>
                <a:spcPts val="0"/>
              </a:spcAft>
              <a:buClr>
                <a:schemeClr val="accent6"/>
              </a:buClr>
              <a:buSzPts val="4600"/>
              <a:buNone/>
              <a:defRPr>
                <a:solidFill>
                  <a:schemeClr val="accent6"/>
                </a:solidFill>
              </a:defRPr>
            </a:lvl2pPr>
            <a:lvl3pPr lvl="2" rtl="0">
              <a:spcBef>
                <a:spcPts val="0"/>
              </a:spcBef>
              <a:spcAft>
                <a:spcPts val="0"/>
              </a:spcAft>
              <a:buClr>
                <a:schemeClr val="accent6"/>
              </a:buClr>
              <a:buSzPts val="4600"/>
              <a:buNone/>
              <a:defRPr>
                <a:solidFill>
                  <a:schemeClr val="accent6"/>
                </a:solidFill>
              </a:defRPr>
            </a:lvl3pPr>
            <a:lvl4pPr lvl="3" rtl="0">
              <a:spcBef>
                <a:spcPts val="0"/>
              </a:spcBef>
              <a:spcAft>
                <a:spcPts val="0"/>
              </a:spcAft>
              <a:buClr>
                <a:schemeClr val="accent6"/>
              </a:buClr>
              <a:buSzPts val="4600"/>
              <a:buNone/>
              <a:defRPr>
                <a:solidFill>
                  <a:schemeClr val="accent6"/>
                </a:solidFill>
              </a:defRPr>
            </a:lvl4pPr>
            <a:lvl5pPr lvl="4" rtl="0">
              <a:spcBef>
                <a:spcPts val="0"/>
              </a:spcBef>
              <a:spcAft>
                <a:spcPts val="0"/>
              </a:spcAft>
              <a:buClr>
                <a:schemeClr val="accent6"/>
              </a:buClr>
              <a:buSzPts val="4600"/>
              <a:buNone/>
              <a:defRPr>
                <a:solidFill>
                  <a:schemeClr val="accent6"/>
                </a:solidFill>
              </a:defRPr>
            </a:lvl5pPr>
            <a:lvl6pPr lvl="5" rtl="0">
              <a:spcBef>
                <a:spcPts val="0"/>
              </a:spcBef>
              <a:spcAft>
                <a:spcPts val="0"/>
              </a:spcAft>
              <a:buClr>
                <a:schemeClr val="accent6"/>
              </a:buClr>
              <a:buSzPts val="4600"/>
              <a:buNone/>
              <a:defRPr>
                <a:solidFill>
                  <a:schemeClr val="accent6"/>
                </a:solidFill>
              </a:defRPr>
            </a:lvl6pPr>
            <a:lvl7pPr lvl="6" rtl="0">
              <a:spcBef>
                <a:spcPts val="0"/>
              </a:spcBef>
              <a:spcAft>
                <a:spcPts val="0"/>
              </a:spcAft>
              <a:buClr>
                <a:schemeClr val="accent6"/>
              </a:buClr>
              <a:buSzPts val="4600"/>
              <a:buNone/>
              <a:defRPr>
                <a:solidFill>
                  <a:schemeClr val="accent6"/>
                </a:solidFill>
              </a:defRPr>
            </a:lvl7pPr>
            <a:lvl8pPr lvl="7" rtl="0">
              <a:spcBef>
                <a:spcPts val="0"/>
              </a:spcBef>
              <a:spcAft>
                <a:spcPts val="0"/>
              </a:spcAft>
              <a:buClr>
                <a:schemeClr val="accent6"/>
              </a:buClr>
              <a:buSzPts val="4600"/>
              <a:buNone/>
              <a:defRPr>
                <a:solidFill>
                  <a:schemeClr val="accent6"/>
                </a:solidFill>
              </a:defRPr>
            </a:lvl8pPr>
            <a:lvl9pPr lvl="8" rtl="0">
              <a:spcBef>
                <a:spcPts val="0"/>
              </a:spcBef>
              <a:spcAft>
                <a:spcPts val="0"/>
              </a:spcAft>
              <a:buClr>
                <a:schemeClr val="accent6"/>
              </a:buClr>
              <a:buSzPts val="4600"/>
              <a:buNone/>
              <a:defRPr>
                <a:solidFill>
                  <a:schemeClr val="accent6"/>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72" name="Shape 172"/>
        <p:cNvGrpSpPr/>
        <p:nvPr/>
      </p:nvGrpSpPr>
      <p:grpSpPr>
        <a:xfrm>
          <a:off x="0" y="0"/>
          <a:ext cx="0" cy="0"/>
          <a:chOff x="0" y="0"/>
          <a:chExt cx="0" cy="0"/>
        </a:xfrm>
      </p:grpSpPr>
      <p:grpSp>
        <p:nvGrpSpPr>
          <p:cNvPr id="173" name="Google Shape;173;p8"/>
          <p:cNvGrpSpPr/>
          <p:nvPr/>
        </p:nvGrpSpPr>
        <p:grpSpPr>
          <a:xfrm rot="10800000">
            <a:off x="-1859650" y="-3736850"/>
            <a:ext cx="22293650" cy="17415100"/>
            <a:chOff x="-760225" y="-792850"/>
            <a:chExt cx="11146825" cy="8707550"/>
          </a:xfrm>
        </p:grpSpPr>
        <p:sp>
          <p:nvSpPr>
            <p:cNvPr id="174" name="Google Shape;174;p8"/>
            <p:cNvSpPr/>
            <p:nvPr/>
          </p:nvSpPr>
          <p:spPr>
            <a:xfrm>
              <a:off x="6901500" y="24663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 name="Google Shape;175;p8"/>
            <p:cNvSpPr/>
            <p:nvPr/>
          </p:nvSpPr>
          <p:spPr>
            <a:xfrm>
              <a:off x="-760225" y="-695400"/>
              <a:ext cx="4446600" cy="44466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 name="Google Shape;176;p8"/>
            <p:cNvSpPr/>
            <p:nvPr/>
          </p:nvSpPr>
          <p:spPr>
            <a:xfrm>
              <a:off x="1988625" y="-79285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 name="Google Shape;177;p8"/>
            <p:cNvSpPr/>
            <p:nvPr/>
          </p:nvSpPr>
          <p:spPr>
            <a:xfrm>
              <a:off x="5741775" y="44296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78" name="Google Shape;178;p8"/>
          <p:cNvSpPr txBox="1"/>
          <p:nvPr>
            <p:ph type="title"/>
          </p:nvPr>
        </p:nvSpPr>
        <p:spPr>
          <a:xfrm>
            <a:off x="3051600" y="2726000"/>
            <a:ext cx="12184800" cy="5140200"/>
          </a:xfrm>
          <a:prstGeom prst="rect">
            <a:avLst/>
          </a:prstGeom>
        </p:spPr>
        <p:txBody>
          <a:bodyPr anchorCtr="0" anchor="ctr" bIns="182850" lIns="182850" spcFirstLastPara="1" rIns="182850" wrap="square" tIns="182850">
            <a:noAutofit/>
          </a:bodyPr>
          <a:lstStyle>
            <a:lvl1pPr lvl="0">
              <a:spcBef>
                <a:spcPts val="0"/>
              </a:spcBef>
              <a:spcAft>
                <a:spcPts val="0"/>
              </a:spcAft>
              <a:buSzPts val="9600"/>
              <a:buNone/>
              <a:defRPr sz="13000">
                <a:solidFill>
                  <a:schemeClr val="dk2"/>
                </a:solidFill>
              </a:defRPr>
            </a:lvl1pPr>
            <a:lvl2pPr lvl="1">
              <a:spcBef>
                <a:spcPts val="0"/>
              </a:spcBef>
              <a:spcAft>
                <a:spcPts val="0"/>
              </a:spcAft>
              <a:buSzPts val="9600"/>
              <a:buNone/>
              <a:defRPr sz="9600"/>
            </a:lvl2pPr>
            <a:lvl3pPr lvl="2">
              <a:spcBef>
                <a:spcPts val="0"/>
              </a:spcBef>
              <a:spcAft>
                <a:spcPts val="0"/>
              </a:spcAft>
              <a:buSzPts val="9600"/>
              <a:buNone/>
              <a:defRPr sz="9600"/>
            </a:lvl3pPr>
            <a:lvl4pPr lvl="3">
              <a:spcBef>
                <a:spcPts val="0"/>
              </a:spcBef>
              <a:spcAft>
                <a:spcPts val="0"/>
              </a:spcAft>
              <a:buSzPts val="9600"/>
              <a:buNone/>
              <a:defRPr sz="9600"/>
            </a:lvl4pPr>
            <a:lvl5pPr lvl="4">
              <a:spcBef>
                <a:spcPts val="0"/>
              </a:spcBef>
              <a:spcAft>
                <a:spcPts val="0"/>
              </a:spcAft>
              <a:buSzPts val="9600"/>
              <a:buNone/>
              <a:defRPr sz="9600"/>
            </a:lvl5pPr>
            <a:lvl6pPr lvl="5">
              <a:spcBef>
                <a:spcPts val="0"/>
              </a:spcBef>
              <a:spcAft>
                <a:spcPts val="0"/>
              </a:spcAft>
              <a:buSzPts val="9600"/>
              <a:buNone/>
              <a:defRPr sz="9600"/>
            </a:lvl6pPr>
            <a:lvl7pPr lvl="6">
              <a:spcBef>
                <a:spcPts val="0"/>
              </a:spcBef>
              <a:spcAft>
                <a:spcPts val="0"/>
              </a:spcAft>
              <a:buSzPts val="9600"/>
              <a:buNone/>
              <a:defRPr sz="9600"/>
            </a:lvl7pPr>
            <a:lvl8pPr lvl="7">
              <a:spcBef>
                <a:spcPts val="0"/>
              </a:spcBef>
              <a:spcAft>
                <a:spcPts val="0"/>
              </a:spcAft>
              <a:buSzPts val="9600"/>
              <a:buNone/>
              <a:defRPr sz="9600"/>
            </a:lvl8pPr>
            <a:lvl9pPr lvl="8">
              <a:spcBef>
                <a:spcPts val="0"/>
              </a:spcBef>
              <a:spcAft>
                <a:spcPts val="0"/>
              </a:spcAft>
              <a:buSzPts val="9600"/>
              <a:buNone/>
              <a:defRPr sz="9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9" name="Shape 179"/>
        <p:cNvGrpSpPr/>
        <p:nvPr/>
      </p:nvGrpSpPr>
      <p:grpSpPr>
        <a:xfrm>
          <a:off x="0" y="0"/>
          <a:ext cx="0" cy="0"/>
          <a:chOff x="0" y="0"/>
          <a:chExt cx="0" cy="0"/>
        </a:xfrm>
      </p:grpSpPr>
      <p:grpSp>
        <p:nvGrpSpPr>
          <p:cNvPr id="180" name="Google Shape;180;p9"/>
          <p:cNvGrpSpPr/>
          <p:nvPr/>
        </p:nvGrpSpPr>
        <p:grpSpPr>
          <a:xfrm flipH="1">
            <a:off x="-1859650" y="-4053200"/>
            <a:ext cx="20606700" cy="17731450"/>
            <a:chOff x="83250" y="-951025"/>
            <a:chExt cx="10303350" cy="8865725"/>
          </a:xfrm>
        </p:grpSpPr>
        <p:sp>
          <p:nvSpPr>
            <p:cNvPr id="181" name="Google Shape;181;p9"/>
            <p:cNvSpPr/>
            <p:nvPr/>
          </p:nvSpPr>
          <p:spPr>
            <a:xfrm>
              <a:off x="6901500" y="24663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 name="Google Shape;182;p9"/>
            <p:cNvSpPr/>
            <p:nvPr/>
          </p:nvSpPr>
          <p:spPr>
            <a:xfrm>
              <a:off x="83250" y="1296275"/>
              <a:ext cx="5008800" cy="50088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 name="Google Shape;183;p9"/>
            <p:cNvSpPr/>
            <p:nvPr/>
          </p:nvSpPr>
          <p:spPr>
            <a:xfrm>
              <a:off x="5550300" y="-951025"/>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 name="Google Shape;184;p9"/>
            <p:cNvSpPr/>
            <p:nvPr/>
          </p:nvSpPr>
          <p:spPr>
            <a:xfrm>
              <a:off x="5741775" y="44296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85" name="Google Shape;185;p9"/>
          <p:cNvGrpSpPr/>
          <p:nvPr/>
        </p:nvGrpSpPr>
        <p:grpSpPr>
          <a:xfrm rot="-4545711">
            <a:off x="-3556287" y="5079377"/>
            <a:ext cx="4753502" cy="5067107"/>
            <a:chOff x="3398625" y="2972225"/>
            <a:chExt cx="1457050" cy="1553200"/>
          </a:xfrm>
        </p:grpSpPr>
        <p:sp>
          <p:nvSpPr>
            <p:cNvPr id="186" name="Google Shape;186;p9"/>
            <p:cNvSpPr/>
            <p:nvPr/>
          </p:nvSpPr>
          <p:spPr>
            <a:xfrm>
              <a:off x="3681100" y="3293975"/>
              <a:ext cx="1039450" cy="957900"/>
            </a:xfrm>
            <a:custGeom>
              <a:rect b="b" l="l" r="r" t="t"/>
              <a:pathLst>
                <a:path extrusionOk="0" h="38316" w="41578">
                  <a:moveTo>
                    <a:pt x="40791" y="26552"/>
                  </a:moveTo>
                  <a:cubicBezTo>
                    <a:pt x="40625" y="26659"/>
                    <a:pt x="40470" y="26754"/>
                    <a:pt x="40303" y="26861"/>
                  </a:cubicBezTo>
                  <a:cubicBezTo>
                    <a:pt x="40148" y="26957"/>
                    <a:pt x="40029" y="27040"/>
                    <a:pt x="39887" y="27123"/>
                  </a:cubicBezTo>
                  <a:cubicBezTo>
                    <a:pt x="39744" y="27207"/>
                    <a:pt x="39553" y="27314"/>
                    <a:pt x="39386" y="27409"/>
                  </a:cubicBezTo>
                  <a:cubicBezTo>
                    <a:pt x="39220" y="27492"/>
                    <a:pt x="39089" y="27576"/>
                    <a:pt x="38934" y="27647"/>
                  </a:cubicBezTo>
                  <a:lnTo>
                    <a:pt x="38708" y="27766"/>
                  </a:lnTo>
                  <a:cubicBezTo>
                    <a:pt x="38494" y="27873"/>
                    <a:pt x="38279" y="27981"/>
                    <a:pt x="38065" y="28076"/>
                  </a:cubicBezTo>
                  <a:cubicBezTo>
                    <a:pt x="37958" y="28123"/>
                    <a:pt x="37862" y="28171"/>
                    <a:pt x="37767" y="28207"/>
                  </a:cubicBezTo>
                  <a:cubicBezTo>
                    <a:pt x="37541" y="28314"/>
                    <a:pt x="37327" y="28409"/>
                    <a:pt x="37100" y="28493"/>
                  </a:cubicBezTo>
                  <a:lnTo>
                    <a:pt x="36898" y="28576"/>
                  </a:lnTo>
                  <a:cubicBezTo>
                    <a:pt x="36612" y="28683"/>
                    <a:pt x="36327" y="28790"/>
                    <a:pt x="36041" y="28885"/>
                  </a:cubicBezTo>
                  <a:cubicBezTo>
                    <a:pt x="35660" y="29016"/>
                    <a:pt x="35255" y="29136"/>
                    <a:pt x="34862" y="29243"/>
                  </a:cubicBezTo>
                  <a:cubicBezTo>
                    <a:pt x="34755" y="29278"/>
                    <a:pt x="34648" y="29302"/>
                    <a:pt x="34541" y="29338"/>
                  </a:cubicBezTo>
                  <a:cubicBezTo>
                    <a:pt x="34255" y="29409"/>
                    <a:pt x="33981" y="29481"/>
                    <a:pt x="33695" y="29540"/>
                  </a:cubicBezTo>
                  <a:cubicBezTo>
                    <a:pt x="33552" y="29564"/>
                    <a:pt x="33410" y="29600"/>
                    <a:pt x="33267" y="29624"/>
                  </a:cubicBezTo>
                  <a:cubicBezTo>
                    <a:pt x="33029" y="29671"/>
                    <a:pt x="32779" y="29719"/>
                    <a:pt x="32540" y="29755"/>
                  </a:cubicBezTo>
                  <a:cubicBezTo>
                    <a:pt x="32386" y="29778"/>
                    <a:pt x="32243" y="29814"/>
                    <a:pt x="32088" y="29826"/>
                  </a:cubicBezTo>
                  <a:cubicBezTo>
                    <a:pt x="31850" y="29862"/>
                    <a:pt x="31612" y="29898"/>
                    <a:pt x="31374" y="29921"/>
                  </a:cubicBezTo>
                  <a:lnTo>
                    <a:pt x="30933" y="29969"/>
                  </a:lnTo>
                  <a:cubicBezTo>
                    <a:pt x="30671" y="29993"/>
                    <a:pt x="30409" y="30017"/>
                    <a:pt x="30147" y="30028"/>
                  </a:cubicBezTo>
                  <a:cubicBezTo>
                    <a:pt x="30028" y="30040"/>
                    <a:pt x="29897" y="30052"/>
                    <a:pt x="29778" y="30052"/>
                  </a:cubicBezTo>
                  <a:cubicBezTo>
                    <a:pt x="29385" y="30076"/>
                    <a:pt x="29004" y="30088"/>
                    <a:pt x="28611" y="30088"/>
                  </a:cubicBezTo>
                  <a:lnTo>
                    <a:pt x="28588" y="30088"/>
                  </a:lnTo>
                  <a:cubicBezTo>
                    <a:pt x="28207" y="30088"/>
                    <a:pt x="27814" y="30076"/>
                    <a:pt x="27433" y="30052"/>
                  </a:cubicBezTo>
                  <a:cubicBezTo>
                    <a:pt x="27314" y="30052"/>
                    <a:pt x="27194" y="30040"/>
                    <a:pt x="27075" y="30028"/>
                  </a:cubicBezTo>
                  <a:cubicBezTo>
                    <a:pt x="26790" y="30017"/>
                    <a:pt x="26504" y="29993"/>
                    <a:pt x="26230" y="29957"/>
                  </a:cubicBezTo>
                  <a:cubicBezTo>
                    <a:pt x="26075" y="29945"/>
                    <a:pt x="25932" y="29933"/>
                    <a:pt x="25790" y="29921"/>
                  </a:cubicBezTo>
                  <a:cubicBezTo>
                    <a:pt x="25516" y="29886"/>
                    <a:pt x="25242" y="29850"/>
                    <a:pt x="24956" y="29802"/>
                  </a:cubicBezTo>
                  <a:lnTo>
                    <a:pt x="24539" y="29743"/>
                  </a:lnTo>
                  <a:cubicBezTo>
                    <a:pt x="24182" y="29683"/>
                    <a:pt x="23837" y="29624"/>
                    <a:pt x="23480" y="29540"/>
                  </a:cubicBezTo>
                  <a:lnTo>
                    <a:pt x="23242" y="29505"/>
                  </a:lnTo>
                  <a:lnTo>
                    <a:pt x="23075" y="29457"/>
                  </a:lnTo>
                  <a:cubicBezTo>
                    <a:pt x="22813" y="29397"/>
                    <a:pt x="22539" y="29338"/>
                    <a:pt x="22265" y="29266"/>
                  </a:cubicBezTo>
                  <a:lnTo>
                    <a:pt x="22003" y="29195"/>
                  </a:lnTo>
                  <a:cubicBezTo>
                    <a:pt x="21753" y="29136"/>
                    <a:pt x="21503" y="29064"/>
                    <a:pt x="21265" y="28981"/>
                  </a:cubicBezTo>
                  <a:cubicBezTo>
                    <a:pt x="21182" y="28957"/>
                    <a:pt x="21098" y="28933"/>
                    <a:pt x="21015" y="28909"/>
                  </a:cubicBezTo>
                  <a:cubicBezTo>
                    <a:pt x="20694" y="28814"/>
                    <a:pt x="20372" y="28707"/>
                    <a:pt x="20051" y="28600"/>
                  </a:cubicBezTo>
                  <a:cubicBezTo>
                    <a:pt x="19908" y="28540"/>
                    <a:pt x="19753" y="28481"/>
                    <a:pt x="19598" y="28421"/>
                  </a:cubicBezTo>
                  <a:cubicBezTo>
                    <a:pt x="19408" y="28350"/>
                    <a:pt x="19217" y="28278"/>
                    <a:pt x="19027" y="28207"/>
                  </a:cubicBezTo>
                  <a:cubicBezTo>
                    <a:pt x="18872" y="28147"/>
                    <a:pt x="18717" y="28076"/>
                    <a:pt x="18562" y="28016"/>
                  </a:cubicBezTo>
                  <a:cubicBezTo>
                    <a:pt x="18372" y="27933"/>
                    <a:pt x="18181" y="27850"/>
                    <a:pt x="17991" y="27766"/>
                  </a:cubicBezTo>
                  <a:lnTo>
                    <a:pt x="17789" y="27671"/>
                  </a:lnTo>
                  <a:cubicBezTo>
                    <a:pt x="17550" y="27564"/>
                    <a:pt x="17312" y="27445"/>
                    <a:pt x="17074" y="27326"/>
                  </a:cubicBezTo>
                  <a:lnTo>
                    <a:pt x="16800" y="27195"/>
                  </a:lnTo>
                  <a:cubicBezTo>
                    <a:pt x="16550" y="27064"/>
                    <a:pt x="16312" y="26933"/>
                    <a:pt x="16074" y="26802"/>
                  </a:cubicBezTo>
                  <a:lnTo>
                    <a:pt x="15895" y="26707"/>
                  </a:lnTo>
                  <a:cubicBezTo>
                    <a:pt x="15610" y="26552"/>
                    <a:pt x="15336" y="26385"/>
                    <a:pt x="15050" y="26207"/>
                  </a:cubicBezTo>
                  <a:cubicBezTo>
                    <a:pt x="14693" y="25992"/>
                    <a:pt x="14348" y="25766"/>
                    <a:pt x="14002" y="25528"/>
                  </a:cubicBezTo>
                  <a:cubicBezTo>
                    <a:pt x="13955" y="25504"/>
                    <a:pt x="13907" y="25468"/>
                    <a:pt x="13871" y="25433"/>
                  </a:cubicBezTo>
                  <a:cubicBezTo>
                    <a:pt x="13574" y="25230"/>
                    <a:pt x="13276" y="25016"/>
                    <a:pt x="12978" y="24790"/>
                  </a:cubicBezTo>
                  <a:cubicBezTo>
                    <a:pt x="12859" y="24706"/>
                    <a:pt x="12752" y="24623"/>
                    <a:pt x="12645" y="24528"/>
                  </a:cubicBezTo>
                  <a:cubicBezTo>
                    <a:pt x="12419" y="24361"/>
                    <a:pt x="12193" y="24183"/>
                    <a:pt x="11978" y="23992"/>
                  </a:cubicBezTo>
                  <a:cubicBezTo>
                    <a:pt x="11859" y="23897"/>
                    <a:pt x="11740" y="23790"/>
                    <a:pt x="11621" y="23682"/>
                  </a:cubicBezTo>
                  <a:cubicBezTo>
                    <a:pt x="11407" y="23504"/>
                    <a:pt x="11204" y="23325"/>
                    <a:pt x="11002" y="23135"/>
                  </a:cubicBezTo>
                  <a:cubicBezTo>
                    <a:pt x="10895" y="23040"/>
                    <a:pt x="10788" y="22932"/>
                    <a:pt x="10681" y="22825"/>
                  </a:cubicBezTo>
                  <a:cubicBezTo>
                    <a:pt x="10335" y="22492"/>
                    <a:pt x="10002" y="22158"/>
                    <a:pt x="9668" y="21813"/>
                  </a:cubicBezTo>
                  <a:cubicBezTo>
                    <a:pt x="9478" y="21599"/>
                    <a:pt x="9287" y="21385"/>
                    <a:pt x="9109" y="21170"/>
                  </a:cubicBezTo>
                  <a:cubicBezTo>
                    <a:pt x="9037" y="21099"/>
                    <a:pt x="8990" y="21027"/>
                    <a:pt x="8930" y="20956"/>
                  </a:cubicBezTo>
                  <a:cubicBezTo>
                    <a:pt x="8799" y="20813"/>
                    <a:pt x="8680" y="20670"/>
                    <a:pt x="8561" y="20527"/>
                  </a:cubicBezTo>
                  <a:lnTo>
                    <a:pt x="8442" y="20373"/>
                  </a:lnTo>
                  <a:cubicBezTo>
                    <a:pt x="8287" y="20182"/>
                    <a:pt x="8133" y="19980"/>
                    <a:pt x="7978" y="19777"/>
                  </a:cubicBezTo>
                  <a:cubicBezTo>
                    <a:pt x="7918" y="19706"/>
                    <a:pt x="7859" y="19622"/>
                    <a:pt x="7799" y="19539"/>
                  </a:cubicBezTo>
                  <a:cubicBezTo>
                    <a:pt x="7668" y="19361"/>
                    <a:pt x="7537" y="19170"/>
                    <a:pt x="7418" y="18991"/>
                  </a:cubicBezTo>
                  <a:cubicBezTo>
                    <a:pt x="7359" y="18908"/>
                    <a:pt x="7299" y="18825"/>
                    <a:pt x="7252" y="18741"/>
                  </a:cubicBezTo>
                  <a:cubicBezTo>
                    <a:pt x="7168" y="18610"/>
                    <a:pt x="7085" y="18479"/>
                    <a:pt x="7001" y="18348"/>
                  </a:cubicBezTo>
                  <a:cubicBezTo>
                    <a:pt x="6930" y="18253"/>
                    <a:pt x="6871" y="18146"/>
                    <a:pt x="6811" y="18051"/>
                  </a:cubicBezTo>
                  <a:cubicBezTo>
                    <a:pt x="6728" y="17920"/>
                    <a:pt x="6644" y="17777"/>
                    <a:pt x="6573" y="17646"/>
                  </a:cubicBezTo>
                  <a:cubicBezTo>
                    <a:pt x="6513" y="17551"/>
                    <a:pt x="6454" y="17456"/>
                    <a:pt x="6394" y="17348"/>
                  </a:cubicBezTo>
                  <a:cubicBezTo>
                    <a:pt x="6347" y="17241"/>
                    <a:pt x="6299" y="17158"/>
                    <a:pt x="6239" y="17063"/>
                  </a:cubicBezTo>
                  <a:cubicBezTo>
                    <a:pt x="6180" y="16932"/>
                    <a:pt x="6109" y="16813"/>
                    <a:pt x="6037" y="16682"/>
                  </a:cubicBezTo>
                  <a:cubicBezTo>
                    <a:pt x="5989" y="16586"/>
                    <a:pt x="5942" y="16491"/>
                    <a:pt x="5894" y="16384"/>
                  </a:cubicBezTo>
                  <a:cubicBezTo>
                    <a:pt x="5847" y="16289"/>
                    <a:pt x="5787" y="16170"/>
                    <a:pt x="5728" y="16051"/>
                  </a:cubicBezTo>
                  <a:cubicBezTo>
                    <a:pt x="5561" y="15705"/>
                    <a:pt x="5406" y="15348"/>
                    <a:pt x="5263" y="14991"/>
                  </a:cubicBezTo>
                  <a:cubicBezTo>
                    <a:pt x="5227" y="14931"/>
                    <a:pt x="5204" y="14860"/>
                    <a:pt x="5180" y="14789"/>
                  </a:cubicBezTo>
                  <a:cubicBezTo>
                    <a:pt x="5037" y="14455"/>
                    <a:pt x="4906" y="14110"/>
                    <a:pt x="4787" y="13765"/>
                  </a:cubicBezTo>
                  <a:cubicBezTo>
                    <a:pt x="4775" y="13717"/>
                    <a:pt x="4763" y="13669"/>
                    <a:pt x="4739" y="13622"/>
                  </a:cubicBezTo>
                  <a:cubicBezTo>
                    <a:pt x="4644" y="13312"/>
                    <a:pt x="4537" y="12991"/>
                    <a:pt x="4442" y="12681"/>
                  </a:cubicBezTo>
                  <a:cubicBezTo>
                    <a:pt x="4430" y="12622"/>
                    <a:pt x="4418" y="12574"/>
                    <a:pt x="4406" y="12514"/>
                  </a:cubicBezTo>
                  <a:cubicBezTo>
                    <a:pt x="4311" y="12193"/>
                    <a:pt x="4227" y="11860"/>
                    <a:pt x="4156" y="11526"/>
                  </a:cubicBezTo>
                  <a:cubicBezTo>
                    <a:pt x="4144" y="11455"/>
                    <a:pt x="4132" y="11383"/>
                    <a:pt x="4108" y="11312"/>
                  </a:cubicBezTo>
                  <a:cubicBezTo>
                    <a:pt x="4037" y="10979"/>
                    <a:pt x="3977" y="10645"/>
                    <a:pt x="3930" y="10312"/>
                  </a:cubicBezTo>
                  <a:lnTo>
                    <a:pt x="3930" y="10300"/>
                  </a:lnTo>
                  <a:cubicBezTo>
                    <a:pt x="3870" y="9955"/>
                    <a:pt x="3834" y="9621"/>
                    <a:pt x="3799" y="9276"/>
                  </a:cubicBezTo>
                  <a:cubicBezTo>
                    <a:pt x="3799" y="9204"/>
                    <a:pt x="3787" y="9133"/>
                    <a:pt x="3775" y="9062"/>
                  </a:cubicBezTo>
                  <a:cubicBezTo>
                    <a:pt x="3751" y="8728"/>
                    <a:pt x="3727" y="8395"/>
                    <a:pt x="3715" y="8062"/>
                  </a:cubicBezTo>
                  <a:lnTo>
                    <a:pt x="3715" y="7895"/>
                  </a:lnTo>
                  <a:cubicBezTo>
                    <a:pt x="3703" y="7561"/>
                    <a:pt x="3703" y="7228"/>
                    <a:pt x="3715" y="6895"/>
                  </a:cubicBezTo>
                  <a:lnTo>
                    <a:pt x="3715" y="6799"/>
                  </a:lnTo>
                  <a:cubicBezTo>
                    <a:pt x="3727" y="6430"/>
                    <a:pt x="3751" y="6061"/>
                    <a:pt x="3787" y="5692"/>
                  </a:cubicBezTo>
                  <a:cubicBezTo>
                    <a:pt x="3787" y="5621"/>
                    <a:pt x="3799" y="5549"/>
                    <a:pt x="3811" y="5466"/>
                  </a:cubicBezTo>
                  <a:cubicBezTo>
                    <a:pt x="3811" y="5371"/>
                    <a:pt x="3823" y="5264"/>
                    <a:pt x="3834" y="5168"/>
                  </a:cubicBezTo>
                  <a:cubicBezTo>
                    <a:pt x="3858" y="5037"/>
                    <a:pt x="3870" y="4918"/>
                    <a:pt x="3894" y="4799"/>
                  </a:cubicBezTo>
                  <a:cubicBezTo>
                    <a:pt x="3906" y="4692"/>
                    <a:pt x="3918" y="4597"/>
                    <a:pt x="3930" y="4502"/>
                  </a:cubicBezTo>
                  <a:cubicBezTo>
                    <a:pt x="3953" y="4394"/>
                    <a:pt x="3977" y="4263"/>
                    <a:pt x="3989" y="4144"/>
                  </a:cubicBezTo>
                  <a:cubicBezTo>
                    <a:pt x="4013" y="4025"/>
                    <a:pt x="4037" y="3906"/>
                    <a:pt x="4061" y="3787"/>
                  </a:cubicBezTo>
                  <a:cubicBezTo>
                    <a:pt x="4084" y="3668"/>
                    <a:pt x="4108" y="3561"/>
                    <a:pt x="4132" y="3454"/>
                  </a:cubicBezTo>
                  <a:cubicBezTo>
                    <a:pt x="4156" y="3335"/>
                    <a:pt x="4180" y="3216"/>
                    <a:pt x="4215" y="3097"/>
                  </a:cubicBezTo>
                  <a:cubicBezTo>
                    <a:pt x="4239" y="2978"/>
                    <a:pt x="4263" y="2882"/>
                    <a:pt x="4287" y="2787"/>
                  </a:cubicBezTo>
                  <a:cubicBezTo>
                    <a:pt x="4334" y="2620"/>
                    <a:pt x="4370" y="2466"/>
                    <a:pt x="4418" y="2311"/>
                  </a:cubicBezTo>
                  <a:cubicBezTo>
                    <a:pt x="4442" y="2227"/>
                    <a:pt x="4465" y="2132"/>
                    <a:pt x="4501" y="2049"/>
                  </a:cubicBezTo>
                  <a:cubicBezTo>
                    <a:pt x="4549" y="1870"/>
                    <a:pt x="4608" y="1680"/>
                    <a:pt x="4680" y="1501"/>
                  </a:cubicBezTo>
                  <a:cubicBezTo>
                    <a:pt x="4692" y="1442"/>
                    <a:pt x="4715" y="1382"/>
                    <a:pt x="4739" y="1323"/>
                  </a:cubicBezTo>
                  <a:cubicBezTo>
                    <a:pt x="4787" y="1180"/>
                    <a:pt x="4846" y="1025"/>
                    <a:pt x="4906" y="882"/>
                  </a:cubicBezTo>
                  <a:cubicBezTo>
                    <a:pt x="4930" y="799"/>
                    <a:pt x="4954" y="727"/>
                    <a:pt x="4989" y="656"/>
                  </a:cubicBezTo>
                  <a:cubicBezTo>
                    <a:pt x="5073" y="442"/>
                    <a:pt x="5168" y="215"/>
                    <a:pt x="5263" y="1"/>
                  </a:cubicBezTo>
                  <a:lnTo>
                    <a:pt x="1560" y="8264"/>
                  </a:lnTo>
                  <a:cubicBezTo>
                    <a:pt x="1453" y="8478"/>
                    <a:pt x="1358" y="8693"/>
                    <a:pt x="1275" y="8919"/>
                  </a:cubicBezTo>
                  <a:cubicBezTo>
                    <a:pt x="1251" y="8990"/>
                    <a:pt x="1215" y="9062"/>
                    <a:pt x="1191" y="9133"/>
                  </a:cubicBezTo>
                  <a:cubicBezTo>
                    <a:pt x="1132" y="9288"/>
                    <a:pt x="1072" y="9431"/>
                    <a:pt x="1025" y="9585"/>
                  </a:cubicBezTo>
                  <a:lnTo>
                    <a:pt x="1013" y="9609"/>
                  </a:lnTo>
                  <a:cubicBezTo>
                    <a:pt x="1001" y="9657"/>
                    <a:pt x="977" y="9705"/>
                    <a:pt x="965" y="9752"/>
                  </a:cubicBezTo>
                  <a:cubicBezTo>
                    <a:pt x="905" y="9943"/>
                    <a:pt x="846" y="10121"/>
                    <a:pt x="786" y="10300"/>
                  </a:cubicBezTo>
                  <a:cubicBezTo>
                    <a:pt x="763" y="10395"/>
                    <a:pt x="739" y="10478"/>
                    <a:pt x="715" y="10562"/>
                  </a:cubicBezTo>
                  <a:cubicBezTo>
                    <a:pt x="667" y="10728"/>
                    <a:pt x="620" y="10883"/>
                    <a:pt x="584" y="11038"/>
                  </a:cubicBezTo>
                  <a:cubicBezTo>
                    <a:pt x="572" y="11074"/>
                    <a:pt x="560" y="11121"/>
                    <a:pt x="548" y="11157"/>
                  </a:cubicBezTo>
                  <a:cubicBezTo>
                    <a:pt x="524" y="11229"/>
                    <a:pt x="513" y="11288"/>
                    <a:pt x="501" y="11348"/>
                  </a:cubicBezTo>
                  <a:cubicBezTo>
                    <a:pt x="477" y="11467"/>
                    <a:pt x="441" y="11586"/>
                    <a:pt x="417" y="11705"/>
                  </a:cubicBezTo>
                  <a:cubicBezTo>
                    <a:pt x="394" y="11824"/>
                    <a:pt x="370" y="11931"/>
                    <a:pt x="346" y="12038"/>
                  </a:cubicBezTo>
                  <a:cubicBezTo>
                    <a:pt x="322" y="12145"/>
                    <a:pt x="298" y="12276"/>
                    <a:pt x="286" y="12395"/>
                  </a:cubicBezTo>
                  <a:lnTo>
                    <a:pt x="251" y="12550"/>
                  </a:lnTo>
                  <a:cubicBezTo>
                    <a:pt x="239" y="12586"/>
                    <a:pt x="239" y="12681"/>
                    <a:pt x="227" y="12741"/>
                  </a:cubicBezTo>
                  <a:cubicBezTo>
                    <a:pt x="203" y="12848"/>
                    <a:pt x="191" y="12943"/>
                    <a:pt x="179" y="13038"/>
                  </a:cubicBezTo>
                  <a:cubicBezTo>
                    <a:pt x="155" y="13169"/>
                    <a:pt x="143" y="13288"/>
                    <a:pt x="132" y="13419"/>
                  </a:cubicBezTo>
                  <a:cubicBezTo>
                    <a:pt x="120" y="13515"/>
                    <a:pt x="108" y="13610"/>
                    <a:pt x="96" y="13717"/>
                  </a:cubicBezTo>
                  <a:cubicBezTo>
                    <a:pt x="96" y="13753"/>
                    <a:pt x="84" y="13800"/>
                    <a:pt x="84" y="13836"/>
                  </a:cubicBezTo>
                  <a:cubicBezTo>
                    <a:pt x="72" y="13884"/>
                    <a:pt x="84" y="13907"/>
                    <a:pt x="84" y="13943"/>
                  </a:cubicBezTo>
                  <a:cubicBezTo>
                    <a:pt x="48" y="14312"/>
                    <a:pt x="24" y="14681"/>
                    <a:pt x="13" y="15050"/>
                  </a:cubicBezTo>
                  <a:cubicBezTo>
                    <a:pt x="13" y="15062"/>
                    <a:pt x="13" y="15062"/>
                    <a:pt x="13" y="15074"/>
                  </a:cubicBezTo>
                  <a:lnTo>
                    <a:pt x="13" y="15146"/>
                  </a:lnTo>
                  <a:cubicBezTo>
                    <a:pt x="1" y="15479"/>
                    <a:pt x="13" y="15812"/>
                    <a:pt x="13" y="16146"/>
                  </a:cubicBezTo>
                  <a:lnTo>
                    <a:pt x="13" y="16265"/>
                  </a:lnTo>
                  <a:lnTo>
                    <a:pt x="13" y="16313"/>
                  </a:lnTo>
                  <a:cubicBezTo>
                    <a:pt x="24" y="16646"/>
                    <a:pt x="48" y="16979"/>
                    <a:pt x="72" y="17313"/>
                  </a:cubicBezTo>
                  <a:lnTo>
                    <a:pt x="72" y="17408"/>
                  </a:lnTo>
                  <a:cubicBezTo>
                    <a:pt x="72" y="17444"/>
                    <a:pt x="84" y="17491"/>
                    <a:pt x="96" y="17527"/>
                  </a:cubicBezTo>
                  <a:cubicBezTo>
                    <a:pt x="120" y="17872"/>
                    <a:pt x="167" y="18206"/>
                    <a:pt x="215" y="18551"/>
                  </a:cubicBezTo>
                  <a:lnTo>
                    <a:pt x="215" y="18551"/>
                  </a:lnTo>
                  <a:lnTo>
                    <a:pt x="215" y="18563"/>
                  </a:lnTo>
                  <a:cubicBezTo>
                    <a:pt x="274" y="18896"/>
                    <a:pt x="334" y="19230"/>
                    <a:pt x="405" y="19563"/>
                  </a:cubicBezTo>
                  <a:cubicBezTo>
                    <a:pt x="405" y="19599"/>
                    <a:pt x="417" y="19646"/>
                    <a:pt x="429" y="19682"/>
                  </a:cubicBezTo>
                  <a:cubicBezTo>
                    <a:pt x="429" y="19730"/>
                    <a:pt x="441" y="19742"/>
                    <a:pt x="453" y="19777"/>
                  </a:cubicBezTo>
                  <a:cubicBezTo>
                    <a:pt x="524" y="20111"/>
                    <a:pt x="596" y="20432"/>
                    <a:pt x="691" y="20765"/>
                  </a:cubicBezTo>
                  <a:cubicBezTo>
                    <a:pt x="691" y="20777"/>
                    <a:pt x="703" y="20801"/>
                    <a:pt x="703" y="20813"/>
                  </a:cubicBezTo>
                  <a:cubicBezTo>
                    <a:pt x="715" y="20849"/>
                    <a:pt x="727" y="20885"/>
                    <a:pt x="739" y="20932"/>
                  </a:cubicBezTo>
                  <a:cubicBezTo>
                    <a:pt x="822" y="21242"/>
                    <a:pt x="929" y="21563"/>
                    <a:pt x="1036" y="21873"/>
                  </a:cubicBezTo>
                  <a:cubicBezTo>
                    <a:pt x="1048" y="21908"/>
                    <a:pt x="1048" y="21932"/>
                    <a:pt x="1060" y="21968"/>
                  </a:cubicBezTo>
                  <a:lnTo>
                    <a:pt x="1084" y="22016"/>
                  </a:lnTo>
                  <a:cubicBezTo>
                    <a:pt x="1203" y="22361"/>
                    <a:pt x="1322" y="22694"/>
                    <a:pt x="1465" y="23040"/>
                  </a:cubicBezTo>
                  <a:cubicBezTo>
                    <a:pt x="1477" y="23075"/>
                    <a:pt x="1489" y="23111"/>
                    <a:pt x="1501" y="23147"/>
                  </a:cubicBezTo>
                  <a:cubicBezTo>
                    <a:pt x="1513" y="23182"/>
                    <a:pt x="1537" y="23206"/>
                    <a:pt x="1548" y="23242"/>
                  </a:cubicBezTo>
                  <a:cubicBezTo>
                    <a:pt x="1691" y="23599"/>
                    <a:pt x="1846" y="23944"/>
                    <a:pt x="2013" y="24302"/>
                  </a:cubicBezTo>
                  <a:cubicBezTo>
                    <a:pt x="2025" y="24325"/>
                    <a:pt x="2037" y="24337"/>
                    <a:pt x="2048" y="24361"/>
                  </a:cubicBezTo>
                  <a:cubicBezTo>
                    <a:pt x="2084" y="24456"/>
                    <a:pt x="2132" y="24540"/>
                    <a:pt x="2179" y="24635"/>
                  </a:cubicBezTo>
                  <a:cubicBezTo>
                    <a:pt x="2227" y="24718"/>
                    <a:pt x="2275" y="24837"/>
                    <a:pt x="2334" y="24933"/>
                  </a:cubicBezTo>
                  <a:cubicBezTo>
                    <a:pt x="2394" y="25052"/>
                    <a:pt x="2465" y="25183"/>
                    <a:pt x="2525" y="25302"/>
                  </a:cubicBezTo>
                  <a:cubicBezTo>
                    <a:pt x="2584" y="25397"/>
                    <a:pt x="2632" y="25492"/>
                    <a:pt x="2691" y="25587"/>
                  </a:cubicBezTo>
                  <a:cubicBezTo>
                    <a:pt x="2703" y="25611"/>
                    <a:pt x="2715" y="25635"/>
                    <a:pt x="2715" y="25659"/>
                  </a:cubicBezTo>
                  <a:cubicBezTo>
                    <a:pt x="2763" y="25730"/>
                    <a:pt x="2810" y="25802"/>
                    <a:pt x="2858" y="25885"/>
                  </a:cubicBezTo>
                  <a:cubicBezTo>
                    <a:pt x="2941" y="26016"/>
                    <a:pt x="3013" y="26159"/>
                    <a:pt x="3096" y="26290"/>
                  </a:cubicBezTo>
                  <a:cubicBezTo>
                    <a:pt x="3156" y="26397"/>
                    <a:pt x="3227" y="26492"/>
                    <a:pt x="3287" y="26588"/>
                  </a:cubicBezTo>
                  <a:cubicBezTo>
                    <a:pt x="3370" y="26719"/>
                    <a:pt x="3453" y="26850"/>
                    <a:pt x="3537" y="26980"/>
                  </a:cubicBezTo>
                  <a:lnTo>
                    <a:pt x="3596" y="27076"/>
                  </a:lnTo>
                  <a:lnTo>
                    <a:pt x="3703" y="27231"/>
                  </a:lnTo>
                  <a:cubicBezTo>
                    <a:pt x="3834" y="27409"/>
                    <a:pt x="3953" y="27600"/>
                    <a:pt x="4084" y="27778"/>
                  </a:cubicBezTo>
                  <a:lnTo>
                    <a:pt x="4263" y="28016"/>
                  </a:lnTo>
                  <a:cubicBezTo>
                    <a:pt x="4418" y="28219"/>
                    <a:pt x="4561" y="28421"/>
                    <a:pt x="4727" y="28612"/>
                  </a:cubicBezTo>
                  <a:cubicBezTo>
                    <a:pt x="4763" y="28659"/>
                    <a:pt x="4787" y="28695"/>
                    <a:pt x="4823" y="28743"/>
                  </a:cubicBezTo>
                  <a:cubicBezTo>
                    <a:pt x="4835" y="28755"/>
                    <a:pt x="4846" y="28755"/>
                    <a:pt x="4846" y="28766"/>
                  </a:cubicBezTo>
                  <a:cubicBezTo>
                    <a:pt x="4966" y="28921"/>
                    <a:pt x="5085" y="29064"/>
                    <a:pt x="5216" y="29207"/>
                  </a:cubicBezTo>
                  <a:cubicBezTo>
                    <a:pt x="5275" y="29278"/>
                    <a:pt x="5335" y="29350"/>
                    <a:pt x="5394" y="29421"/>
                  </a:cubicBezTo>
                  <a:cubicBezTo>
                    <a:pt x="5573" y="29636"/>
                    <a:pt x="5763" y="29850"/>
                    <a:pt x="5954" y="30052"/>
                  </a:cubicBezTo>
                  <a:cubicBezTo>
                    <a:pt x="6287" y="30409"/>
                    <a:pt x="6620" y="30743"/>
                    <a:pt x="6966" y="31076"/>
                  </a:cubicBezTo>
                  <a:cubicBezTo>
                    <a:pt x="7001" y="31112"/>
                    <a:pt x="7037" y="31148"/>
                    <a:pt x="7085" y="31195"/>
                  </a:cubicBezTo>
                  <a:cubicBezTo>
                    <a:pt x="7156" y="31255"/>
                    <a:pt x="7228" y="31314"/>
                    <a:pt x="7299" y="31386"/>
                  </a:cubicBezTo>
                  <a:cubicBezTo>
                    <a:pt x="7490" y="31564"/>
                    <a:pt x="7692" y="31755"/>
                    <a:pt x="7906" y="31933"/>
                  </a:cubicBezTo>
                  <a:cubicBezTo>
                    <a:pt x="8025" y="32041"/>
                    <a:pt x="8144" y="32136"/>
                    <a:pt x="8264" y="32243"/>
                  </a:cubicBezTo>
                  <a:cubicBezTo>
                    <a:pt x="8490" y="32422"/>
                    <a:pt x="8716" y="32600"/>
                    <a:pt x="8930" y="32779"/>
                  </a:cubicBezTo>
                  <a:cubicBezTo>
                    <a:pt x="9037" y="32862"/>
                    <a:pt x="9157" y="32957"/>
                    <a:pt x="9264" y="33041"/>
                  </a:cubicBezTo>
                  <a:cubicBezTo>
                    <a:pt x="9561" y="33255"/>
                    <a:pt x="9859" y="33469"/>
                    <a:pt x="10157" y="33684"/>
                  </a:cubicBezTo>
                  <a:cubicBezTo>
                    <a:pt x="10204" y="33708"/>
                    <a:pt x="10240" y="33743"/>
                    <a:pt x="10288" y="33779"/>
                  </a:cubicBezTo>
                  <a:cubicBezTo>
                    <a:pt x="10633" y="34017"/>
                    <a:pt x="10990" y="34243"/>
                    <a:pt x="11347" y="34458"/>
                  </a:cubicBezTo>
                  <a:lnTo>
                    <a:pt x="11407" y="34505"/>
                  </a:lnTo>
                  <a:cubicBezTo>
                    <a:pt x="11669" y="34660"/>
                    <a:pt x="11931" y="34803"/>
                    <a:pt x="12193" y="34958"/>
                  </a:cubicBezTo>
                  <a:lnTo>
                    <a:pt x="12371" y="35053"/>
                  </a:lnTo>
                  <a:cubicBezTo>
                    <a:pt x="12609" y="35184"/>
                    <a:pt x="12847" y="35315"/>
                    <a:pt x="13086" y="35434"/>
                  </a:cubicBezTo>
                  <a:lnTo>
                    <a:pt x="13359" y="35577"/>
                  </a:lnTo>
                  <a:cubicBezTo>
                    <a:pt x="13598" y="35696"/>
                    <a:pt x="13848" y="35815"/>
                    <a:pt x="14086" y="35922"/>
                  </a:cubicBezTo>
                  <a:cubicBezTo>
                    <a:pt x="14145" y="35946"/>
                    <a:pt x="14217" y="35982"/>
                    <a:pt x="14288" y="36017"/>
                  </a:cubicBezTo>
                  <a:lnTo>
                    <a:pt x="14360" y="36041"/>
                  </a:lnTo>
                  <a:cubicBezTo>
                    <a:pt x="14514" y="36124"/>
                    <a:pt x="14681" y="36184"/>
                    <a:pt x="14848" y="36255"/>
                  </a:cubicBezTo>
                  <a:cubicBezTo>
                    <a:pt x="15014" y="36327"/>
                    <a:pt x="15157" y="36386"/>
                    <a:pt x="15312" y="36446"/>
                  </a:cubicBezTo>
                  <a:cubicBezTo>
                    <a:pt x="15503" y="36529"/>
                    <a:pt x="15693" y="36601"/>
                    <a:pt x="15884" y="36672"/>
                  </a:cubicBezTo>
                  <a:cubicBezTo>
                    <a:pt x="16038" y="36720"/>
                    <a:pt x="16181" y="36791"/>
                    <a:pt x="16348" y="36839"/>
                  </a:cubicBezTo>
                  <a:lnTo>
                    <a:pt x="16384" y="36851"/>
                  </a:lnTo>
                  <a:cubicBezTo>
                    <a:pt x="16693" y="36958"/>
                    <a:pt x="16991" y="37065"/>
                    <a:pt x="17300" y="37148"/>
                  </a:cubicBezTo>
                  <a:cubicBezTo>
                    <a:pt x="17384" y="37184"/>
                    <a:pt x="17467" y="37208"/>
                    <a:pt x="17550" y="37232"/>
                  </a:cubicBezTo>
                  <a:cubicBezTo>
                    <a:pt x="17729" y="37279"/>
                    <a:pt x="17896" y="37339"/>
                    <a:pt x="18074" y="37375"/>
                  </a:cubicBezTo>
                  <a:lnTo>
                    <a:pt x="18301" y="37434"/>
                  </a:lnTo>
                  <a:lnTo>
                    <a:pt x="18562" y="37506"/>
                  </a:lnTo>
                  <a:cubicBezTo>
                    <a:pt x="18824" y="37577"/>
                    <a:pt x="19098" y="37637"/>
                    <a:pt x="19360" y="37696"/>
                  </a:cubicBezTo>
                  <a:lnTo>
                    <a:pt x="19527" y="37732"/>
                  </a:lnTo>
                  <a:lnTo>
                    <a:pt x="19586" y="37744"/>
                  </a:lnTo>
                  <a:lnTo>
                    <a:pt x="19765" y="37779"/>
                  </a:lnTo>
                  <a:cubicBezTo>
                    <a:pt x="20122" y="37851"/>
                    <a:pt x="20479" y="37922"/>
                    <a:pt x="20825" y="37982"/>
                  </a:cubicBezTo>
                  <a:cubicBezTo>
                    <a:pt x="20884" y="37994"/>
                    <a:pt x="20944" y="38006"/>
                    <a:pt x="21003" y="38006"/>
                  </a:cubicBezTo>
                  <a:cubicBezTo>
                    <a:pt x="21087" y="38029"/>
                    <a:pt x="21170" y="38029"/>
                    <a:pt x="21253" y="38041"/>
                  </a:cubicBezTo>
                  <a:cubicBezTo>
                    <a:pt x="21527" y="38089"/>
                    <a:pt x="21801" y="38125"/>
                    <a:pt x="22087" y="38149"/>
                  </a:cubicBezTo>
                  <a:cubicBezTo>
                    <a:pt x="22170" y="38160"/>
                    <a:pt x="22253" y="38172"/>
                    <a:pt x="22349" y="38184"/>
                  </a:cubicBezTo>
                  <a:lnTo>
                    <a:pt x="22515" y="38196"/>
                  </a:lnTo>
                  <a:cubicBezTo>
                    <a:pt x="22801" y="38232"/>
                    <a:pt x="23075" y="38244"/>
                    <a:pt x="23361" y="38268"/>
                  </a:cubicBezTo>
                  <a:cubicBezTo>
                    <a:pt x="23456" y="38268"/>
                    <a:pt x="23551" y="38279"/>
                    <a:pt x="23646" y="38291"/>
                  </a:cubicBezTo>
                  <a:lnTo>
                    <a:pt x="23718" y="38291"/>
                  </a:lnTo>
                  <a:cubicBezTo>
                    <a:pt x="24111" y="38303"/>
                    <a:pt x="24492" y="38315"/>
                    <a:pt x="24873" y="38315"/>
                  </a:cubicBezTo>
                  <a:lnTo>
                    <a:pt x="24897" y="38315"/>
                  </a:lnTo>
                  <a:cubicBezTo>
                    <a:pt x="25289" y="38315"/>
                    <a:pt x="25670" y="38303"/>
                    <a:pt x="26063" y="38291"/>
                  </a:cubicBezTo>
                  <a:lnTo>
                    <a:pt x="26135" y="38291"/>
                  </a:lnTo>
                  <a:cubicBezTo>
                    <a:pt x="26230" y="38291"/>
                    <a:pt x="26337" y="38268"/>
                    <a:pt x="26432" y="38268"/>
                  </a:cubicBezTo>
                  <a:cubicBezTo>
                    <a:pt x="26694" y="38256"/>
                    <a:pt x="26956" y="38232"/>
                    <a:pt x="27206" y="38208"/>
                  </a:cubicBezTo>
                  <a:cubicBezTo>
                    <a:pt x="27254" y="38208"/>
                    <a:pt x="27302" y="38208"/>
                    <a:pt x="27349" y="38196"/>
                  </a:cubicBezTo>
                  <a:cubicBezTo>
                    <a:pt x="27456" y="38184"/>
                    <a:pt x="27552" y="38172"/>
                    <a:pt x="27647" y="38160"/>
                  </a:cubicBezTo>
                  <a:cubicBezTo>
                    <a:pt x="27885" y="38137"/>
                    <a:pt x="28123" y="38101"/>
                    <a:pt x="28361" y="38065"/>
                  </a:cubicBezTo>
                  <a:cubicBezTo>
                    <a:pt x="28433" y="38053"/>
                    <a:pt x="28504" y="38053"/>
                    <a:pt x="28564" y="38041"/>
                  </a:cubicBezTo>
                  <a:cubicBezTo>
                    <a:pt x="28635" y="38029"/>
                    <a:pt x="28730" y="38006"/>
                    <a:pt x="28814" y="37994"/>
                  </a:cubicBezTo>
                  <a:cubicBezTo>
                    <a:pt x="29052" y="37958"/>
                    <a:pt x="29302" y="37910"/>
                    <a:pt x="29540" y="37863"/>
                  </a:cubicBezTo>
                  <a:cubicBezTo>
                    <a:pt x="29635" y="37851"/>
                    <a:pt x="29719" y="37839"/>
                    <a:pt x="29802" y="37815"/>
                  </a:cubicBezTo>
                  <a:cubicBezTo>
                    <a:pt x="29861" y="37803"/>
                    <a:pt x="29921" y="37791"/>
                    <a:pt x="29969" y="37779"/>
                  </a:cubicBezTo>
                  <a:cubicBezTo>
                    <a:pt x="30254" y="37708"/>
                    <a:pt x="30540" y="37648"/>
                    <a:pt x="30814" y="37577"/>
                  </a:cubicBezTo>
                  <a:cubicBezTo>
                    <a:pt x="30897" y="37553"/>
                    <a:pt x="30981" y="37529"/>
                    <a:pt x="31064" y="37506"/>
                  </a:cubicBezTo>
                  <a:lnTo>
                    <a:pt x="31135" y="37482"/>
                  </a:lnTo>
                  <a:cubicBezTo>
                    <a:pt x="31540" y="37375"/>
                    <a:pt x="31933" y="37256"/>
                    <a:pt x="32314" y="37125"/>
                  </a:cubicBezTo>
                  <a:lnTo>
                    <a:pt x="32374" y="37101"/>
                  </a:lnTo>
                  <a:cubicBezTo>
                    <a:pt x="32648" y="37017"/>
                    <a:pt x="32909" y="36910"/>
                    <a:pt x="33171" y="36803"/>
                  </a:cubicBezTo>
                  <a:cubicBezTo>
                    <a:pt x="33243" y="36779"/>
                    <a:pt x="33314" y="36756"/>
                    <a:pt x="33374" y="36732"/>
                  </a:cubicBezTo>
                  <a:cubicBezTo>
                    <a:pt x="33505" y="36672"/>
                    <a:pt x="33636" y="36625"/>
                    <a:pt x="33755" y="36577"/>
                  </a:cubicBezTo>
                  <a:cubicBezTo>
                    <a:pt x="33850" y="36541"/>
                    <a:pt x="33945" y="36494"/>
                    <a:pt x="34041" y="36458"/>
                  </a:cubicBezTo>
                  <a:lnTo>
                    <a:pt x="34338" y="36315"/>
                  </a:lnTo>
                  <a:cubicBezTo>
                    <a:pt x="34553" y="36220"/>
                    <a:pt x="34767" y="36113"/>
                    <a:pt x="34981" y="36005"/>
                  </a:cubicBezTo>
                  <a:lnTo>
                    <a:pt x="35207" y="35886"/>
                  </a:lnTo>
                  <a:lnTo>
                    <a:pt x="35279" y="35851"/>
                  </a:lnTo>
                  <a:cubicBezTo>
                    <a:pt x="35410" y="35791"/>
                    <a:pt x="35529" y="35708"/>
                    <a:pt x="35660" y="35648"/>
                  </a:cubicBezTo>
                  <a:cubicBezTo>
                    <a:pt x="35827" y="35553"/>
                    <a:pt x="35993" y="35458"/>
                    <a:pt x="36160" y="35362"/>
                  </a:cubicBezTo>
                  <a:cubicBezTo>
                    <a:pt x="36315" y="35267"/>
                    <a:pt x="36434" y="35184"/>
                    <a:pt x="36577" y="35101"/>
                  </a:cubicBezTo>
                  <a:cubicBezTo>
                    <a:pt x="36719" y="35005"/>
                    <a:pt x="36898" y="34898"/>
                    <a:pt x="37065" y="34803"/>
                  </a:cubicBezTo>
                  <a:lnTo>
                    <a:pt x="37136" y="34755"/>
                  </a:lnTo>
                  <a:cubicBezTo>
                    <a:pt x="37374" y="34589"/>
                    <a:pt x="37624" y="34422"/>
                    <a:pt x="37862" y="34243"/>
                  </a:cubicBezTo>
                  <a:lnTo>
                    <a:pt x="41577" y="25980"/>
                  </a:lnTo>
                  <a:cubicBezTo>
                    <a:pt x="41327" y="26183"/>
                    <a:pt x="41065" y="26373"/>
                    <a:pt x="40791" y="26552"/>
                  </a:cubicBezTo>
                  <a:close/>
                </a:path>
              </a:pathLst>
            </a:custGeom>
            <a:gradFill>
              <a:gsLst>
                <a:gs pos="0">
                  <a:srgbClr val="FF62FF"/>
                </a:gs>
                <a:gs pos="100000">
                  <a:srgbClr val="A2B5FA"/>
                </a:gs>
              </a:gsLst>
              <a:lin ang="18900044"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 name="Google Shape;187;p9"/>
            <p:cNvSpPr/>
            <p:nvPr/>
          </p:nvSpPr>
          <p:spPr>
            <a:xfrm>
              <a:off x="4628250" y="3943775"/>
              <a:ext cx="227425" cy="351850"/>
            </a:xfrm>
            <a:custGeom>
              <a:rect b="b" l="l" r="r" t="t"/>
              <a:pathLst>
                <a:path extrusionOk="0" h="14074" w="9097">
                  <a:moveTo>
                    <a:pt x="9097" y="5811"/>
                  </a:moveTo>
                  <a:lnTo>
                    <a:pt x="5382" y="14073"/>
                  </a:lnTo>
                  <a:lnTo>
                    <a:pt x="0" y="8263"/>
                  </a:lnTo>
                  <a:lnTo>
                    <a:pt x="3703" y="0"/>
                  </a:lnTo>
                  <a:close/>
                </a:path>
              </a:pathLst>
            </a:custGeom>
            <a:gradFill>
              <a:gsLst>
                <a:gs pos="0">
                  <a:srgbClr val="F9F6EF"/>
                </a:gs>
                <a:gs pos="100000">
                  <a:srgbClr val="F148FF"/>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 name="Google Shape;188;p9"/>
            <p:cNvSpPr/>
            <p:nvPr/>
          </p:nvSpPr>
          <p:spPr>
            <a:xfrm>
              <a:off x="3534950" y="2972225"/>
              <a:ext cx="286075" cy="444425"/>
            </a:xfrm>
            <a:custGeom>
              <a:rect b="b" l="l" r="r" t="t"/>
              <a:pathLst>
                <a:path extrusionOk="0" h="17777" w="11443">
                  <a:moveTo>
                    <a:pt x="5525" y="6227"/>
                  </a:moveTo>
                  <a:cubicBezTo>
                    <a:pt x="4835" y="7275"/>
                    <a:pt x="4227" y="8382"/>
                    <a:pt x="3715" y="9525"/>
                  </a:cubicBezTo>
                  <a:lnTo>
                    <a:pt x="1" y="17776"/>
                  </a:lnTo>
                  <a:cubicBezTo>
                    <a:pt x="929" y="15705"/>
                    <a:pt x="2168" y="13776"/>
                    <a:pt x="3656" y="12049"/>
                  </a:cubicBezTo>
                  <a:cubicBezTo>
                    <a:pt x="4870" y="10633"/>
                    <a:pt x="6228" y="9371"/>
                    <a:pt x="7728" y="8263"/>
                  </a:cubicBezTo>
                  <a:lnTo>
                    <a:pt x="11443" y="0"/>
                  </a:lnTo>
                  <a:cubicBezTo>
                    <a:pt x="9121" y="1715"/>
                    <a:pt x="7109" y="3822"/>
                    <a:pt x="5525" y="6227"/>
                  </a:cubicBez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 name="Google Shape;189;p9"/>
            <p:cNvSpPr/>
            <p:nvPr/>
          </p:nvSpPr>
          <p:spPr>
            <a:xfrm>
              <a:off x="3728125" y="2972225"/>
              <a:ext cx="227450" cy="351850"/>
            </a:xfrm>
            <a:custGeom>
              <a:rect b="b" l="l" r="r" t="t"/>
              <a:pathLst>
                <a:path extrusionOk="0" h="14074" w="9098">
                  <a:moveTo>
                    <a:pt x="9097" y="5822"/>
                  </a:moveTo>
                  <a:lnTo>
                    <a:pt x="5382" y="14074"/>
                  </a:lnTo>
                  <a:lnTo>
                    <a:pt x="1" y="8263"/>
                  </a:lnTo>
                  <a:lnTo>
                    <a:pt x="3716" y="0"/>
                  </a:lnTo>
                  <a:close/>
                </a:path>
              </a:pathLst>
            </a:custGeom>
            <a:gradFill>
              <a:gsLst>
                <a:gs pos="0">
                  <a:srgbClr val="F9F6EF"/>
                </a:gs>
                <a:gs pos="100000">
                  <a:srgbClr val="F148FF"/>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 name="Google Shape;190;p9"/>
            <p:cNvSpPr/>
            <p:nvPr/>
          </p:nvSpPr>
          <p:spPr>
            <a:xfrm>
              <a:off x="3398625" y="3178800"/>
              <a:ext cx="1364175" cy="1346625"/>
            </a:xfrm>
            <a:custGeom>
              <a:rect b="b" l="l" r="r" t="t"/>
              <a:pathLst>
                <a:path extrusionOk="0" h="53865" w="54567">
                  <a:moveTo>
                    <a:pt x="13181" y="0"/>
                  </a:moveTo>
                  <a:lnTo>
                    <a:pt x="18562" y="5811"/>
                  </a:lnTo>
                  <a:cubicBezTo>
                    <a:pt x="9407" y="12621"/>
                    <a:pt x="8823" y="25563"/>
                    <a:pt x="17265" y="34671"/>
                  </a:cubicBezTo>
                  <a:cubicBezTo>
                    <a:pt x="25706" y="43779"/>
                    <a:pt x="40017" y="45661"/>
                    <a:pt x="49185" y="38850"/>
                  </a:cubicBezTo>
                  <a:lnTo>
                    <a:pt x="54567" y="44672"/>
                  </a:lnTo>
                  <a:cubicBezTo>
                    <a:pt x="42184" y="53864"/>
                    <a:pt x="22825" y="51328"/>
                    <a:pt x="11419" y="39017"/>
                  </a:cubicBezTo>
                  <a:cubicBezTo>
                    <a:pt x="1" y="26694"/>
                    <a:pt x="798" y="9204"/>
                    <a:pt x="13181" y="0"/>
                  </a:cubicBezTo>
                  <a:close/>
                </a:path>
              </a:pathLst>
            </a:custGeom>
            <a:gradFill>
              <a:gsLst>
                <a:gs pos="0">
                  <a:srgbClr val="CF65B0"/>
                </a:gs>
                <a:gs pos="100000">
                  <a:srgbClr val="FEFFB7"/>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91" name="Google Shape;191;p9"/>
          <p:cNvGrpSpPr/>
          <p:nvPr/>
        </p:nvGrpSpPr>
        <p:grpSpPr>
          <a:xfrm>
            <a:off x="-3008758" y="-560813"/>
            <a:ext cx="4267203" cy="4456906"/>
            <a:chOff x="2122575" y="3109750"/>
            <a:chExt cx="1313875" cy="1372200"/>
          </a:xfrm>
        </p:grpSpPr>
        <p:sp>
          <p:nvSpPr>
            <p:cNvPr id="192" name="Google Shape;192;p9"/>
            <p:cNvSpPr/>
            <p:nvPr/>
          </p:nvSpPr>
          <p:spPr>
            <a:xfrm>
              <a:off x="2318125" y="3213025"/>
              <a:ext cx="1000150" cy="807275"/>
            </a:xfrm>
            <a:custGeom>
              <a:rect b="b" l="l" r="r" t="t"/>
              <a:pathLst>
                <a:path extrusionOk="0" h="32291" w="40006">
                  <a:moveTo>
                    <a:pt x="3061" y="8573"/>
                  </a:moveTo>
                  <a:cubicBezTo>
                    <a:pt x="2942" y="8728"/>
                    <a:pt x="2823" y="8871"/>
                    <a:pt x="2704" y="9025"/>
                  </a:cubicBezTo>
                  <a:cubicBezTo>
                    <a:pt x="2620" y="9133"/>
                    <a:pt x="2549" y="9240"/>
                    <a:pt x="2465" y="9347"/>
                  </a:cubicBezTo>
                  <a:cubicBezTo>
                    <a:pt x="2346" y="9514"/>
                    <a:pt x="2239" y="9680"/>
                    <a:pt x="2132" y="9835"/>
                  </a:cubicBezTo>
                  <a:cubicBezTo>
                    <a:pt x="2061" y="9942"/>
                    <a:pt x="1989" y="10049"/>
                    <a:pt x="1930" y="10157"/>
                  </a:cubicBezTo>
                  <a:cubicBezTo>
                    <a:pt x="1811" y="10335"/>
                    <a:pt x="1692" y="10526"/>
                    <a:pt x="1584" y="10716"/>
                  </a:cubicBezTo>
                  <a:cubicBezTo>
                    <a:pt x="1537" y="10799"/>
                    <a:pt x="1477" y="10895"/>
                    <a:pt x="1442" y="10978"/>
                  </a:cubicBezTo>
                  <a:cubicBezTo>
                    <a:pt x="1275" y="11264"/>
                    <a:pt x="1132" y="11550"/>
                    <a:pt x="989" y="11835"/>
                  </a:cubicBezTo>
                  <a:cubicBezTo>
                    <a:pt x="596" y="12633"/>
                    <a:pt x="263" y="13478"/>
                    <a:pt x="1" y="14336"/>
                  </a:cubicBezTo>
                  <a:cubicBezTo>
                    <a:pt x="2596" y="10585"/>
                    <a:pt x="6692" y="7811"/>
                    <a:pt x="11800" y="6835"/>
                  </a:cubicBezTo>
                  <a:cubicBezTo>
                    <a:pt x="22635" y="4763"/>
                    <a:pt x="33910" y="11538"/>
                    <a:pt x="36934" y="21920"/>
                  </a:cubicBezTo>
                  <a:cubicBezTo>
                    <a:pt x="37946" y="25301"/>
                    <a:pt x="37946" y="28909"/>
                    <a:pt x="36922" y="32290"/>
                  </a:cubicBezTo>
                  <a:cubicBezTo>
                    <a:pt x="37589" y="31326"/>
                    <a:pt x="38160" y="30290"/>
                    <a:pt x="38625" y="29218"/>
                  </a:cubicBezTo>
                  <a:cubicBezTo>
                    <a:pt x="38660" y="29135"/>
                    <a:pt x="38684" y="29052"/>
                    <a:pt x="38720" y="28968"/>
                  </a:cubicBezTo>
                  <a:cubicBezTo>
                    <a:pt x="38791" y="28790"/>
                    <a:pt x="38875" y="28599"/>
                    <a:pt x="38934" y="28421"/>
                  </a:cubicBezTo>
                  <a:cubicBezTo>
                    <a:pt x="38970" y="28313"/>
                    <a:pt x="39006" y="28218"/>
                    <a:pt x="39041" y="28111"/>
                  </a:cubicBezTo>
                  <a:cubicBezTo>
                    <a:pt x="39101" y="27944"/>
                    <a:pt x="39161" y="27778"/>
                    <a:pt x="39220" y="27611"/>
                  </a:cubicBezTo>
                  <a:cubicBezTo>
                    <a:pt x="39244" y="27492"/>
                    <a:pt x="39280" y="27385"/>
                    <a:pt x="39315" y="27278"/>
                  </a:cubicBezTo>
                  <a:cubicBezTo>
                    <a:pt x="39363" y="27111"/>
                    <a:pt x="39411" y="26944"/>
                    <a:pt x="39458" y="26766"/>
                  </a:cubicBezTo>
                  <a:cubicBezTo>
                    <a:pt x="39482" y="26659"/>
                    <a:pt x="39506" y="26551"/>
                    <a:pt x="39542" y="26432"/>
                  </a:cubicBezTo>
                  <a:cubicBezTo>
                    <a:pt x="39577" y="26266"/>
                    <a:pt x="39613" y="26087"/>
                    <a:pt x="39649" y="25908"/>
                  </a:cubicBezTo>
                  <a:cubicBezTo>
                    <a:pt x="39673" y="25801"/>
                    <a:pt x="39696" y="25694"/>
                    <a:pt x="39720" y="25587"/>
                  </a:cubicBezTo>
                  <a:cubicBezTo>
                    <a:pt x="39756" y="25396"/>
                    <a:pt x="39780" y="25206"/>
                    <a:pt x="39815" y="25015"/>
                  </a:cubicBezTo>
                  <a:cubicBezTo>
                    <a:pt x="39827" y="24920"/>
                    <a:pt x="39851" y="24825"/>
                    <a:pt x="39863" y="24730"/>
                  </a:cubicBezTo>
                  <a:cubicBezTo>
                    <a:pt x="39899" y="24456"/>
                    <a:pt x="39923" y="24170"/>
                    <a:pt x="39946" y="23896"/>
                  </a:cubicBezTo>
                  <a:cubicBezTo>
                    <a:pt x="39946" y="23884"/>
                    <a:pt x="39946" y="23872"/>
                    <a:pt x="39946" y="23861"/>
                  </a:cubicBezTo>
                  <a:cubicBezTo>
                    <a:pt x="39970" y="23563"/>
                    <a:pt x="39994" y="23265"/>
                    <a:pt x="40006" y="22980"/>
                  </a:cubicBezTo>
                  <a:lnTo>
                    <a:pt x="40006" y="22694"/>
                  </a:lnTo>
                  <a:lnTo>
                    <a:pt x="40006" y="22087"/>
                  </a:lnTo>
                  <a:cubicBezTo>
                    <a:pt x="40006" y="21967"/>
                    <a:pt x="40006" y="21860"/>
                    <a:pt x="39994" y="21741"/>
                  </a:cubicBezTo>
                  <a:cubicBezTo>
                    <a:pt x="39994" y="21563"/>
                    <a:pt x="39970" y="21372"/>
                    <a:pt x="39958" y="21182"/>
                  </a:cubicBezTo>
                  <a:cubicBezTo>
                    <a:pt x="39958" y="21063"/>
                    <a:pt x="39946" y="20944"/>
                    <a:pt x="39934" y="20824"/>
                  </a:cubicBezTo>
                  <a:cubicBezTo>
                    <a:pt x="39923" y="20634"/>
                    <a:pt x="39899" y="20455"/>
                    <a:pt x="39875" y="20277"/>
                  </a:cubicBezTo>
                  <a:cubicBezTo>
                    <a:pt x="39863" y="20146"/>
                    <a:pt x="39851" y="20027"/>
                    <a:pt x="39827" y="19908"/>
                  </a:cubicBezTo>
                  <a:cubicBezTo>
                    <a:pt x="39803" y="19717"/>
                    <a:pt x="39780" y="19527"/>
                    <a:pt x="39744" y="19348"/>
                  </a:cubicBezTo>
                  <a:cubicBezTo>
                    <a:pt x="39720" y="19229"/>
                    <a:pt x="39708" y="19110"/>
                    <a:pt x="39684" y="18991"/>
                  </a:cubicBezTo>
                  <a:cubicBezTo>
                    <a:pt x="39649" y="18789"/>
                    <a:pt x="39601" y="18586"/>
                    <a:pt x="39553" y="18372"/>
                  </a:cubicBezTo>
                  <a:cubicBezTo>
                    <a:pt x="39530" y="18277"/>
                    <a:pt x="39518" y="18181"/>
                    <a:pt x="39494" y="18074"/>
                  </a:cubicBezTo>
                  <a:cubicBezTo>
                    <a:pt x="39411" y="17776"/>
                    <a:pt x="39339" y="17467"/>
                    <a:pt x="39244" y="17157"/>
                  </a:cubicBezTo>
                  <a:cubicBezTo>
                    <a:pt x="36232" y="6775"/>
                    <a:pt x="24956" y="0"/>
                    <a:pt x="14134" y="2072"/>
                  </a:cubicBezTo>
                  <a:cubicBezTo>
                    <a:pt x="13776" y="2144"/>
                    <a:pt x="13419" y="2215"/>
                    <a:pt x="13062" y="2310"/>
                  </a:cubicBezTo>
                  <a:cubicBezTo>
                    <a:pt x="12955" y="2334"/>
                    <a:pt x="12836" y="2370"/>
                    <a:pt x="12729" y="2394"/>
                  </a:cubicBezTo>
                  <a:cubicBezTo>
                    <a:pt x="12491" y="2465"/>
                    <a:pt x="12252" y="2525"/>
                    <a:pt x="12026" y="2596"/>
                  </a:cubicBezTo>
                  <a:cubicBezTo>
                    <a:pt x="11895" y="2632"/>
                    <a:pt x="11764" y="2679"/>
                    <a:pt x="11633" y="2727"/>
                  </a:cubicBezTo>
                  <a:cubicBezTo>
                    <a:pt x="11431" y="2787"/>
                    <a:pt x="11228" y="2858"/>
                    <a:pt x="11026" y="2929"/>
                  </a:cubicBezTo>
                  <a:lnTo>
                    <a:pt x="10621" y="3084"/>
                  </a:lnTo>
                  <a:cubicBezTo>
                    <a:pt x="10419" y="3156"/>
                    <a:pt x="10228" y="3227"/>
                    <a:pt x="10038" y="3310"/>
                  </a:cubicBezTo>
                  <a:cubicBezTo>
                    <a:pt x="9907" y="3370"/>
                    <a:pt x="9776" y="3429"/>
                    <a:pt x="9645" y="3489"/>
                  </a:cubicBezTo>
                  <a:cubicBezTo>
                    <a:pt x="9466" y="3572"/>
                    <a:pt x="9276" y="3656"/>
                    <a:pt x="9097" y="3751"/>
                  </a:cubicBezTo>
                  <a:cubicBezTo>
                    <a:pt x="8966" y="3810"/>
                    <a:pt x="8847" y="3882"/>
                    <a:pt x="8716" y="3941"/>
                  </a:cubicBezTo>
                  <a:cubicBezTo>
                    <a:pt x="8538" y="4037"/>
                    <a:pt x="8359" y="4144"/>
                    <a:pt x="8169" y="4239"/>
                  </a:cubicBezTo>
                  <a:cubicBezTo>
                    <a:pt x="8061" y="4299"/>
                    <a:pt x="7942" y="4370"/>
                    <a:pt x="7835" y="4430"/>
                  </a:cubicBezTo>
                  <a:cubicBezTo>
                    <a:pt x="7633" y="4549"/>
                    <a:pt x="7442" y="4668"/>
                    <a:pt x="7252" y="4799"/>
                  </a:cubicBezTo>
                  <a:cubicBezTo>
                    <a:pt x="7157" y="4858"/>
                    <a:pt x="7073" y="4906"/>
                    <a:pt x="6978" y="4965"/>
                  </a:cubicBezTo>
                  <a:cubicBezTo>
                    <a:pt x="6704" y="5156"/>
                    <a:pt x="6430" y="5346"/>
                    <a:pt x="6168" y="5549"/>
                  </a:cubicBezTo>
                  <a:lnTo>
                    <a:pt x="6133" y="5573"/>
                  </a:lnTo>
                  <a:cubicBezTo>
                    <a:pt x="5883" y="5763"/>
                    <a:pt x="5633" y="5966"/>
                    <a:pt x="5394" y="6168"/>
                  </a:cubicBezTo>
                  <a:cubicBezTo>
                    <a:pt x="5311" y="6239"/>
                    <a:pt x="5228" y="6323"/>
                    <a:pt x="5144" y="6394"/>
                  </a:cubicBezTo>
                  <a:cubicBezTo>
                    <a:pt x="4990" y="6537"/>
                    <a:pt x="4823" y="6680"/>
                    <a:pt x="4668" y="6835"/>
                  </a:cubicBezTo>
                  <a:cubicBezTo>
                    <a:pt x="4573" y="6918"/>
                    <a:pt x="4478" y="7013"/>
                    <a:pt x="4394" y="7097"/>
                  </a:cubicBezTo>
                  <a:cubicBezTo>
                    <a:pt x="4240" y="7239"/>
                    <a:pt x="4109" y="7382"/>
                    <a:pt x="3978" y="7525"/>
                  </a:cubicBezTo>
                  <a:cubicBezTo>
                    <a:pt x="3882" y="7620"/>
                    <a:pt x="3787" y="7716"/>
                    <a:pt x="3704" y="7823"/>
                  </a:cubicBezTo>
                  <a:cubicBezTo>
                    <a:pt x="3573" y="7978"/>
                    <a:pt x="3442" y="8109"/>
                    <a:pt x="3323" y="8263"/>
                  </a:cubicBezTo>
                  <a:cubicBezTo>
                    <a:pt x="3227" y="8371"/>
                    <a:pt x="3144" y="8466"/>
                    <a:pt x="3061" y="8573"/>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 name="Google Shape;193;p9"/>
            <p:cNvSpPr/>
            <p:nvPr/>
          </p:nvSpPr>
          <p:spPr>
            <a:xfrm>
              <a:off x="2122575" y="3466325"/>
              <a:ext cx="1244825" cy="1015625"/>
            </a:xfrm>
            <a:custGeom>
              <a:rect b="b" l="l" r="r" t="t"/>
              <a:pathLst>
                <a:path extrusionOk="0" h="40625" w="49793">
                  <a:moveTo>
                    <a:pt x="49792" y="21551"/>
                  </a:moveTo>
                  <a:cubicBezTo>
                    <a:pt x="49638" y="21849"/>
                    <a:pt x="49495" y="22146"/>
                    <a:pt x="49340" y="22432"/>
                  </a:cubicBezTo>
                  <a:lnTo>
                    <a:pt x="49280" y="22539"/>
                  </a:lnTo>
                  <a:cubicBezTo>
                    <a:pt x="49138" y="22813"/>
                    <a:pt x="48971" y="23087"/>
                    <a:pt x="48804" y="23361"/>
                  </a:cubicBezTo>
                  <a:lnTo>
                    <a:pt x="48709" y="23504"/>
                  </a:lnTo>
                  <a:cubicBezTo>
                    <a:pt x="48554" y="23777"/>
                    <a:pt x="48376" y="24039"/>
                    <a:pt x="48197" y="24289"/>
                  </a:cubicBezTo>
                  <a:cubicBezTo>
                    <a:pt x="48161" y="24337"/>
                    <a:pt x="48137" y="24385"/>
                    <a:pt x="48102" y="24432"/>
                  </a:cubicBezTo>
                  <a:cubicBezTo>
                    <a:pt x="47923" y="24694"/>
                    <a:pt x="47733" y="24944"/>
                    <a:pt x="47530" y="25206"/>
                  </a:cubicBezTo>
                  <a:lnTo>
                    <a:pt x="47471" y="25278"/>
                  </a:lnTo>
                  <a:cubicBezTo>
                    <a:pt x="47280" y="25528"/>
                    <a:pt x="47078" y="25778"/>
                    <a:pt x="46863" y="26028"/>
                  </a:cubicBezTo>
                  <a:lnTo>
                    <a:pt x="46816" y="26075"/>
                  </a:lnTo>
                  <a:cubicBezTo>
                    <a:pt x="46602" y="26325"/>
                    <a:pt x="46387" y="26563"/>
                    <a:pt x="46161" y="26802"/>
                  </a:cubicBezTo>
                  <a:lnTo>
                    <a:pt x="46054" y="26921"/>
                  </a:lnTo>
                  <a:cubicBezTo>
                    <a:pt x="45828" y="27147"/>
                    <a:pt x="45601" y="27373"/>
                    <a:pt x="45375" y="27587"/>
                  </a:cubicBezTo>
                  <a:lnTo>
                    <a:pt x="45244" y="27706"/>
                  </a:lnTo>
                  <a:cubicBezTo>
                    <a:pt x="45018" y="27921"/>
                    <a:pt x="44780" y="28147"/>
                    <a:pt x="44530" y="28349"/>
                  </a:cubicBezTo>
                  <a:lnTo>
                    <a:pt x="44423" y="28445"/>
                  </a:lnTo>
                  <a:cubicBezTo>
                    <a:pt x="44161" y="28659"/>
                    <a:pt x="43899" y="28873"/>
                    <a:pt x="43625" y="29076"/>
                  </a:cubicBezTo>
                  <a:lnTo>
                    <a:pt x="43625" y="29076"/>
                  </a:lnTo>
                  <a:cubicBezTo>
                    <a:pt x="43351" y="29278"/>
                    <a:pt x="43077" y="29481"/>
                    <a:pt x="42792" y="29671"/>
                  </a:cubicBezTo>
                  <a:lnTo>
                    <a:pt x="42684" y="29754"/>
                  </a:lnTo>
                  <a:cubicBezTo>
                    <a:pt x="42411" y="29933"/>
                    <a:pt x="42137" y="30112"/>
                    <a:pt x="41851" y="30290"/>
                  </a:cubicBezTo>
                  <a:lnTo>
                    <a:pt x="41708" y="30385"/>
                  </a:lnTo>
                  <a:cubicBezTo>
                    <a:pt x="41422" y="30552"/>
                    <a:pt x="41148" y="30719"/>
                    <a:pt x="40851" y="30874"/>
                  </a:cubicBezTo>
                  <a:lnTo>
                    <a:pt x="40708" y="30957"/>
                  </a:lnTo>
                  <a:cubicBezTo>
                    <a:pt x="40410" y="31112"/>
                    <a:pt x="40101" y="31266"/>
                    <a:pt x="39791" y="31421"/>
                  </a:cubicBezTo>
                  <a:lnTo>
                    <a:pt x="39708" y="31457"/>
                  </a:lnTo>
                  <a:cubicBezTo>
                    <a:pt x="39398" y="31612"/>
                    <a:pt x="39089" y="31743"/>
                    <a:pt x="38767" y="31874"/>
                  </a:cubicBezTo>
                  <a:lnTo>
                    <a:pt x="38684" y="31909"/>
                  </a:lnTo>
                  <a:cubicBezTo>
                    <a:pt x="38362" y="32052"/>
                    <a:pt x="38041" y="32171"/>
                    <a:pt x="37708" y="32290"/>
                  </a:cubicBezTo>
                  <a:lnTo>
                    <a:pt x="37541" y="32350"/>
                  </a:lnTo>
                  <a:cubicBezTo>
                    <a:pt x="37219" y="32469"/>
                    <a:pt x="36898" y="32576"/>
                    <a:pt x="36565" y="32671"/>
                  </a:cubicBezTo>
                  <a:lnTo>
                    <a:pt x="36386" y="32731"/>
                  </a:lnTo>
                  <a:cubicBezTo>
                    <a:pt x="36041" y="32826"/>
                    <a:pt x="35707" y="32921"/>
                    <a:pt x="35362" y="33005"/>
                  </a:cubicBezTo>
                  <a:cubicBezTo>
                    <a:pt x="35314" y="33029"/>
                    <a:pt x="35267" y="33029"/>
                    <a:pt x="35219" y="33040"/>
                  </a:cubicBezTo>
                  <a:cubicBezTo>
                    <a:pt x="34850" y="33136"/>
                    <a:pt x="34481" y="33219"/>
                    <a:pt x="34112" y="33290"/>
                  </a:cubicBezTo>
                  <a:cubicBezTo>
                    <a:pt x="21158" y="35827"/>
                    <a:pt x="7609" y="27778"/>
                    <a:pt x="3918" y="15360"/>
                  </a:cubicBezTo>
                  <a:cubicBezTo>
                    <a:pt x="3810" y="14991"/>
                    <a:pt x="3715" y="14633"/>
                    <a:pt x="3620" y="14264"/>
                  </a:cubicBezTo>
                  <a:cubicBezTo>
                    <a:pt x="3596" y="14145"/>
                    <a:pt x="3572" y="14026"/>
                    <a:pt x="3537" y="13907"/>
                  </a:cubicBezTo>
                  <a:cubicBezTo>
                    <a:pt x="3489" y="13657"/>
                    <a:pt x="3429" y="13419"/>
                    <a:pt x="3382" y="13169"/>
                  </a:cubicBezTo>
                  <a:cubicBezTo>
                    <a:pt x="3358" y="13026"/>
                    <a:pt x="3334" y="12883"/>
                    <a:pt x="3310" y="12740"/>
                  </a:cubicBezTo>
                  <a:cubicBezTo>
                    <a:pt x="3275" y="12514"/>
                    <a:pt x="3239" y="12300"/>
                    <a:pt x="3203" y="12074"/>
                  </a:cubicBezTo>
                  <a:cubicBezTo>
                    <a:pt x="3179" y="11919"/>
                    <a:pt x="3168" y="11776"/>
                    <a:pt x="3144" y="11633"/>
                  </a:cubicBezTo>
                  <a:cubicBezTo>
                    <a:pt x="3120" y="11407"/>
                    <a:pt x="3096" y="11181"/>
                    <a:pt x="3072" y="10978"/>
                  </a:cubicBezTo>
                  <a:cubicBezTo>
                    <a:pt x="3060" y="10823"/>
                    <a:pt x="3048" y="10681"/>
                    <a:pt x="3037" y="10538"/>
                  </a:cubicBezTo>
                  <a:cubicBezTo>
                    <a:pt x="3025" y="10311"/>
                    <a:pt x="3013" y="10085"/>
                    <a:pt x="3001" y="9871"/>
                  </a:cubicBezTo>
                  <a:cubicBezTo>
                    <a:pt x="3001" y="9728"/>
                    <a:pt x="2989" y="9597"/>
                    <a:pt x="2989" y="9454"/>
                  </a:cubicBezTo>
                  <a:lnTo>
                    <a:pt x="2989" y="8740"/>
                  </a:lnTo>
                  <a:lnTo>
                    <a:pt x="2989" y="8395"/>
                  </a:lnTo>
                  <a:cubicBezTo>
                    <a:pt x="3001" y="8037"/>
                    <a:pt x="3013" y="7692"/>
                    <a:pt x="3048" y="7335"/>
                  </a:cubicBezTo>
                  <a:lnTo>
                    <a:pt x="3048" y="7287"/>
                  </a:lnTo>
                  <a:cubicBezTo>
                    <a:pt x="3072" y="6954"/>
                    <a:pt x="3108" y="6621"/>
                    <a:pt x="3156" y="6299"/>
                  </a:cubicBezTo>
                  <a:cubicBezTo>
                    <a:pt x="3168" y="6180"/>
                    <a:pt x="3179" y="6073"/>
                    <a:pt x="3203" y="5954"/>
                  </a:cubicBezTo>
                  <a:cubicBezTo>
                    <a:pt x="3239" y="5728"/>
                    <a:pt x="3275" y="5501"/>
                    <a:pt x="3310" y="5263"/>
                  </a:cubicBezTo>
                  <a:cubicBezTo>
                    <a:pt x="3334" y="5132"/>
                    <a:pt x="3358" y="5001"/>
                    <a:pt x="3394" y="4870"/>
                  </a:cubicBezTo>
                  <a:cubicBezTo>
                    <a:pt x="3429" y="4668"/>
                    <a:pt x="3477" y="4454"/>
                    <a:pt x="3525" y="4251"/>
                  </a:cubicBezTo>
                  <a:cubicBezTo>
                    <a:pt x="3560" y="4108"/>
                    <a:pt x="3584" y="3977"/>
                    <a:pt x="3620" y="3846"/>
                  </a:cubicBezTo>
                  <a:cubicBezTo>
                    <a:pt x="3680" y="3644"/>
                    <a:pt x="3727" y="3442"/>
                    <a:pt x="3787" y="3251"/>
                  </a:cubicBezTo>
                  <a:cubicBezTo>
                    <a:pt x="3822" y="3120"/>
                    <a:pt x="3870" y="2989"/>
                    <a:pt x="3906" y="2846"/>
                  </a:cubicBezTo>
                  <a:cubicBezTo>
                    <a:pt x="3965" y="2644"/>
                    <a:pt x="4037" y="2441"/>
                    <a:pt x="4108" y="2251"/>
                  </a:cubicBezTo>
                  <a:cubicBezTo>
                    <a:pt x="4144" y="2120"/>
                    <a:pt x="4191" y="2001"/>
                    <a:pt x="4227" y="1870"/>
                  </a:cubicBezTo>
                  <a:cubicBezTo>
                    <a:pt x="4311" y="1656"/>
                    <a:pt x="4394" y="1429"/>
                    <a:pt x="4489" y="1215"/>
                  </a:cubicBezTo>
                  <a:cubicBezTo>
                    <a:pt x="4525" y="1120"/>
                    <a:pt x="4561" y="1025"/>
                    <a:pt x="4608" y="917"/>
                  </a:cubicBezTo>
                  <a:cubicBezTo>
                    <a:pt x="4739" y="608"/>
                    <a:pt x="4870" y="298"/>
                    <a:pt x="5025" y="1"/>
                  </a:cubicBezTo>
                  <a:lnTo>
                    <a:pt x="2727" y="4775"/>
                  </a:lnTo>
                  <a:cubicBezTo>
                    <a:pt x="524" y="9335"/>
                    <a:pt x="0" y="14729"/>
                    <a:pt x="1608" y="20146"/>
                  </a:cubicBezTo>
                  <a:cubicBezTo>
                    <a:pt x="5299" y="32588"/>
                    <a:pt x="18848" y="40625"/>
                    <a:pt x="31802" y="38077"/>
                  </a:cubicBezTo>
                  <a:cubicBezTo>
                    <a:pt x="39089" y="36648"/>
                    <a:pt x="44673" y="32171"/>
                    <a:pt x="47495" y="26302"/>
                  </a:cubicBezTo>
                  <a:lnTo>
                    <a:pt x="49792" y="21527"/>
                  </a:lnTo>
                  <a:lnTo>
                    <a:pt x="49792" y="21527"/>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 name="Google Shape;194;p9"/>
            <p:cNvSpPr/>
            <p:nvPr/>
          </p:nvSpPr>
          <p:spPr>
            <a:xfrm>
              <a:off x="2198475" y="3109750"/>
              <a:ext cx="1237975" cy="1252250"/>
            </a:xfrm>
            <a:custGeom>
              <a:rect b="b" l="l" r="r" t="t"/>
              <a:pathLst>
                <a:path extrusionOk="0" h="50090" w="49519">
                  <a:moveTo>
                    <a:pt x="1275" y="16050"/>
                  </a:moveTo>
                  <a:cubicBezTo>
                    <a:pt x="1227" y="16169"/>
                    <a:pt x="1191" y="16300"/>
                    <a:pt x="1144" y="16419"/>
                  </a:cubicBezTo>
                  <a:cubicBezTo>
                    <a:pt x="1072" y="16621"/>
                    <a:pt x="1013" y="16824"/>
                    <a:pt x="941" y="17026"/>
                  </a:cubicBezTo>
                  <a:cubicBezTo>
                    <a:pt x="905" y="17157"/>
                    <a:pt x="858" y="17288"/>
                    <a:pt x="822" y="17419"/>
                  </a:cubicBezTo>
                  <a:cubicBezTo>
                    <a:pt x="763" y="17621"/>
                    <a:pt x="715" y="17824"/>
                    <a:pt x="655" y="18026"/>
                  </a:cubicBezTo>
                  <a:cubicBezTo>
                    <a:pt x="620" y="18157"/>
                    <a:pt x="584" y="18288"/>
                    <a:pt x="560" y="18431"/>
                  </a:cubicBezTo>
                  <a:cubicBezTo>
                    <a:pt x="513" y="18633"/>
                    <a:pt x="465" y="18836"/>
                    <a:pt x="417" y="19050"/>
                  </a:cubicBezTo>
                  <a:cubicBezTo>
                    <a:pt x="393" y="19181"/>
                    <a:pt x="358" y="19312"/>
                    <a:pt x="334" y="19443"/>
                  </a:cubicBezTo>
                  <a:cubicBezTo>
                    <a:pt x="298" y="19669"/>
                    <a:pt x="263" y="19907"/>
                    <a:pt x="227" y="20133"/>
                  </a:cubicBezTo>
                  <a:cubicBezTo>
                    <a:pt x="203" y="20241"/>
                    <a:pt x="191" y="20360"/>
                    <a:pt x="167" y="20479"/>
                  </a:cubicBezTo>
                  <a:cubicBezTo>
                    <a:pt x="132" y="20800"/>
                    <a:pt x="96" y="21134"/>
                    <a:pt x="60" y="21467"/>
                  </a:cubicBezTo>
                  <a:lnTo>
                    <a:pt x="60" y="21515"/>
                  </a:lnTo>
                  <a:cubicBezTo>
                    <a:pt x="36" y="21860"/>
                    <a:pt x="12" y="22217"/>
                    <a:pt x="1" y="22562"/>
                  </a:cubicBezTo>
                  <a:lnTo>
                    <a:pt x="1" y="22908"/>
                  </a:lnTo>
                  <a:lnTo>
                    <a:pt x="1" y="23634"/>
                  </a:lnTo>
                  <a:cubicBezTo>
                    <a:pt x="1" y="23765"/>
                    <a:pt x="12" y="23908"/>
                    <a:pt x="12" y="24051"/>
                  </a:cubicBezTo>
                  <a:cubicBezTo>
                    <a:pt x="12" y="24265"/>
                    <a:pt x="36" y="24491"/>
                    <a:pt x="48" y="24717"/>
                  </a:cubicBezTo>
                  <a:cubicBezTo>
                    <a:pt x="60" y="24860"/>
                    <a:pt x="72" y="25015"/>
                    <a:pt x="84" y="25146"/>
                  </a:cubicBezTo>
                  <a:cubicBezTo>
                    <a:pt x="96" y="25360"/>
                    <a:pt x="120" y="25587"/>
                    <a:pt x="143" y="25801"/>
                  </a:cubicBezTo>
                  <a:cubicBezTo>
                    <a:pt x="167" y="25956"/>
                    <a:pt x="179" y="26098"/>
                    <a:pt x="203" y="26253"/>
                  </a:cubicBezTo>
                  <a:cubicBezTo>
                    <a:pt x="239" y="26479"/>
                    <a:pt x="274" y="26694"/>
                    <a:pt x="310" y="26932"/>
                  </a:cubicBezTo>
                  <a:cubicBezTo>
                    <a:pt x="334" y="27063"/>
                    <a:pt x="358" y="27206"/>
                    <a:pt x="382" y="27349"/>
                  </a:cubicBezTo>
                  <a:cubicBezTo>
                    <a:pt x="429" y="27587"/>
                    <a:pt x="477" y="27837"/>
                    <a:pt x="524" y="28087"/>
                  </a:cubicBezTo>
                  <a:cubicBezTo>
                    <a:pt x="560" y="28206"/>
                    <a:pt x="584" y="28325"/>
                    <a:pt x="608" y="28444"/>
                  </a:cubicBezTo>
                  <a:cubicBezTo>
                    <a:pt x="691" y="28813"/>
                    <a:pt x="786" y="29182"/>
                    <a:pt x="894" y="29551"/>
                  </a:cubicBezTo>
                  <a:cubicBezTo>
                    <a:pt x="4525" y="41981"/>
                    <a:pt x="18027" y="50090"/>
                    <a:pt x="30993" y="47613"/>
                  </a:cubicBezTo>
                  <a:cubicBezTo>
                    <a:pt x="31362" y="47542"/>
                    <a:pt x="31731" y="47458"/>
                    <a:pt x="32100" y="47375"/>
                  </a:cubicBezTo>
                  <a:lnTo>
                    <a:pt x="32243" y="47339"/>
                  </a:lnTo>
                  <a:cubicBezTo>
                    <a:pt x="32588" y="47256"/>
                    <a:pt x="32933" y="47161"/>
                    <a:pt x="33267" y="47065"/>
                  </a:cubicBezTo>
                  <a:lnTo>
                    <a:pt x="33445" y="47006"/>
                  </a:lnTo>
                  <a:cubicBezTo>
                    <a:pt x="33779" y="46911"/>
                    <a:pt x="34112" y="46803"/>
                    <a:pt x="34433" y="46684"/>
                  </a:cubicBezTo>
                  <a:lnTo>
                    <a:pt x="34588" y="46625"/>
                  </a:lnTo>
                  <a:cubicBezTo>
                    <a:pt x="34922" y="46506"/>
                    <a:pt x="35255" y="46387"/>
                    <a:pt x="35576" y="46256"/>
                  </a:cubicBezTo>
                  <a:cubicBezTo>
                    <a:pt x="35600" y="46244"/>
                    <a:pt x="35624" y="46232"/>
                    <a:pt x="35660" y="46220"/>
                  </a:cubicBezTo>
                  <a:cubicBezTo>
                    <a:pt x="35969" y="46089"/>
                    <a:pt x="36291" y="45946"/>
                    <a:pt x="36600" y="45803"/>
                  </a:cubicBezTo>
                  <a:lnTo>
                    <a:pt x="36684" y="45768"/>
                  </a:lnTo>
                  <a:cubicBezTo>
                    <a:pt x="36993" y="45613"/>
                    <a:pt x="37303" y="45470"/>
                    <a:pt x="37601" y="45303"/>
                  </a:cubicBezTo>
                  <a:lnTo>
                    <a:pt x="37743" y="45220"/>
                  </a:lnTo>
                  <a:cubicBezTo>
                    <a:pt x="38041" y="45065"/>
                    <a:pt x="38327" y="44898"/>
                    <a:pt x="38601" y="44732"/>
                  </a:cubicBezTo>
                  <a:lnTo>
                    <a:pt x="38755" y="44648"/>
                  </a:lnTo>
                  <a:cubicBezTo>
                    <a:pt x="39029" y="44470"/>
                    <a:pt x="39315" y="44291"/>
                    <a:pt x="39577" y="44113"/>
                  </a:cubicBezTo>
                  <a:lnTo>
                    <a:pt x="39696" y="44029"/>
                  </a:lnTo>
                  <a:cubicBezTo>
                    <a:pt x="39970" y="43839"/>
                    <a:pt x="40256" y="43648"/>
                    <a:pt x="40518" y="43434"/>
                  </a:cubicBezTo>
                  <a:cubicBezTo>
                    <a:pt x="40529" y="43434"/>
                    <a:pt x="40529" y="43434"/>
                    <a:pt x="40529" y="43434"/>
                  </a:cubicBezTo>
                  <a:cubicBezTo>
                    <a:pt x="40803" y="43232"/>
                    <a:pt x="41065" y="43017"/>
                    <a:pt x="41327" y="42803"/>
                  </a:cubicBezTo>
                  <a:lnTo>
                    <a:pt x="41434" y="42720"/>
                  </a:lnTo>
                  <a:cubicBezTo>
                    <a:pt x="41684" y="42505"/>
                    <a:pt x="41922" y="42291"/>
                    <a:pt x="42161" y="42077"/>
                  </a:cubicBezTo>
                  <a:lnTo>
                    <a:pt x="42280" y="41958"/>
                  </a:lnTo>
                  <a:cubicBezTo>
                    <a:pt x="42518" y="41743"/>
                    <a:pt x="42744" y="41517"/>
                    <a:pt x="42958" y="41291"/>
                  </a:cubicBezTo>
                  <a:lnTo>
                    <a:pt x="43077" y="41172"/>
                  </a:lnTo>
                  <a:cubicBezTo>
                    <a:pt x="43292" y="40934"/>
                    <a:pt x="43518" y="40696"/>
                    <a:pt x="43732" y="40457"/>
                  </a:cubicBezTo>
                  <a:cubicBezTo>
                    <a:pt x="43744" y="40434"/>
                    <a:pt x="43768" y="40422"/>
                    <a:pt x="43780" y="40398"/>
                  </a:cubicBezTo>
                  <a:cubicBezTo>
                    <a:pt x="43994" y="40148"/>
                    <a:pt x="44197" y="39898"/>
                    <a:pt x="44399" y="39648"/>
                  </a:cubicBezTo>
                  <a:cubicBezTo>
                    <a:pt x="44411" y="39624"/>
                    <a:pt x="44435" y="39600"/>
                    <a:pt x="44459" y="39576"/>
                  </a:cubicBezTo>
                  <a:cubicBezTo>
                    <a:pt x="44649" y="39326"/>
                    <a:pt x="44840" y="39064"/>
                    <a:pt x="45030" y="38802"/>
                  </a:cubicBezTo>
                  <a:lnTo>
                    <a:pt x="45125" y="38671"/>
                  </a:lnTo>
                  <a:cubicBezTo>
                    <a:pt x="45304" y="38421"/>
                    <a:pt x="45471" y="38159"/>
                    <a:pt x="45637" y="37886"/>
                  </a:cubicBezTo>
                  <a:lnTo>
                    <a:pt x="45732" y="37743"/>
                  </a:lnTo>
                  <a:cubicBezTo>
                    <a:pt x="45899" y="37469"/>
                    <a:pt x="46066" y="37195"/>
                    <a:pt x="46209" y="36921"/>
                  </a:cubicBezTo>
                  <a:cubicBezTo>
                    <a:pt x="46233" y="36886"/>
                    <a:pt x="46256" y="36850"/>
                    <a:pt x="46268" y="36814"/>
                  </a:cubicBezTo>
                  <a:cubicBezTo>
                    <a:pt x="46435" y="36528"/>
                    <a:pt x="46590" y="36231"/>
                    <a:pt x="46733" y="35945"/>
                  </a:cubicBezTo>
                  <a:lnTo>
                    <a:pt x="46733" y="35921"/>
                  </a:lnTo>
                  <a:cubicBezTo>
                    <a:pt x="48959" y="31385"/>
                    <a:pt x="49519" y="25991"/>
                    <a:pt x="47923" y="20550"/>
                  </a:cubicBezTo>
                  <a:cubicBezTo>
                    <a:pt x="44304" y="8108"/>
                    <a:pt x="30790" y="0"/>
                    <a:pt x="17824" y="2477"/>
                  </a:cubicBezTo>
                  <a:cubicBezTo>
                    <a:pt x="10145" y="3953"/>
                    <a:pt x="4346" y="8799"/>
                    <a:pt x="1656" y="15097"/>
                  </a:cubicBezTo>
                  <a:cubicBezTo>
                    <a:pt x="1608" y="15204"/>
                    <a:pt x="1572" y="15300"/>
                    <a:pt x="1536" y="15395"/>
                  </a:cubicBezTo>
                  <a:cubicBezTo>
                    <a:pt x="1441" y="15609"/>
                    <a:pt x="1358" y="15823"/>
                    <a:pt x="1275" y="16050"/>
                  </a:cubicBezTo>
                  <a:close/>
                  <a:moveTo>
                    <a:pt x="8752" y="11668"/>
                  </a:moveTo>
                  <a:cubicBezTo>
                    <a:pt x="8895" y="11513"/>
                    <a:pt x="9026" y="11370"/>
                    <a:pt x="9168" y="11240"/>
                  </a:cubicBezTo>
                  <a:cubicBezTo>
                    <a:pt x="9264" y="11144"/>
                    <a:pt x="9347" y="11061"/>
                    <a:pt x="9442" y="10966"/>
                  </a:cubicBezTo>
                  <a:cubicBezTo>
                    <a:pt x="9597" y="10823"/>
                    <a:pt x="9764" y="10668"/>
                    <a:pt x="9930" y="10525"/>
                  </a:cubicBezTo>
                  <a:cubicBezTo>
                    <a:pt x="10014" y="10454"/>
                    <a:pt x="10097" y="10382"/>
                    <a:pt x="10180" y="10311"/>
                  </a:cubicBezTo>
                  <a:cubicBezTo>
                    <a:pt x="10419" y="10108"/>
                    <a:pt x="10657" y="9918"/>
                    <a:pt x="10907" y="9716"/>
                  </a:cubicBezTo>
                  <a:lnTo>
                    <a:pt x="10942" y="9680"/>
                  </a:lnTo>
                  <a:cubicBezTo>
                    <a:pt x="11216" y="9477"/>
                    <a:pt x="11478" y="9287"/>
                    <a:pt x="11764" y="9108"/>
                  </a:cubicBezTo>
                  <a:cubicBezTo>
                    <a:pt x="11847" y="9049"/>
                    <a:pt x="11943" y="8989"/>
                    <a:pt x="12038" y="8930"/>
                  </a:cubicBezTo>
                  <a:cubicBezTo>
                    <a:pt x="12228" y="8811"/>
                    <a:pt x="12419" y="8680"/>
                    <a:pt x="12609" y="8573"/>
                  </a:cubicBezTo>
                  <a:cubicBezTo>
                    <a:pt x="12728" y="8501"/>
                    <a:pt x="12836" y="8442"/>
                    <a:pt x="12955" y="8370"/>
                  </a:cubicBezTo>
                  <a:cubicBezTo>
                    <a:pt x="13133" y="8275"/>
                    <a:pt x="13312" y="8168"/>
                    <a:pt x="13502" y="8072"/>
                  </a:cubicBezTo>
                  <a:cubicBezTo>
                    <a:pt x="13621" y="8013"/>
                    <a:pt x="13752" y="7953"/>
                    <a:pt x="13871" y="7882"/>
                  </a:cubicBezTo>
                  <a:cubicBezTo>
                    <a:pt x="14062" y="7799"/>
                    <a:pt x="14240" y="7703"/>
                    <a:pt x="14431" y="7620"/>
                  </a:cubicBezTo>
                  <a:cubicBezTo>
                    <a:pt x="14562" y="7560"/>
                    <a:pt x="14693" y="7501"/>
                    <a:pt x="14824" y="7453"/>
                  </a:cubicBezTo>
                  <a:cubicBezTo>
                    <a:pt x="15014" y="7370"/>
                    <a:pt x="15205" y="7287"/>
                    <a:pt x="15395" y="7215"/>
                  </a:cubicBezTo>
                  <a:lnTo>
                    <a:pt x="15800" y="7072"/>
                  </a:lnTo>
                  <a:cubicBezTo>
                    <a:pt x="16003" y="6989"/>
                    <a:pt x="16205" y="6918"/>
                    <a:pt x="16419" y="6858"/>
                  </a:cubicBezTo>
                  <a:cubicBezTo>
                    <a:pt x="16550" y="6810"/>
                    <a:pt x="16681" y="6775"/>
                    <a:pt x="16812" y="6727"/>
                  </a:cubicBezTo>
                  <a:cubicBezTo>
                    <a:pt x="17038" y="6656"/>
                    <a:pt x="17265" y="6596"/>
                    <a:pt x="17503" y="6537"/>
                  </a:cubicBezTo>
                  <a:cubicBezTo>
                    <a:pt x="17622" y="6501"/>
                    <a:pt x="17729" y="6465"/>
                    <a:pt x="17848" y="6441"/>
                  </a:cubicBezTo>
                  <a:cubicBezTo>
                    <a:pt x="18193" y="6358"/>
                    <a:pt x="18551" y="6275"/>
                    <a:pt x="18920" y="6203"/>
                  </a:cubicBezTo>
                  <a:cubicBezTo>
                    <a:pt x="29742" y="4143"/>
                    <a:pt x="41018" y="10906"/>
                    <a:pt x="44042" y="21288"/>
                  </a:cubicBezTo>
                  <a:cubicBezTo>
                    <a:pt x="44137" y="21598"/>
                    <a:pt x="44208" y="21907"/>
                    <a:pt x="44292" y="22205"/>
                  </a:cubicBezTo>
                  <a:cubicBezTo>
                    <a:pt x="44316" y="22312"/>
                    <a:pt x="44328" y="22408"/>
                    <a:pt x="44351" y="22503"/>
                  </a:cubicBezTo>
                  <a:cubicBezTo>
                    <a:pt x="44399" y="22717"/>
                    <a:pt x="44447" y="22920"/>
                    <a:pt x="44482" y="23122"/>
                  </a:cubicBezTo>
                  <a:cubicBezTo>
                    <a:pt x="44506" y="23241"/>
                    <a:pt x="44518" y="23360"/>
                    <a:pt x="44542" y="23479"/>
                  </a:cubicBezTo>
                  <a:cubicBezTo>
                    <a:pt x="44578" y="23670"/>
                    <a:pt x="44601" y="23848"/>
                    <a:pt x="44625" y="24039"/>
                  </a:cubicBezTo>
                  <a:cubicBezTo>
                    <a:pt x="44649" y="24158"/>
                    <a:pt x="44661" y="24289"/>
                    <a:pt x="44673" y="24408"/>
                  </a:cubicBezTo>
                  <a:cubicBezTo>
                    <a:pt x="44697" y="24586"/>
                    <a:pt x="44720" y="24777"/>
                    <a:pt x="44732" y="24955"/>
                  </a:cubicBezTo>
                  <a:cubicBezTo>
                    <a:pt x="44744" y="25075"/>
                    <a:pt x="44756" y="25194"/>
                    <a:pt x="44756" y="25313"/>
                  </a:cubicBezTo>
                  <a:cubicBezTo>
                    <a:pt x="44768" y="25503"/>
                    <a:pt x="44780" y="25694"/>
                    <a:pt x="44792" y="25872"/>
                  </a:cubicBezTo>
                  <a:cubicBezTo>
                    <a:pt x="44792" y="25991"/>
                    <a:pt x="44792" y="26098"/>
                    <a:pt x="44804" y="26218"/>
                  </a:cubicBezTo>
                  <a:lnTo>
                    <a:pt x="44804" y="26825"/>
                  </a:lnTo>
                  <a:lnTo>
                    <a:pt x="44804" y="27111"/>
                  </a:lnTo>
                  <a:cubicBezTo>
                    <a:pt x="44792" y="27408"/>
                    <a:pt x="44768" y="27694"/>
                    <a:pt x="44744" y="27992"/>
                  </a:cubicBezTo>
                  <a:cubicBezTo>
                    <a:pt x="44744" y="28003"/>
                    <a:pt x="44744" y="28015"/>
                    <a:pt x="44744" y="28027"/>
                  </a:cubicBezTo>
                  <a:cubicBezTo>
                    <a:pt x="44720" y="28301"/>
                    <a:pt x="44697" y="28587"/>
                    <a:pt x="44661" y="28861"/>
                  </a:cubicBezTo>
                  <a:cubicBezTo>
                    <a:pt x="44649" y="28956"/>
                    <a:pt x="44625" y="29051"/>
                    <a:pt x="44613" y="29146"/>
                  </a:cubicBezTo>
                  <a:cubicBezTo>
                    <a:pt x="44578" y="29337"/>
                    <a:pt x="44554" y="29527"/>
                    <a:pt x="44518" y="29718"/>
                  </a:cubicBezTo>
                  <a:cubicBezTo>
                    <a:pt x="44494" y="29825"/>
                    <a:pt x="44470" y="29932"/>
                    <a:pt x="44447" y="30051"/>
                  </a:cubicBezTo>
                  <a:cubicBezTo>
                    <a:pt x="44411" y="30218"/>
                    <a:pt x="44375" y="30397"/>
                    <a:pt x="44339" y="30563"/>
                  </a:cubicBezTo>
                  <a:cubicBezTo>
                    <a:pt x="44304" y="30682"/>
                    <a:pt x="44280" y="30790"/>
                    <a:pt x="44256" y="30909"/>
                  </a:cubicBezTo>
                  <a:cubicBezTo>
                    <a:pt x="44208" y="31075"/>
                    <a:pt x="44161" y="31242"/>
                    <a:pt x="44113" y="31409"/>
                  </a:cubicBezTo>
                  <a:cubicBezTo>
                    <a:pt x="44078" y="31516"/>
                    <a:pt x="44042" y="31623"/>
                    <a:pt x="44018" y="31742"/>
                  </a:cubicBezTo>
                  <a:cubicBezTo>
                    <a:pt x="43958" y="31909"/>
                    <a:pt x="43899" y="32075"/>
                    <a:pt x="43839" y="32242"/>
                  </a:cubicBezTo>
                  <a:cubicBezTo>
                    <a:pt x="43804" y="32349"/>
                    <a:pt x="43768" y="32444"/>
                    <a:pt x="43732" y="32552"/>
                  </a:cubicBezTo>
                  <a:cubicBezTo>
                    <a:pt x="43673" y="32730"/>
                    <a:pt x="43589" y="32921"/>
                    <a:pt x="43518" y="33099"/>
                  </a:cubicBezTo>
                  <a:cubicBezTo>
                    <a:pt x="43482" y="33183"/>
                    <a:pt x="43458" y="33266"/>
                    <a:pt x="43423" y="33349"/>
                  </a:cubicBezTo>
                  <a:cubicBezTo>
                    <a:pt x="42958" y="34421"/>
                    <a:pt x="42387" y="35457"/>
                    <a:pt x="41720" y="36421"/>
                  </a:cubicBezTo>
                  <a:cubicBezTo>
                    <a:pt x="39113" y="40148"/>
                    <a:pt x="35017" y="42910"/>
                    <a:pt x="29921" y="43886"/>
                  </a:cubicBezTo>
                  <a:cubicBezTo>
                    <a:pt x="19074" y="45958"/>
                    <a:pt x="7799" y="39183"/>
                    <a:pt x="4775" y="28789"/>
                  </a:cubicBezTo>
                  <a:cubicBezTo>
                    <a:pt x="3727" y="25217"/>
                    <a:pt x="3799" y="21657"/>
                    <a:pt x="4787" y="18467"/>
                  </a:cubicBezTo>
                  <a:cubicBezTo>
                    <a:pt x="5049" y="17609"/>
                    <a:pt x="5370" y="16764"/>
                    <a:pt x="5763" y="15966"/>
                  </a:cubicBezTo>
                  <a:cubicBezTo>
                    <a:pt x="5906" y="15669"/>
                    <a:pt x="6061" y="15395"/>
                    <a:pt x="6216" y="15109"/>
                  </a:cubicBezTo>
                  <a:cubicBezTo>
                    <a:pt x="6263" y="15026"/>
                    <a:pt x="6323" y="14930"/>
                    <a:pt x="6359" y="14847"/>
                  </a:cubicBezTo>
                  <a:cubicBezTo>
                    <a:pt x="6478" y="14657"/>
                    <a:pt x="6585" y="14466"/>
                    <a:pt x="6704" y="14288"/>
                  </a:cubicBezTo>
                  <a:cubicBezTo>
                    <a:pt x="6763" y="14180"/>
                    <a:pt x="6835" y="14073"/>
                    <a:pt x="6906" y="13966"/>
                  </a:cubicBezTo>
                  <a:cubicBezTo>
                    <a:pt x="7013" y="13811"/>
                    <a:pt x="7132" y="13645"/>
                    <a:pt x="7240" y="13478"/>
                  </a:cubicBezTo>
                  <a:cubicBezTo>
                    <a:pt x="7323" y="13371"/>
                    <a:pt x="7394" y="13264"/>
                    <a:pt x="7478" y="13156"/>
                  </a:cubicBezTo>
                  <a:cubicBezTo>
                    <a:pt x="7597" y="13014"/>
                    <a:pt x="7716" y="12859"/>
                    <a:pt x="7835" y="12704"/>
                  </a:cubicBezTo>
                  <a:cubicBezTo>
                    <a:pt x="7918" y="12597"/>
                    <a:pt x="8002" y="12502"/>
                    <a:pt x="8097" y="12394"/>
                  </a:cubicBezTo>
                  <a:cubicBezTo>
                    <a:pt x="8216" y="12240"/>
                    <a:pt x="8347" y="12097"/>
                    <a:pt x="8466" y="11954"/>
                  </a:cubicBezTo>
                  <a:cubicBezTo>
                    <a:pt x="8573" y="11859"/>
                    <a:pt x="8656" y="11763"/>
                    <a:pt x="8752" y="11668"/>
                  </a:cubicBezTo>
                  <a:close/>
                </a:path>
              </a:pathLst>
            </a:custGeom>
            <a:gradFill>
              <a:gsLst>
                <a:gs pos="0">
                  <a:srgbClr val="CF65B0"/>
                </a:gs>
                <a:gs pos="100000">
                  <a:srgbClr val="FEFFB7"/>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95" name="Google Shape;195;p9"/>
          <p:cNvGrpSpPr/>
          <p:nvPr/>
        </p:nvGrpSpPr>
        <p:grpSpPr>
          <a:xfrm rot="-2978927">
            <a:off x="16646896" y="7039799"/>
            <a:ext cx="3339098" cy="4817243"/>
            <a:chOff x="625650" y="1152050"/>
            <a:chExt cx="1096000" cy="1581175"/>
          </a:xfrm>
        </p:grpSpPr>
        <p:sp>
          <p:nvSpPr>
            <p:cNvPr id="196" name="Google Shape;196;p9"/>
            <p:cNvSpPr/>
            <p:nvPr/>
          </p:nvSpPr>
          <p:spPr>
            <a:xfrm>
              <a:off x="625950" y="1152050"/>
              <a:ext cx="1077850" cy="1461825"/>
            </a:xfrm>
            <a:custGeom>
              <a:rect b="b" l="l" r="r" t="t"/>
              <a:pathLst>
                <a:path extrusionOk="0" h="58473" w="43114">
                  <a:moveTo>
                    <a:pt x="43113" y="45221"/>
                  </a:moveTo>
                  <a:cubicBezTo>
                    <a:pt x="43090" y="45197"/>
                    <a:pt x="43054" y="45161"/>
                    <a:pt x="43030" y="45137"/>
                  </a:cubicBezTo>
                  <a:cubicBezTo>
                    <a:pt x="42971" y="45066"/>
                    <a:pt x="42899" y="44994"/>
                    <a:pt x="42828" y="44923"/>
                  </a:cubicBezTo>
                  <a:cubicBezTo>
                    <a:pt x="42792" y="44887"/>
                    <a:pt x="42744" y="44840"/>
                    <a:pt x="42697" y="44792"/>
                  </a:cubicBezTo>
                  <a:cubicBezTo>
                    <a:pt x="42613" y="44732"/>
                    <a:pt x="42542" y="44661"/>
                    <a:pt x="42447" y="44602"/>
                  </a:cubicBezTo>
                  <a:cubicBezTo>
                    <a:pt x="42399" y="44566"/>
                    <a:pt x="42351" y="44518"/>
                    <a:pt x="42304" y="44482"/>
                  </a:cubicBezTo>
                  <a:cubicBezTo>
                    <a:pt x="42209" y="44411"/>
                    <a:pt x="42101" y="44340"/>
                    <a:pt x="41994" y="44280"/>
                  </a:cubicBezTo>
                  <a:lnTo>
                    <a:pt x="41851" y="44197"/>
                  </a:lnTo>
                  <a:cubicBezTo>
                    <a:pt x="41697" y="44101"/>
                    <a:pt x="41530" y="44006"/>
                    <a:pt x="41351" y="43923"/>
                  </a:cubicBezTo>
                  <a:cubicBezTo>
                    <a:pt x="41327" y="43923"/>
                    <a:pt x="41316" y="43911"/>
                    <a:pt x="41292" y="43899"/>
                  </a:cubicBezTo>
                  <a:cubicBezTo>
                    <a:pt x="41137" y="43828"/>
                    <a:pt x="40970" y="43744"/>
                    <a:pt x="40804" y="43685"/>
                  </a:cubicBezTo>
                  <a:cubicBezTo>
                    <a:pt x="40732" y="43661"/>
                    <a:pt x="40661" y="43637"/>
                    <a:pt x="40601" y="43613"/>
                  </a:cubicBezTo>
                  <a:cubicBezTo>
                    <a:pt x="40458" y="43566"/>
                    <a:pt x="40327" y="43518"/>
                    <a:pt x="40184" y="43470"/>
                  </a:cubicBezTo>
                  <a:cubicBezTo>
                    <a:pt x="40101" y="43447"/>
                    <a:pt x="40018" y="43411"/>
                    <a:pt x="39946" y="43399"/>
                  </a:cubicBezTo>
                  <a:cubicBezTo>
                    <a:pt x="39803" y="43351"/>
                    <a:pt x="39661" y="43316"/>
                    <a:pt x="39518" y="43280"/>
                  </a:cubicBezTo>
                  <a:cubicBezTo>
                    <a:pt x="39434" y="43256"/>
                    <a:pt x="39339" y="43232"/>
                    <a:pt x="39256" y="43208"/>
                  </a:cubicBezTo>
                  <a:lnTo>
                    <a:pt x="38791" y="43113"/>
                  </a:lnTo>
                  <a:cubicBezTo>
                    <a:pt x="38696" y="43089"/>
                    <a:pt x="38613" y="43078"/>
                    <a:pt x="38518" y="43054"/>
                  </a:cubicBezTo>
                  <a:cubicBezTo>
                    <a:pt x="38339" y="43018"/>
                    <a:pt x="38160" y="42994"/>
                    <a:pt x="37982" y="42970"/>
                  </a:cubicBezTo>
                  <a:lnTo>
                    <a:pt x="37732" y="42923"/>
                  </a:lnTo>
                  <a:cubicBezTo>
                    <a:pt x="37470" y="42887"/>
                    <a:pt x="37196" y="42863"/>
                    <a:pt x="36910" y="42827"/>
                  </a:cubicBezTo>
                  <a:lnTo>
                    <a:pt x="36851" y="42827"/>
                  </a:lnTo>
                  <a:cubicBezTo>
                    <a:pt x="36589" y="42804"/>
                    <a:pt x="36315" y="42792"/>
                    <a:pt x="36029" y="42768"/>
                  </a:cubicBezTo>
                  <a:cubicBezTo>
                    <a:pt x="35934" y="42768"/>
                    <a:pt x="35827" y="42756"/>
                    <a:pt x="35732" y="42756"/>
                  </a:cubicBezTo>
                  <a:cubicBezTo>
                    <a:pt x="35529" y="42744"/>
                    <a:pt x="35327" y="42732"/>
                    <a:pt x="35112" y="42732"/>
                  </a:cubicBezTo>
                  <a:lnTo>
                    <a:pt x="34743" y="42732"/>
                  </a:lnTo>
                  <a:lnTo>
                    <a:pt x="34136" y="42732"/>
                  </a:lnTo>
                  <a:lnTo>
                    <a:pt x="33743" y="42732"/>
                  </a:lnTo>
                  <a:cubicBezTo>
                    <a:pt x="33529" y="42732"/>
                    <a:pt x="33315" y="42744"/>
                    <a:pt x="33100" y="42744"/>
                  </a:cubicBezTo>
                  <a:cubicBezTo>
                    <a:pt x="32969" y="42744"/>
                    <a:pt x="32838" y="42756"/>
                    <a:pt x="32707" y="42768"/>
                  </a:cubicBezTo>
                  <a:cubicBezTo>
                    <a:pt x="32469" y="42780"/>
                    <a:pt x="32219" y="42792"/>
                    <a:pt x="31981" y="42804"/>
                  </a:cubicBezTo>
                  <a:lnTo>
                    <a:pt x="31624" y="42827"/>
                  </a:lnTo>
                  <a:cubicBezTo>
                    <a:pt x="31267" y="42851"/>
                    <a:pt x="30898" y="42887"/>
                    <a:pt x="30517" y="42923"/>
                  </a:cubicBezTo>
                  <a:cubicBezTo>
                    <a:pt x="19372" y="44042"/>
                    <a:pt x="6502" y="49459"/>
                    <a:pt x="1751" y="55008"/>
                  </a:cubicBezTo>
                  <a:cubicBezTo>
                    <a:pt x="1608" y="55174"/>
                    <a:pt x="1477" y="55341"/>
                    <a:pt x="1346" y="55508"/>
                  </a:cubicBezTo>
                  <a:cubicBezTo>
                    <a:pt x="1311" y="55555"/>
                    <a:pt x="1275" y="55615"/>
                    <a:pt x="1239" y="55662"/>
                  </a:cubicBezTo>
                  <a:cubicBezTo>
                    <a:pt x="1156" y="55770"/>
                    <a:pt x="1072" y="55877"/>
                    <a:pt x="1001" y="55984"/>
                  </a:cubicBezTo>
                  <a:cubicBezTo>
                    <a:pt x="965" y="56055"/>
                    <a:pt x="930" y="56115"/>
                    <a:pt x="882" y="56174"/>
                  </a:cubicBezTo>
                  <a:cubicBezTo>
                    <a:pt x="822" y="56270"/>
                    <a:pt x="763" y="56365"/>
                    <a:pt x="715" y="56460"/>
                  </a:cubicBezTo>
                  <a:cubicBezTo>
                    <a:pt x="680" y="56520"/>
                    <a:pt x="632" y="56591"/>
                    <a:pt x="608" y="56651"/>
                  </a:cubicBezTo>
                  <a:cubicBezTo>
                    <a:pt x="560" y="56746"/>
                    <a:pt x="501" y="56829"/>
                    <a:pt x="465" y="56913"/>
                  </a:cubicBezTo>
                  <a:cubicBezTo>
                    <a:pt x="429" y="56984"/>
                    <a:pt x="406" y="57044"/>
                    <a:pt x="382" y="57115"/>
                  </a:cubicBezTo>
                  <a:cubicBezTo>
                    <a:pt x="346" y="57174"/>
                    <a:pt x="310" y="57282"/>
                    <a:pt x="275" y="57365"/>
                  </a:cubicBezTo>
                  <a:cubicBezTo>
                    <a:pt x="239" y="57448"/>
                    <a:pt x="227" y="57496"/>
                    <a:pt x="203" y="57555"/>
                  </a:cubicBezTo>
                  <a:cubicBezTo>
                    <a:pt x="179" y="57627"/>
                    <a:pt x="156" y="57722"/>
                    <a:pt x="132" y="57806"/>
                  </a:cubicBezTo>
                  <a:cubicBezTo>
                    <a:pt x="108" y="57877"/>
                    <a:pt x="96" y="57925"/>
                    <a:pt x="84" y="57984"/>
                  </a:cubicBezTo>
                  <a:cubicBezTo>
                    <a:pt x="60" y="58067"/>
                    <a:pt x="48" y="58151"/>
                    <a:pt x="37" y="58222"/>
                  </a:cubicBezTo>
                  <a:cubicBezTo>
                    <a:pt x="25" y="58306"/>
                    <a:pt x="13" y="58341"/>
                    <a:pt x="13" y="58401"/>
                  </a:cubicBezTo>
                  <a:cubicBezTo>
                    <a:pt x="13" y="58425"/>
                    <a:pt x="13" y="58448"/>
                    <a:pt x="1" y="58472"/>
                  </a:cubicBezTo>
                  <a:cubicBezTo>
                    <a:pt x="1382" y="44078"/>
                    <a:pt x="2763" y="29695"/>
                    <a:pt x="4132" y="15312"/>
                  </a:cubicBezTo>
                  <a:cubicBezTo>
                    <a:pt x="4632" y="10204"/>
                    <a:pt x="5121" y="5109"/>
                    <a:pt x="5609" y="1"/>
                  </a:cubicBezTo>
                  <a:cubicBezTo>
                    <a:pt x="8752" y="3787"/>
                    <a:pt x="11895" y="7573"/>
                    <a:pt x="15038" y="11359"/>
                  </a:cubicBezTo>
                  <a:cubicBezTo>
                    <a:pt x="24385" y="22646"/>
                    <a:pt x="33743" y="33934"/>
                    <a:pt x="43113" y="45221"/>
                  </a:cubicBezTo>
                  <a:close/>
                </a:path>
              </a:pathLst>
            </a:custGeom>
            <a:gradFill>
              <a:gsLst>
                <a:gs pos="0">
                  <a:srgbClr val="FF62FF"/>
                </a:gs>
                <a:gs pos="100000">
                  <a:srgbClr val="A2B5FA"/>
                </a:gs>
              </a:gsLst>
              <a:lin ang="18900044"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 name="Google Shape;197;p9"/>
            <p:cNvSpPr/>
            <p:nvPr/>
          </p:nvSpPr>
          <p:spPr>
            <a:xfrm>
              <a:off x="625650" y="2220350"/>
              <a:ext cx="1096000" cy="512875"/>
            </a:xfrm>
            <a:custGeom>
              <a:rect b="b" l="l" r="r" t="t"/>
              <a:pathLst>
                <a:path extrusionOk="0" h="20515" w="43840">
                  <a:moveTo>
                    <a:pt x="43816" y="4156"/>
                  </a:moveTo>
                  <a:cubicBezTo>
                    <a:pt x="43816" y="4108"/>
                    <a:pt x="43816" y="4072"/>
                    <a:pt x="43804" y="4025"/>
                  </a:cubicBezTo>
                  <a:cubicBezTo>
                    <a:pt x="43792" y="3917"/>
                    <a:pt x="43768" y="3810"/>
                    <a:pt x="43745" y="3715"/>
                  </a:cubicBezTo>
                  <a:cubicBezTo>
                    <a:pt x="43745" y="3691"/>
                    <a:pt x="43745" y="3679"/>
                    <a:pt x="43745" y="3667"/>
                  </a:cubicBezTo>
                  <a:cubicBezTo>
                    <a:pt x="43709" y="3548"/>
                    <a:pt x="43673" y="3429"/>
                    <a:pt x="43625" y="3322"/>
                  </a:cubicBezTo>
                  <a:cubicBezTo>
                    <a:pt x="43614" y="3286"/>
                    <a:pt x="43590" y="3251"/>
                    <a:pt x="43578" y="3227"/>
                  </a:cubicBezTo>
                  <a:cubicBezTo>
                    <a:pt x="43542" y="3143"/>
                    <a:pt x="43506" y="3072"/>
                    <a:pt x="43459" y="2989"/>
                  </a:cubicBezTo>
                  <a:cubicBezTo>
                    <a:pt x="43447" y="2953"/>
                    <a:pt x="43423" y="2917"/>
                    <a:pt x="43399" y="2870"/>
                  </a:cubicBezTo>
                  <a:cubicBezTo>
                    <a:pt x="43352" y="2810"/>
                    <a:pt x="43304" y="2739"/>
                    <a:pt x="43256" y="2667"/>
                  </a:cubicBezTo>
                  <a:cubicBezTo>
                    <a:pt x="43233" y="2632"/>
                    <a:pt x="43197" y="2596"/>
                    <a:pt x="43173" y="2560"/>
                  </a:cubicBezTo>
                  <a:cubicBezTo>
                    <a:pt x="43149" y="2512"/>
                    <a:pt x="43090" y="2453"/>
                    <a:pt x="43042" y="2405"/>
                  </a:cubicBezTo>
                  <a:cubicBezTo>
                    <a:pt x="42994" y="2358"/>
                    <a:pt x="42911" y="2262"/>
                    <a:pt x="42840" y="2191"/>
                  </a:cubicBezTo>
                  <a:lnTo>
                    <a:pt x="42709" y="2060"/>
                  </a:lnTo>
                  <a:cubicBezTo>
                    <a:pt x="42625" y="2000"/>
                    <a:pt x="42554" y="1929"/>
                    <a:pt x="42459" y="1870"/>
                  </a:cubicBezTo>
                  <a:cubicBezTo>
                    <a:pt x="42411" y="1822"/>
                    <a:pt x="42363" y="1786"/>
                    <a:pt x="42316" y="1750"/>
                  </a:cubicBezTo>
                  <a:cubicBezTo>
                    <a:pt x="42221" y="1679"/>
                    <a:pt x="42113" y="1619"/>
                    <a:pt x="42006" y="1548"/>
                  </a:cubicBezTo>
                  <a:cubicBezTo>
                    <a:pt x="41959" y="1524"/>
                    <a:pt x="41923" y="1489"/>
                    <a:pt x="41863" y="1465"/>
                  </a:cubicBezTo>
                  <a:cubicBezTo>
                    <a:pt x="41709" y="1369"/>
                    <a:pt x="41542" y="1274"/>
                    <a:pt x="41375" y="1203"/>
                  </a:cubicBezTo>
                  <a:lnTo>
                    <a:pt x="41304" y="1167"/>
                  </a:lnTo>
                  <a:cubicBezTo>
                    <a:pt x="41149" y="1096"/>
                    <a:pt x="40982" y="1024"/>
                    <a:pt x="40816" y="953"/>
                  </a:cubicBezTo>
                  <a:cubicBezTo>
                    <a:pt x="40744" y="929"/>
                    <a:pt x="40673" y="905"/>
                    <a:pt x="40613" y="881"/>
                  </a:cubicBezTo>
                  <a:cubicBezTo>
                    <a:pt x="40482" y="834"/>
                    <a:pt x="40339" y="786"/>
                    <a:pt x="40208" y="738"/>
                  </a:cubicBezTo>
                  <a:lnTo>
                    <a:pt x="39958" y="667"/>
                  </a:lnTo>
                  <a:cubicBezTo>
                    <a:pt x="39815" y="631"/>
                    <a:pt x="39684" y="584"/>
                    <a:pt x="39542" y="548"/>
                  </a:cubicBezTo>
                  <a:cubicBezTo>
                    <a:pt x="39446" y="524"/>
                    <a:pt x="39351" y="500"/>
                    <a:pt x="39268" y="488"/>
                  </a:cubicBezTo>
                  <a:cubicBezTo>
                    <a:pt x="39113" y="453"/>
                    <a:pt x="38970" y="417"/>
                    <a:pt x="38815" y="381"/>
                  </a:cubicBezTo>
                  <a:lnTo>
                    <a:pt x="38530" y="334"/>
                  </a:lnTo>
                  <a:cubicBezTo>
                    <a:pt x="38351" y="298"/>
                    <a:pt x="38172" y="274"/>
                    <a:pt x="37994" y="238"/>
                  </a:cubicBezTo>
                  <a:lnTo>
                    <a:pt x="37744" y="203"/>
                  </a:lnTo>
                  <a:cubicBezTo>
                    <a:pt x="37482" y="167"/>
                    <a:pt x="37208" y="131"/>
                    <a:pt x="36922" y="107"/>
                  </a:cubicBezTo>
                  <a:lnTo>
                    <a:pt x="36863" y="107"/>
                  </a:lnTo>
                  <a:cubicBezTo>
                    <a:pt x="36589" y="84"/>
                    <a:pt x="36327" y="60"/>
                    <a:pt x="36041" y="36"/>
                  </a:cubicBezTo>
                  <a:lnTo>
                    <a:pt x="35744" y="24"/>
                  </a:lnTo>
                  <a:cubicBezTo>
                    <a:pt x="35541" y="12"/>
                    <a:pt x="35339" y="12"/>
                    <a:pt x="35124" y="0"/>
                  </a:cubicBezTo>
                  <a:lnTo>
                    <a:pt x="34755" y="0"/>
                  </a:lnTo>
                  <a:lnTo>
                    <a:pt x="34148" y="0"/>
                  </a:lnTo>
                  <a:lnTo>
                    <a:pt x="33755" y="0"/>
                  </a:lnTo>
                  <a:cubicBezTo>
                    <a:pt x="33541" y="0"/>
                    <a:pt x="33327" y="12"/>
                    <a:pt x="33112" y="24"/>
                  </a:cubicBezTo>
                  <a:lnTo>
                    <a:pt x="32707" y="36"/>
                  </a:lnTo>
                  <a:cubicBezTo>
                    <a:pt x="32481" y="48"/>
                    <a:pt x="32231" y="60"/>
                    <a:pt x="31993" y="84"/>
                  </a:cubicBezTo>
                  <a:lnTo>
                    <a:pt x="31636" y="107"/>
                  </a:lnTo>
                  <a:cubicBezTo>
                    <a:pt x="31267" y="131"/>
                    <a:pt x="30898" y="167"/>
                    <a:pt x="30517" y="203"/>
                  </a:cubicBezTo>
                  <a:cubicBezTo>
                    <a:pt x="19384" y="1310"/>
                    <a:pt x="6514" y="6727"/>
                    <a:pt x="1763" y="12276"/>
                  </a:cubicBezTo>
                  <a:cubicBezTo>
                    <a:pt x="1620" y="12442"/>
                    <a:pt x="1489" y="12609"/>
                    <a:pt x="1370" y="12776"/>
                  </a:cubicBezTo>
                  <a:cubicBezTo>
                    <a:pt x="1323" y="12823"/>
                    <a:pt x="1287" y="12883"/>
                    <a:pt x="1251" y="12930"/>
                  </a:cubicBezTo>
                  <a:cubicBezTo>
                    <a:pt x="1168" y="13038"/>
                    <a:pt x="1084" y="13145"/>
                    <a:pt x="1013" y="13252"/>
                  </a:cubicBezTo>
                  <a:cubicBezTo>
                    <a:pt x="977" y="13311"/>
                    <a:pt x="942" y="13383"/>
                    <a:pt x="894" y="13442"/>
                  </a:cubicBezTo>
                  <a:cubicBezTo>
                    <a:pt x="834" y="13538"/>
                    <a:pt x="775" y="13633"/>
                    <a:pt x="727" y="13728"/>
                  </a:cubicBezTo>
                  <a:cubicBezTo>
                    <a:pt x="692" y="13788"/>
                    <a:pt x="656" y="13859"/>
                    <a:pt x="620" y="13919"/>
                  </a:cubicBezTo>
                  <a:cubicBezTo>
                    <a:pt x="572" y="14014"/>
                    <a:pt x="525" y="14097"/>
                    <a:pt x="477" y="14181"/>
                  </a:cubicBezTo>
                  <a:cubicBezTo>
                    <a:pt x="430" y="14276"/>
                    <a:pt x="418" y="14312"/>
                    <a:pt x="394" y="14383"/>
                  </a:cubicBezTo>
                  <a:cubicBezTo>
                    <a:pt x="358" y="14442"/>
                    <a:pt x="322" y="14550"/>
                    <a:pt x="287" y="14633"/>
                  </a:cubicBezTo>
                  <a:cubicBezTo>
                    <a:pt x="251" y="14716"/>
                    <a:pt x="239" y="14764"/>
                    <a:pt x="215" y="14823"/>
                  </a:cubicBezTo>
                  <a:cubicBezTo>
                    <a:pt x="191" y="14883"/>
                    <a:pt x="168" y="14990"/>
                    <a:pt x="144" y="15074"/>
                  </a:cubicBezTo>
                  <a:cubicBezTo>
                    <a:pt x="120" y="15157"/>
                    <a:pt x="108" y="15193"/>
                    <a:pt x="96" y="15252"/>
                  </a:cubicBezTo>
                  <a:cubicBezTo>
                    <a:pt x="84" y="15335"/>
                    <a:pt x="60" y="15419"/>
                    <a:pt x="49" y="15490"/>
                  </a:cubicBezTo>
                  <a:cubicBezTo>
                    <a:pt x="37" y="15574"/>
                    <a:pt x="37" y="15609"/>
                    <a:pt x="25" y="15669"/>
                  </a:cubicBezTo>
                  <a:cubicBezTo>
                    <a:pt x="13" y="15764"/>
                    <a:pt x="1" y="15871"/>
                    <a:pt x="1" y="15978"/>
                  </a:cubicBezTo>
                  <a:lnTo>
                    <a:pt x="1" y="16050"/>
                  </a:lnTo>
                  <a:cubicBezTo>
                    <a:pt x="1" y="16169"/>
                    <a:pt x="13" y="16288"/>
                    <a:pt x="25" y="16407"/>
                  </a:cubicBezTo>
                  <a:cubicBezTo>
                    <a:pt x="25" y="16443"/>
                    <a:pt x="37" y="16478"/>
                    <a:pt x="37" y="16502"/>
                  </a:cubicBezTo>
                  <a:cubicBezTo>
                    <a:pt x="49" y="16598"/>
                    <a:pt x="60" y="16681"/>
                    <a:pt x="84" y="16764"/>
                  </a:cubicBezTo>
                  <a:cubicBezTo>
                    <a:pt x="96" y="16812"/>
                    <a:pt x="108" y="16848"/>
                    <a:pt x="120" y="16883"/>
                  </a:cubicBezTo>
                  <a:cubicBezTo>
                    <a:pt x="144" y="16967"/>
                    <a:pt x="168" y="17050"/>
                    <a:pt x="203" y="17133"/>
                  </a:cubicBezTo>
                  <a:cubicBezTo>
                    <a:pt x="215" y="17157"/>
                    <a:pt x="227" y="17193"/>
                    <a:pt x="239" y="17217"/>
                  </a:cubicBezTo>
                  <a:cubicBezTo>
                    <a:pt x="287" y="17336"/>
                    <a:pt x="334" y="17443"/>
                    <a:pt x="394" y="17538"/>
                  </a:cubicBezTo>
                  <a:cubicBezTo>
                    <a:pt x="406" y="17562"/>
                    <a:pt x="418" y="17586"/>
                    <a:pt x="430" y="17598"/>
                  </a:cubicBezTo>
                  <a:cubicBezTo>
                    <a:pt x="477" y="17681"/>
                    <a:pt x="537" y="17764"/>
                    <a:pt x="596" y="17848"/>
                  </a:cubicBezTo>
                  <a:lnTo>
                    <a:pt x="668" y="17943"/>
                  </a:lnTo>
                  <a:cubicBezTo>
                    <a:pt x="727" y="18014"/>
                    <a:pt x="787" y="18086"/>
                    <a:pt x="846" y="18157"/>
                  </a:cubicBezTo>
                  <a:cubicBezTo>
                    <a:pt x="870" y="18181"/>
                    <a:pt x="906" y="18217"/>
                    <a:pt x="930" y="18241"/>
                  </a:cubicBezTo>
                  <a:cubicBezTo>
                    <a:pt x="1013" y="18336"/>
                    <a:pt x="1108" y="18419"/>
                    <a:pt x="1203" y="18503"/>
                  </a:cubicBezTo>
                  <a:cubicBezTo>
                    <a:pt x="1215" y="18503"/>
                    <a:pt x="1215" y="18514"/>
                    <a:pt x="1215" y="18514"/>
                  </a:cubicBezTo>
                  <a:cubicBezTo>
                    <a:pt x="1323" y="18598"/>
                    <a:pt x="1442" y="18681"/>
                    <a:pt x="1549" y="18764"/>
                  </a:cubicBezTo>
                  <a:cubicBezTo>
                    <a:pt x="1584" y="18800"/>
                    <a:pt x="1620" y="18824"/>
                    <a:pt x="1656" y="18848"/>
                  </a:cubicBezTo>
                  <a:cubicBezTo>
                    <a:pt x="1751" y="18895"/>
                    <a:pt x="1835" y="18955"/>
                    <a:pt x="1930" y="19014"/>
                  </a:cubicBezTo>
                  <a:lnTo>
                    <a:pt x="2061" y="19086"/>
                  </a:lnTo>
                  <a:cubicBezTo>
                    <a:pt x="2168" y="19145"/>
                    <a:pt x="2275" y="19205"/>
                    <a:pt x="2394" y="19265"/>
                  </a:cubicBezTo>
                  <a:lnTo>
                    <a:pt x="2489" y="19312"/>
                  </a:lnTo>
                  <a:cubicBezTo>
                    <a:pt x="2632" y="19384"/>
                    <a:pt x="2787" y="19443"/>
                    <a:pt x="2942" y="19515"/>
                  </a:cubicBezTo>
                  <a:lnTo>
                    <a:pt x="3061" y="19550"/>
                  </a:lnTo>
                  <a:cubicBezTo>
                    <a:pt x="3180" y="19598"/>
                    <a:pt x="3311" y="19646"/>
                    <a:pt x="3442" y="19693"/>
                  </a:cubicBezTo>
                  <a:lnTo>
                    <a:pt x="3609" y="19753"/>
                  </a:lnTo>
                  <a:cubicBezTo>
                    <a:pt x="3740" y="19788"/>
                    <a:pt x="3870" y="19836"/>
                    <a:pt x="4001" y="19872"/>
                  </a:cubicBezTo>
                  <a:lnTo>
                    <a:pt x="4168" y="19919"/>
                  </a:lnTo>
                  <a:cubicBezTo>
                    <a:pt x="4347" y="19967"/>
                    <a:pt x="4537" y="20015"/>
                    <a:pt x="4740" y="20062"/>
                  </a:cubicBezTo>
                  <a:lnTo>
                    <a:pt x="4811" y="20074"/>
                  </a:lnTo>
                  <a:cubicBezTo>
                    <a:pt x="4990" y="20110"/>
                    <a:pt x="5168" y="20146"/>
                    <a:pt x="5359" y="20181"/>
                  </a:cubicBezTo>
                  <a:lnTo>
                    <a:pt x="5561" y="20217"/>
                  </a:lnTo>
                  <a:lnTo>
                    <a:pt x="6026" y="20288"/>
                  </a:lnTo>
                  <a:lnTo>
                    <a:pt x="6240" y="20324"/>
                  </a:lnTo>
                  <a:cubicBezTo>
                    <a:pt x="6430" y="20348"/>
                    <a:pt x="6621" y="20372"/>
                    <a:pt x="6835" y="20384"/>
                  </a:cubicBezTo>
                  <a:lnTo>
                    <a:pt x="6930" y="20396"/>
                  </a:lnTo>
                  <a:cubicBezTo>
                    <a:pt x="7169" y="20419"/>
                    <a:pt x="7407" y="20443"/>
                    <a:pt x="7657" y="20455"/>
                  </a:cubicBezTo>
                  <a:lnTo>
                    <a:pt x="7871" y="20467"/>
                  </a:lnTo>
                  <a:cubicBezTo>
                    <a:pt x="8050" y="20479"/>
                    <a:pt x="8240" y="20491"/>
                    <a:pt x="8431" y="20491"/>
                  </a:cubicBezTo>
                  <a:lnTo>
                    <a:pt x="8681" y="20503"/>
                  </a:lnTo>
                  <a:cubicBezTo>
                    <a:pt x="8883" y="20503"/>
                    <a:pt x="9074" y="20515"/>
                    <a:pt x="9276" y="20515"/>
                  </a:cubicBezTo>
                  <a:lnTo>
                    <a:pt x="9490" y="20515"/>
                  </a:lnTo>
                  <a:cubicBezTo>
                    <a:pt x="9752" y="20515"/>
                    <a:pt x="10026" y="20515"/>
                    <a:pt x="10312" y="20503"/>
                  </a:cubicBezTo>
                  <a:lnTo>
                    <a:pt x="10490" y="20503"/>
                  </a:lnTo>
                  <a:lnTo>
                    <a:pt x="11181" y="20479"/>
                  </a:lnTo>
                  <a:lnTo>
                    <a:pt x="11467" y="20455"/>
                  </a:lnTo>
                  <a:cubicBezTo>
                    <a:pt x="11681" y="20443"/>
                    <a:pt x="11895" y="20431"/>
                    <a:pt x="12110" y="20419"/>
                  </a:cubicBezTo>
                  <a:lnTo>
                    <a:pt x="12383" y="20396"/>
                  </a:lnTo>
                  <a:cubicBezTo>
                    <a:pt x="12693" y="20372"/>
                    <a:pt x="13003" y="20348"/>
                    <a:pt x="13324" y="20312"/>
                  </a:cubicBezTo>
                  <a:cubicBezTo>
                    <a:pt x="24444" y="19193"/>
                    <a:pt x="37327" y="13788"/>
                    <a:pt x="42078" y="8227"/>
                  </a:cubicBezTo>
                  <a:cubicBezTo>
                    <a:pt x="42209" y="8073"/>
                    <a:pt x="42340" y="7906"/>
                    <a:pt x="42459" y="7751"/>
                  </a:cubicBezTo>
                  <a:cubicBezTo>
                    <a:pt x="42506" y="7704"/>
                    <a:pt x="42530" y="7656"/>
                    <a:pt x="42578" y="7608"/>
                  </a:cubicBezTo>
                  <a:cubicBezTo>
                    <a:pt x="42649" y="7501"/>
                    <a:pt x="42732" y="7394"/>
                    <a:pt x="42804" y="7287"/>
                  </a:cubicBezTo>
                  <a:cubicBezTo>
                    <a:pt x="42840" y="7227"/>
                    <a:pt x="42875" y="7168"/>
                    <a:pt x="42911" y="7120"/>
                  </a:cubicBezTo>
                  <a:cubicBezTo>
                    <a:pt x="42971" y="7013"/>
                    <a:pt x="43042" y="6918"/>
                    <a:pt x="43090" y="6822"/>
                  </a:cubicBezTo>
                  <a:cubicBezTo>
                    <a:pt x="43125" y="6763"/>
                    <a:pt x="43161" y="6703"/>
                    <a:pt x="43185" y="6656"/>
                  </a:cubicBezTo>
                  <a:cubicBezTo>
                    <a:pt x="43244" y="6549"/>
                    <a:pt x="43292" y="6453"/>
                    <a:pt x="43340" y="6358"/>
                  </a:cubicBezTo>
                  <a:cubicBezTo>
                    <a:pt x="43364" y="6311"/>
                    <a:pt x="43387" y="6263"/>
                    <a:pt x="43411" y="6203"/>
                  </a:cubicBezTo>
                  <a:cubicBezTo>
                    <a:pt x="43471" y="6072"/>
                    <a:pt x="43530" y="5930"/>
                    <a:pt x="43578" y="5799"/>
                  </a:cubicBezTo>
                  <a:cubicBezTo>
                    <a:pt x="43590" y="5799"/>
                    <a:pt x="43590" y="5787"/>
                    <a:pt x="43590" y="5775"/>
                  </a:cubicBezTo>
                  <a:cubicBezTo>
                    <a:pt x="43637" y="5632"/>
                    <a:pt x="43685" y="5489"/>
                    <a:pt x="43721" y="5358"/>
                  </a:cubicBezTo>
                  <a:cubicBezTo>
                    <a:pt x="43733" y="5310"/>
                    <a:pt x="43733" y="5275"/>
                    <a:pt x="43745" y="5227"/>
                  </a:cubicBezTo>
                  <a:cubicBezTo>
                    <a:pt x="43768" y="5132"/>
                    <a:pt x="43780" y="5048"/>
                    <a:pt x="43804" y="4953"/>
                  </a:cubicBezTo>
                  <a:cubicBezTo>
                    <a:pt x="43804" y="4906"/>
                    <a:pt x="43816" y="4858"/>
                    <a:pt x="43816" y="4798"/>
                  </a:cubicBezTo>
                  <a:cubicBezTo>
                    <a:pt x="43828" y="4715"/>
                    <a:pt x="43828" y="4632"/>
                    <a:pt x="43840" y="4548"/>
                  </a:cubicBezTo>
                  <a:lnTo>
                    <a:pt x="43840" y="4406"/>
                  </a:lnTo>
                  <a:cubicBezTo>
                    <a:pt x="43828" y="4322"/>
                    <a:pt x="43828" y="4239"/>
                    <a:pt x="43816" y="4156"/>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98" name="Google Shape;198;p9"/>
          <p:cNvGrpSpPr/>
          <p:nvPr/>
        </p:nvGrpSpPr>
        <p:grpSpPr>
          <a:xfrm>
            <a:off x="17213427" y="-560777"/>
            <a:ext cx="3590788" cy="2295317"/>
            <a:chOff x="3627825" y="3249050"/>
            <a:chExt cx="1702925" cy="1088550"/>
          </a:xfrm>
        </p:grpSpPr>
        <p:sp>
          <p:nvSpPr>
            <p:cNvPr id="199" name="Google Shape;199;p9"/>
            <p:cNvSpPr/>
            <p:nvPr/>
          </p:nvSpPr>
          <p:spPr>
            <a:xfrm>
              <a:off x="3627825" y="3249050"/>
              <a:ext cx="1642200" cy="966200"/>
            </a:xfrm>
            <a:custGeom>
              <a:rect b="b" l="l" r="r" t="t"/>
              <a:pathLst>
                <a:path extrusionOk="0" h="38648" w="65688">
                  <a:moveTo>
                    <a:pt x="65687" y="4691"/>
                  </a:moveTo>
                  <a:cubicBezTo>
                    <a:pt x="65687" y="4858"/>
                    <a:pt x="65675" y="5025"/>
                    <a:pt x="65663" y="5191"/>
                  </a:cubicBezTo>
                  <a:cubicBezTo>
                    <a:pt x="65651" y="5227"/>
                    <a:pt x="65651" y="5251"/>
                    <a:pt x="65651" y="5287"/>
                  </a:cubicBezTo>
                  <a:cubicBezTo>
                    <a:pt x="65628" y="5453"/>
                    <a:pt x="65604" y="5620"/>
                    <a:pt x="65568" y="5798"/>
                  </a:cubicBezTo>
                  <a:cubicBezTo>
                    <a:pt x="65568" y="5810"/>
                    <a:pt x="65556" y="5834"/>
                    <a:pt x="65544" y="5870"/>
                  </a:cubicBezTo>
                  <a:cubicBezTo>
                    <a:pt x="65509" y="6060"/>
                    <a:pt x="65449" y="6251"/>
                    <a:pt x="65390" y="6441"/>
                  </a:cubicBezTo>
                  <a:cubicBezTo>
                    <a:pt x="65366" y="6489"/>
                    <a:pt x="65366" y="6525"/>
                    <a:pt x="65342" y="6572"/>
                  </a:cubicBezTo>
                  <a:cubicBezTo>
                    <a:pt x="65270" y="6763"/>
                    <a:pt x="65199" y="6977"/>
                    <a:pt x="65104" y="7180"/>
                  </a:cubicBezTo>
                  <a:cubicBezTo>
                    <a:pt x="65104" y="7203"/>
                    <a:pt x="65080" y="7227"/>
                    <a:pt x="65068" y="7251"/>
                  </a:cubicBezTo>
                  <a:cubicBezTo>
                    <a:pt x="64997" y="7453"/>
                    <a:pt x="64889" y="7656"/>
                    <a:pt x="64782" y="7858"/>
                  </a:cubicBezTo>
                  <a:cubicBezTo>
                    <a:pt x="64770" y="7906"/>
                    <a:pt x="64747" y="7942"/>
                    <a:pt x="64723" y="7977"/>
                  </a:cubicBezTo>
                  <a:cubicBezTo>
                    <a:pt x="64616" y="8204"/>
                    <a:pt x="64485" y="8430"/>
                    <a:pt x="64342" y="8656"/>
                  </a:cubicBezTo>
                  <a:cubicBezTo>
                    <a:pt x="64318" y="8692"/>
                    <a:pt x="64294" y="8751"/>
                    <a:pt x="64258" y="8799"/>
                  </a:cubicBezTo>
                  <a:cubicBezTo>
                    <a:pt x="64104" y="9037"/>
                    <a:pt x="63961" y="9275"/>
                    <a:pt x="63794" y="9525"/>
                  </a:cubicBezTo>
                  <a:cubicBezTo>
                    <a:pt x="59817" y="15335"/>
                    <a:pt x="50411" y="22372"/>
                    <a:pt x="39601" y="28123"/>
                  </a:cubicBezTo>
                  <a:cubicBezTo>
                    <a:pt x="36803" y="29611"/>
                    <a:pt x="33909" y="31004"/>
                    <a:pt x="30992" y="32266"/>
                  </a:cubicBezTo>
                  <a:cubicBezTo>
                    <a:pt x="29206" y="33052"/>
                    <a:pt x="27397" y="33790"/>
                    <a:pt x="25611" y="34457"/>
                  </a:cubicBezTo>
                  <a:cubicBezTo>
                    <a:pt x="24432" y="34897"/>
                    <a:pt x="23265" y="35302"/>
                    <a:pt x="22110" y="35695"/>
                  </a:cubicBezTo>
                  <a:cubicBezTo>
                    <a:pt x="21634" y="35850"/>
                    <a:pt x="21170" y="35993"/>
                    <a:pt x="20717" y="36136"/>
                  </a:cubicBezTo>
                  <a:cubicBezTo>
                    <a:pt x="20586" y="36183"/>
                    <a:pt x="20467" y="36219"/>
                    <a:pt x="20348" y="36255"/>
                  </a:cubicBezTo>
                  <a:lnTo>
                    <a:pt x="19181" y="36600"/>
                  </a:lnTo>
                  <a:cubicBezTo>
                    <a:pt x="19110" y="36624"/>
                    <a:pt x="19050" y="36648"/>
                    <a:pt x="18967" y="36659"/>
                  </a:cubicBezTo>
                  <a:cubicBezTo>
                    <a:pt x="18562" y="36778"/>
                    <a:pt x="18169" y="36898"/>
                    <a:pt x="17776" y="36993"/>
                  </a:cubicBezTo>
                  <a:cubicBezTo>
                    <a:pt x="17741" y="37005"/>
                    <a:pt x="17717" y="37005"/>
                    <a:pt x="17681" y="37017"/>
                  </a:cubicBezTo>
                  <a:cubicBezTo>
                    <a:pt x="17562" y="37052"/>
                    <a:pt x="17467" y="37088"/>
                    <a:pt x="17360" y="37112"/>
                  </a:cubicBezTo>
                  <a:cubicBezTo>
                    <a:pt x="17003" y="37195"/>
                    <a:pt x="16669" y="37290"/>
                    <a:pt x="16336" y="37374"/>
                  </a:cubicBezTo>
                  <a:lnTo>
                    <a:pt x="16050" y="37433"/>
                  </a:lnTo>
                  <a:cubicBezTo>
                    <a:pt x="15645" y="37540"/>
                    <a:pt x="15240" y="37624"/>
                    <a:pt x="14847" y="37719"/>
                  </a:cubicBezTo>
                  <a:cubicBezTo>
                    <a:pt x="14764" y="37731"/>
                    <a:pt x="14681" y="37755"/>
                    <a:pt x="14597" y="37767"/>
                  </a:cubicBezTo>
                  <a:cubicBezTo>
                    <a:pt x="14276" y="37838"/>
                    <a:pt x="13955" y="37898"/>
                    <a:pt x="13633" y="37969"/>
                  </a:cubicBezTo>
                  <a:cubicBezTo>
                    <a:pt x="13538" y="37981"/>
                    <a:pt x="13443" y="38005"/>
                    <a:pt x="13347" y="38017"/>
                  </a:cubicBezTo>
                  <a:cubicBezTo>
                    <a:pt x="13204" y="38052"/>
                    <a:pt x="13050" y="38076"/>
                    <a:pt x="12907" y="38100"/>
                  </a:cubicBezTo>
                  <a:cubicBezTo>
                    <a:pt x="12681" y="38136"/>
                    <a:pt x="12454" y="38183"/>
                    <a:pt x="12240" y="38219"/>
                  </a:cubicBezTo>
                  <a:cubicBezTo>
                    <a:pt x="12192" y="38219"/>
                    <a:pt x="12145" y="38231"/>
                    <a:pt x="12097" y="38231"/>
                  </a:cubicBezTo>
                  <a:cubicBezTo>
                    <a:pt x="11776" y="38291"/>
                    <a:pt x="11466" y="38338"/>
                    <a:pt x="11157" y="38374"/>
                  </a:cubicBezTo>
                  <a:cubicBezTo>
                    <a:pt x="11073" y="38386"/>
                    <a:pt x="10978" y="38398"/>
                    <a:pt x="10883" y="38410"/>
                  </a:cubicBezTo>
                  <a:cubicBezTo>
                    <a:pt x="10549" y="38457"/>
                    <a:pt x="10216" y="38493"/>
                    <a:pt x="9883" y="38529"/>
                  </a:cubicBezTo>
                  <a:lnTo>
                    <a:pt x="9859" y="38529"/>
                  </a:lnTo>
                  <a:cubicBezTo>
                    <a:pt x="9537" y="38564"/>
                    <a:pt x="9216" y="38576"/>
                    <a:pt x="8894" y="38600"/>
                  </a:cubicBezTo>
                  <a:lnTo>
                    <a:pt x="8656" y="38612"/>
                  </a:lnTo>
                  <a:cubicBezTo>
                    <a:pt x="8382" y="38636"/>
                    <a:pt x="8120" y="38648"/>
                    <a:pt x="7870" y="38648"/>
                  </a:cubicBezTo>
                  <a:lnTo>
                    <a:pt x="7728" y="38648"/>
                  </a:lnTo>
                  <a:lnTo>
                    <a:pt x="6870" y="38648"/>
                  </a:lnTo>
                  <a:lnTo>
                    <a:pt x="6668" y="38648"/>
                  </a:lnTo>
                  <a:cubicBezTo>
                    <a:pt x="6454" y="38636"/>
                    <a:pt x="6239" y="38624"/>
                    <a:pt x="6037" y="38612"/>
                  </a:cubicBezTo>
                  <a:lnTo>
                    <a:pt x="6013" y="38612"/>
                  </a:lnTo>
                  <a:cubicBezTo>
                    <a:pt x="5954" y="38612"/>
                    <a:pt x="5894" y="38612"/>
                    <a:pt x="5834" y="38600"/>
                  </a:cubicBezTo>
                  <a:cubicBezTo>
                    <a:pt x="5584" y="38576"/>
                    <a:pt x="5334" y="38553"/>
                    <a:pt x="5096" y="38517"/>
                  </a:cubicBezTo>
                  <a:cubicBezTo>
                    <a:pt x="5049" y="38517"/>
                    <a:pt x="5001" y="38505"/>
                    <a:pt x="4941" y="38505"/>
                  </a:cubicBezTo>
                  <a:cubicBezTo>
                    <a:pt x="4751" y="38469"/>
                    <a:pt x="4572" y="38433"/>
                    <a:pt x="4382" y="38398"/>
                  </a:cubicBezTo>
                  <a:cubicBezTo>
                    <a:pt x="4322" y="38386"/>
                    <a:pt x="4275" y="38374"/>
                    <a:pt x="4215" y="38362"/>
                  </a:cubicBezTo>
                  <a:cubicBezTo>
                    <a:pt x="4001" y="38314"/>
                    <a:pt x="3787" y="38267"/>
                    <a:pt x="3596" y="38219"/>
                  </a:cubicBezTo>
                  <a:cubicBezTo>
                    <a:pt x="3572" y="38207"/>
                    <a:pt x="3537" y="38195"/>
                    <a:pt x="3513" y="38195"/>
                  </a:cubicBezTo>
                  <a:cubicBezTo>
                    <a:pt x="3346" y="38136"/>
                    <a:pt x="3179" y="38076"/>
                    <a:pt x="3013" y="38017"/>
                  </a:cubicBezTo>
                  <a:cubicBezTo>
                    <a:pt x="2965" y="38005"/>
                    <a:pt x="2917" y="37981"/>
                    <a:pt x="2870" y="37957"/>
                  </a:cubicBezTo>
                  <a:cubicBezTo>
                    <a:pt x="2703" y="37898"/>
                    <a:pt x="2536" y="37814"/>
                    <a:pt x="2382" y="37743"/>
                  </a:cubicBezTo>
                  <a:cubicBezTo>
                    <a:pt x="2382" y="37743"/>
                    <a:pt x="2370" y="37743"/>
                    <a:pt x="2370" y="37731"/>
                  </a:cubicBezTo>
                  <a:cubicBezTo>
                    <a:pt x="2215" y="37648"/>
                    <a:pt x="2060" y="37552"/>
                    <a:pt x="1917" y="37457"/>
                  </a:cubicBezTo>
                  <a:lnTo>
                    <a:pt x="1810" y="37386"/>
                  </a:lnTo>
                  <a:cubicBezTo>
                    <a:pt x="1703" y="37302"/>
                    <a:pt x="1596" y="37219"/>
                    <a:pt x="1489" y="37124"/>
                  </a:cubicBezTo>
                  <a:lnTo>
                    <a:pt x="1429" y="37064"/>
                  </a:lnTo>
                  <a:cubicBezTo>
                    <a:pt x="1310" y="36957"/>
                    <a:pt x="1215" y="36850"/>
                    <a:pt x="1120" y="36731"/>
                  </a:cubicBezTo>
                  <a:cubicBezTo>
                    <a:pt x="1084" y="36695"/>
                    <a:pt x="1072" y="36671"/>
                    <a:pt x="1048" y="36636"/>
                  </a:cubicBezTo>
                  <a:cubicBezTo>
                    <a:pt x="977" y="36540"/>
                    <a:pt x="905" y="36433"/>
                    <a:pt x="846" y="36338"/>
                  </a:cubicBezTo>
                  <a:cubicBezTo>
                    <a:pt x="822" y="36302"/>
                    <a:pt x="810" y="36267"/>
                    <a:pt x="786" y="36243"/>
                  </a:cubicBezTo>
                  <a:cubicBezTo>
                    <a:pt x="0" y="34754"/>
                    <a:pt x="441" y="32623"/>
                    <a:pt x="2310" y="29873"/>
                  </a:cubicBezTo>
                  <a:cubicBezTo>
                    <a:pt x="4941" y="26039"/>
                    <a:pt x="9954" y="21646"/>
                    <a:pt x="16181" y="17455"/>
                  </a:cubicBezTo>
                  <a:cubicBezTo>
                    <a:pt x="19062" y="15514"/>
                    <a:pt x="22206" y="13609"/>
                    <a:pt x="25492" y="11835"/>
                  </a:cubicBezTo>
                  <a:cubicBezTo>
                    <a:pt x="27373" y="10799"/>
                    <a:pt x="29290" y="9823"/>
                    <a:pt x="31242" y="8882"/>
                  </a:cubicBezTo>
                  <a:cubicBezTo>
                    <a:pt x="33993" y="7573"/>
                    <a:pt x="36791" y="6358"/>
                    <a:pt x="39577" y="5287"/>
                  </a:cubicBezTo>
                  <a:cubicBezTo>
                    <a:pt x="41053" y="4715"/>
                    <a:pt x="42530" y="4191"/>
                    <a:pt x="43982" y="3703"/>
                  </a:cubicBezTo>
                  <a:cubicBezTo>
                    <a:pt x="44268" y="3608"/>
                    <a:pt x="44542" y="3524"/>
                    <a:pt x="44816" y="3441"/>
                  </a:cubicBezTo>
                  <a:cubicBezTo>
                    <a:pt x="47292" y="2631"/>
                    <a:pt x="49816" y="1965"/>
                    <a:pt x="52376" y="1453"/>
                  </a:cubicBezTo>
                  <a:cubicBezTo>
                    <a:pt x="59770" y="0"/>
                    <a:pt x="64485" y="822"/>
                    <a:pt x="65473" y="3572"/>
                  </a:cubicBezTo>
                  <a:cubicBezTo>
                    <a:pt x="65485" y="3596"/>
                    <a:pt x="65497" y="3632"/>
                    <a:pt x="65497" y="3655"/>
                  </a:cubicBezTo>
                  <a:cubicBezTo>
                    <a:pt x="65544" y="3798"/>
                    <a:pt x="65592" y="3953"/>
                    <a:pt x="65616" y="4096"/>
                  </a:cubicBezTo>
                  <a:cubicBezTo>
                    <a:pt x="65616" y="4108"/>
                    <a:pt x="65616" y="4108"/>
                    <a:pt x="65616" y="4120"/>
                  </a:cubicBezTo>
                  <a:cubicBezTo>
                    <a:pt x="65640" y="4274"/>
                    <a:pt x="65651" y="4441"/>
                    <a:pt x="65663" y="4608"/>
                  </a:cubicBezTo>
                  <a:cubicBezTo>
                    <a:pt x="65675" y="4632"/>
                    <a:pt x="65675" y="4655"/>
                    <a:pt x="65687" y="4691"/>
                  </a:cubicBezTo>
                  <a:close/>
                </a:path>
              </a:pathLst>
            </a:custGeom>
            <a:gradFill>
              <a:gsLst>
                <a:gs pos="0">
                  <a:srgbClr val="FF62FF"/>
                </a:gs>
                <a:gs pos="100000">
                  <a:srgbClr val="A2B5F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 name="Google Shape;200;p9"/>
            <p:cNvSpPr/>
            <p:nvPr/>
          </p:nvSpPr>
          <p:spPr>
            <a:xfrm>
              <a:off x="3647175" y="3329100"/>
              <a:ext cx="1683575" cy="1008500"/>
            </a:xfrm>
            <a:custGeom>
              <a:rect b="b" l="l" r="r" t="t"/>
              <a:pathLst>
                <a:path extrusionOk="0" h="40340" w="67343">
                  <a:moveTo>
                    <a:pt x="66592" y="3966"/>
                  </a:moveTo>
                  <a:lnTo>
                    <a:pt x="64568" y="1"/>
                  </a:lnTo>
                  <a:cubicBezTo>
                    <a:pt x="64616" y="108"/>
                    <a:pt x="64675" y="227"/>
                    <a:pt x="64711" y="358"/>
                  </a:cubicBezTo>
                  <a:cubicBezTo>
                    <a:pt x="64723" y="382"/>
                    <a:pt x="64735" y="406"/>
                    <a:pt x="64746" y="441"/>
                  </a:cubicBezTo>
                  <a:cubicBezTo>
                    <a:pt x="64794" y="584"/>
                    <a:pt x="64830" y="727"/>
                    <a:pt x="64854" y="882"/>
                  </a:cubicBezTo>
                  <a:lnTo>
                    <a:pt x="64854" y="894"/>
                  </a:lnTo>
                  <a:cubicBezTo>
                    <a:pt x="64877" y="1049"/>
                    <a:pt x="64901" y="1215"/>
                    <a:pt x="64901" y="1382"/>
                  </a:cubicBezTo>
                  <a:lnTo>
                    <a:pt x="64901" y="1477"/>
                  </a:lnTo>
                  <a:cubicBezTo>
                    <a:pt x="64901" y="1656"/>
                    <a:pt x="64901" y="1823"/>
                    <a:pt x="64877" y="1989"/>
                  </a:cubicBezTo>
                  <a:cubicBezTo>
                    <a:pt x="64877" y="2025"/>
                    <a:pt x="64877" y="2049"/>
                    <a:pt x="64866" y="2085"/>
                  </a:cubicBezTo>
                  <a:cubicBezTo>
                    <a:pt x="64854" y="2251"/>
                    <a:pt x="64818" y="2418"/>
                    <a:pt x="64782" y="2585"/>
                  </a:cubicBezTo>
                  <a:cubicBezTo>
                    <a:pt x="64782" y="2608"/>
                    <a:pt x="64770" y="2632"/>
                    <a:pt x="64770" y="2656"/>
                  </a:cubicBezTo>
                  <a:cubicBezTo>
                    <a:pt x="64723" y="2847"/>
                    <a:pt x="64675" y="3037"/>
                    <a:pt x="64604" y="3239"/>
                  </a:cubicBezTo>
                  <a:cubicBezTo>
                    <a:pt x="64592" y="3287"/>
                    <a:pt x="64580" y="3323"/>
                    <a:pt x="64568" y="3370"/>
                  </a:cubicBezTo>
                  <a:cubicBezTo>
                    <a:pt x="64496" y="3573"/>
                    <a:pt x="64413" y="3775"/>
                    <a:pt x="64330" y="3978"/>
                  </a:cubicBezTo>
                  <a:lnTo>
                    <a:pt x="64294" y="4049"/>
                  </a:lnTo>
                  <a:cubicBezTo>
                    <a:pt x="64211" y="4251"/>
                    <a:pt x="64104" y="4454"/>
                    <a:pt x="63996" y="4656"/>
                  </a:cubicBezTo>
                  <a:cubicBezTo>
                    <a:pt x="63973" y="4704"/>
                    <a:pt x="63961" y="4740"/>
                    <a:pt x="63937" y="4775"/>
                  </a:cubicBezTo>
                  <a:cubicBezTo>
                    <a:pt x="63818" y="5002"/>
                    <a:pt x="63699" y="5228"/>
                    <a:pt x="63556" y="5454"/>
                  </a:cubicBezTo>
                  <a:cubicBezTo>
                    <a:pt x="63532" y="5502"/>
                    <a:pt x="63496" y="5549"/>
                    <a:pt x="63473" y="5597"/>
                  </a:cubicBezTo>
                  <a:cubicBezTo>
                    <a:pt x="63318" y="5835"/>
                    <a:pt x="63175" y="6073"/>
                    <a:pt x="62996" y="6323"/>
                  </a:cubicBezTo>
                  <a:cubicBezTo>
                    <a:pt x="56960" y="15158"/>
                    <a:pt x="38291" y="26873"/>
                    <a:pt x="21324" y="32493"/>
                  </a:cubicBezTo>
                  <a:cubicBezTo>
                    <a:pt x="20848" y="32636"/>
                    <a:pt x="20384" y="32791"/>
                    <a:pt x="19919" y="32934"/>
                  </a:cubicBezTo>
                  <a:lnTo>
                    <a:pt x="19550" y="33053"/>
                  </a:lnTo>
                  <a:cubicBezTo>
                    <a:pt x="19157" y="33172"/>
                    <a:pt x="18776" y="33291"/>
                    <a:pt x="18395" y="33398"/>
                  </a:cubicBezTo>
                  <a:lnTo>
                    <a:pt x="18181" y="33457"/>
                  </a:lnTo>
                  <a:cubicBezTo>
                    <a:pt x="17753" y="33588"/>
                    <a:pt x="17312" y="33707"/>
                    <a:pt x="16895" y="33827"/>
                  </a:cubicBezTo>
                  <a:lnTo>
                    <a:pt x="16562" y="33910"/>
                  </a:lnTo>
                  <a:cubicBezTo>
                    <a:pt x="16217" y="33993"/>
                    <a:pt x="15883" y="34088"/>
                    <a:pt x="15538" y="34172"/>
                  </a:cubicBezTo>
                  <a:lnTo>
                    <a:pt x="15264" y="34231"/>
                  </a:lnTo>
                  <a:cubicBezTo>
                    <a:pt x="14859" y="34338"/>
                    <a:pt x="14454" y="34422"/>
                    <a:pt x="14062" y="34517"/>
                  </a:cubicBezTo>
                  <a:lnTo>
                    <a:pt x="13812" y="34565"/>
                  </a:lnTo>
                  <a:cubicBezTo>
                    <a:pt x="13490" y="34636"/>
                    <a:pt x="13169" y="34696"/>
                    <a:pt x="12847" y="34755"/>
                  </a:cubicBezTo>
                  <a:lnTo>
                    <a:pt x="12549" y="34815"/>
                  </a:lnTo>
                  <a:cubicBezTo>
                    <a:pt x="12180" y="34886"/>
                    <a:pt x="11811" y="34958"/>
                    <a:pt x="11442" y="35017"/>
                  </a:cubicBezTo>
                  <a:lnTo>
                    <a:pt x="11299" y="35029"/>
                  </a:lnTo>
                  <a:cubicBezTo>
                    <a:pt x="10978" y="35089"/>
                    <a:pt x="10668" y="35124"/>
                    <a:pt x="10359" y="35172"/>
                  </a:cubicBezTo>
                  <a:lnTo>
                    <a:pt x="10085" y="35208"/>
                  </a:lnTo>
                  <a:cubicBezTo>
                    <a:pt x="9752" y="35255"/>
                    <a:pt x="9418" y="35291"/>
                    <a:pt x="9097" y="35327"/>
                  </a:cubicBezTo>
                  <a:lnTo>
                    <a:pt x="9061" y="35327"/>
                  </a:lnTo>
                  <a:cubicBezTo>
                    <a:pt x="8739" y="35351"/>
                    <a:pt x="8418" y="35374"/>
                    <a:pt x="8097" y="35398"/>
                  </a:cubicBezTo>
                  <a:lnTo>
                    <a:pt x="7858" y="35410"/>
                  </a:lnTo>
                  <a:cubicBezTo>
                    <a:pt x="7585" y="35422"/>
                    <a:pt x="7323" y="35434"/>
                    <a:pt x="7073" y="35446"/>
                  </a:cubicBezTo>
                  <a:lnTo>
                    <a:pt x="6930" y="35446"/>
                  </a:lnTo>
                  <a:lnTo>
                    <a:pt x="6072" y="35446"/>
                  </a:lnTo>
                  <a:lnTo>
                    <a:pt x="5870" y="35434"/>
                  </a:lnTo>
                  <a:cubicBezTo>
                    <a:pt x="5644" y="35434"/>
                    <a:pt x="5430" y="35422"/>
                    <a:pt x="5215" y="35398"/>
                  </a:cubicBezTo>
                  <a:lnTo>
                    <a:pt x="5037" y="35386"/>
                  </a:lnTo>
                  <a:cubicBezTo>
                    <a:pt x="4787" y="35362"/>
                    <a:pt x="4537" y="35339"/>
                    <a:pt x="4310" y="35315"/>
                  </a:cubicBezTo>
                  <a:lnTo>
                    <a:pt x="4156" y="35291"/>
                  </a:lnTo>
                  <a:cubicBezTo>
                    <a:pt x="3965" y="35255"/>
                    <a:pt x="3775" y="35231"/>
                    <a:pt x="3596" y="35184"/>
                  </a:cubicBezTo>
                  <a:lnTo>
                    <a:pt x="3429" y="35160"/>
                  </a:lnTo>
                  <a:cubicBezTo>
                    <a:pt x="3203" y="35112"/>
                    <a:pt x="3001" y="35053"/>
                    <a:pt x="2798" y="35005"/>
                  </a:cubicBezTo>
                  <a:lnTo>
                    <a:pt x="2727" y="34981"/>
                  </a:lnTo>
                  <a:cubicBezTo>
                    <a:pt x="2548" y="34934"/>
                    <a:pt x="2382" y="34874"/>
                    <a:pt x="2227" y="34815"/>
                  </a:cubicBezTo>
                  <a:lnTo>
                    <a:pt x="2072" y="34755"/>
                  </a:lnTo>
                  <a:cubicBezTo>
                    <a:pt x="1905" y="34684"/>
                    <a:pt x="1751" y="34600"/>
                    <a:pt x="1596" y="34529"/>
                  </a:cubicBezTo>
                  <a:lnTo>
                    <a:pt x="1572" y="34517"/>
                  </a:lnTo>
                  <a:cubicBezTo>
                    <a:pt x="1417" y="34434"/>
                    <a:pt x="1262" y="34350"/>
                    <a:pt x="1119" y="34255"/>
                  </a:cubicBezTo>
                  <a:lnTo>
                    <a:pt x="1012" y="34172"/>
                  </a:lnTo>
                  <a:cubicBezTo>
                    <a:pt x="917" y="34088"/>
                    <a:pt x="822" y="33993"/>
                    <a:pt x="727" y="33910"/>
                  </a:cubicBezTo>
                  <a:lnTo>
                    <a:pt x="655" y="33850"/>
                  </a:lnTo>
                  <a:cubicBezTo>
                    <a:pt x="548" y="33743"/>
                    <a:pt x="441" y="33624"/>
                    <a:pt x="346" y="33505"/>
                  </a:cubicBezTo>
                  <a:cubicBezTo>
                    <a:pt x="322" y="33481"/>
                    <a:pt x="298" y="33446"/>
                    <a:pt x="274" y="33422"/>
                  </a:cubicBezTo>
                  <a:cubicBezTo>
                    <a:pt x="203" y="33326"/>
                    <a:pt x="143" y="33219"/>
                    <a:pt x="72" y="33112"/>
                  </a:cubicBezTo>
                  <a:cubicBezTo>
                    <a:pt x="60" y="33088"/>
                    <a:pt x="36" y="33053"/>
                    <a:pt x="24" y="33017"/>
                  </a:cubicBezTo>
                  <a:lnTo>
                    <a:pt x="0" y="32969"/>
                  </a:lnTo>
                  <a:lnTo>
                    <a:pt x="2024" y="36934"/>
                  </a:lnTo>
                  <a:cubicBezTo>
                    <a:pt x="3727" y="40280"/>
                    <a:pt x="11597" y="40339"/>
                    <a:pt x="23360" y="36446"/>
                  </a:cubicBezTo>
                  <a:cubicBezTo>
                    <a:pt x="40327" y="30826"/>
                    <a:pt x="58996" y="19110"/>
                    <a:pt x="65032" y="10276"/>
                  </a:cubicBezTo>
                  <a:cubicBezTo>
                    <a:pt x="66890" y="7561"/>
                    <a:pt x="67342" y="5442"/>
                    <a:pt x="66592" y="3966"/>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01" name="Google Shape;201;p9"/>
          <p:cNvSpPr txBox="1"/>
          <p:nvPr>
            <p:ph type="title"/>
          </p:nvPr>
        </p:nvSpPr>
        <p:spPr>
          <a:xfrm>
            <a:off x="2538250" y="3148100"/>
            <a:ext cx="6442200" cy="1399200"/>
          </a:xfrm>
          <a:prstGeom prst="rect">
            <a:avLst/>
          </a:prstGeom>
        </p:spPr>
        <p:txBody>
          <a:bodyPr anchorCtr="0" anchor="b" bIns="182850" lIns="182850" spcFirstLastPara="1" rIns="182850" wrap="square" tIns="182850">
            <a:noAutofit/>
          </a:bodyPr>
          <a:lstStyle>
            <a:lvl1pPr lvl="0" algn="l">
              <a:spcBef>
                <a:spcPts val="0"/>
              </a:spcBef>
              <a:spcAft>
                <a:spcPts val="0"/>
              </a:spcAft>
              <a:buSzPts val="8400"/>
              <a:buNone/>
              <a:defRPr sz="4800">
                <a:solidFill>
                  <a:schemeClr val="dk2"/>
                </a:solidFill>
              </a:defRPr>
            </a:lvl1pPr>
            <a:lvl2pPr lvl="1" algn="ctr">
              <a:spcBef>
                <a:spcPts val="0"/>
              </a:spcBef>
              <a:spcAft>
                <a:spcPts val="0"/>
              </a:spcAft>
              <a:buSzPts val="8400"/>
              <a:buNone/>
              <a:defRPr sz="8400"/>
            </a:lvl2pPr>
            <a:lvl3pPr lvl="2" algn="ctr">
              <a:spcBef>
                <a:spcPts val="0"/>
              </a:spcBef>
              <a:spcAft>
                <a:spcPts val="0"/>
              </a:spcAft>
              <a:buSzPts val="8400"/>
              <a:buNone/>
              <a:defRPr sz="8400"/>
            </a:lvl3pPr>
            <a:lvl4pPr lvl="3" algn="ctr">
              <a:spcBef>
                <a:spcPts val="0"/>
              </a:spcBef>
              <a:spcAft>
                <a:spcPts val="0"/>
              </a:spcAft>
              <a:buSzPts val="8400"/>
              <a:buNone/>
              <a:defRPr sz="8400"/>
            </a:lvl4pPr>
            <a:lvl5pPr lvl="4" algn="ctr">
              <a:spcBef>
                <a:spcPts val="0"/>
              </a:spcBef>
              <a:spcAft>
                <a:spcPts val="0"/>
              </a:spcAft>
              <a:buSzPts val="8400"/>
              <a:buNone/>
              <a:defRPr sz="8400"/>
            </a:lvl5pPr>
            <a:lvl6pPr lvl="5" algn="ctr">
              <a:spcBef>
                <a:spcPts val="0"/>
              </a:spcBef>
              <a:spcAft>
                <a:spcPts val="0"/>
              </a:spcAft>
              <a:buSzPts val="8400"/>
              <a:buNone/>
              <a:defRPr sz="8400"/>
            </a:lvl6pPr>
            <a:lvl7pPr lvl="6" algn="ctr">
              <a:spcBef>
                <a:spcPts val="0"/>
              </a:spcBef>
              <a:spcAft>
                <a:spcPts val="0"/>
              </a:spcAft>
              <a:buSzPts val="8400"/>
              <a:buNone/>
              <a:defRPr sz="8400"/>
            </a:lvl7pPr>
            <a:lvl8pPr lvl="7" algn="ctr">
              <a:spcBef>
                <a:spcPts val="0"/>
              </a:spcBef>
              <a:spcAft>
                <a:spcPts val="0"/>
              </a:spcAft>
              <a:buSzPts val="8400"/>
              <a:buNone/>
              <a:defRPr sz="8400"/>
            </a:lvl8pPr>
            <a:lvl9pPr lvl="8" algn="ctr">
              <a:spcBef>
                <a:spcPts val="0"/>
              </a:spcBef>
              <a:spcAft>
                <a:spcPts val="0"/>
              </a:spcAft>
              <a:buSzPts val="8400"/>
              <a:buNone/>
              <a:defRPr sz="8400"/>
            </a:lvl9pPr>
          </a:lstStyle>
          <a:p/>
        </p:txBody>
      </p:sp>
      <p:sp>
        <p:nvSpPr>
          <p:cNvPr id="202" name="Google Shape;202;p9"/>
          <p:cNvSpPr txBox="1"/>
          <p:nvPr>
            <p:ph idx="1" type="subTitle"/>
          </p:nvPr>
        </p:nvSpPr>
        <p:spPr>
          <a:xfrm>
            <a:off x="2538250" y="4417900"/>
            <a:ext cx="6442200" cy="2721000"/>
          </a:xfrm>
          <a:prstGeom prst="rect">
            <a:avLst/>
          </a:prstGeom>
        </p:spPr>
        <p:txBody>
          <a:bodyPr anchorCtr="0" anchor="t" bIns="182850" lIns="182850" spcFirstLastPara="1" rIns="182850" wrap="square" tIns="182850">
            <a:noAutofit/>
          </a:bodyPr>
          <a:lstStyle>
            <a:lvl1pPr lvl="0">
              <a:lnSpc>
                <a:spcPct val="100000"/>
              </a:lnSpc>
              <a:spcBef>
                <a:spcPts val="0"/>
              </a:spcBef>
              <a:spcAft>
                <a:spcPts val="0"/>
              </a:spcAft>
              <a:buSzPts val="4200"/>
              <a:buNone/>
              <a:defRPr sz="30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3" name="Shape 203"/>
        <p:cNvGrpSpPr/>
        <p:nvPr/>
      </p:nvGrpSpPr>
      <p:grpSpPr>
        <a:xfrm>
          <a:off x="0" y="0"/>
          <a:ext cx="0" cy="0"/>
          <a:chOff x="0" y="0"/>
          <a:chExt cx="0" cy="0"/>
        </a:xfrm>
      </p:grpSpPr>
      <p:grpSp>
        <p:nvGrpSpPr>
          <p:cNvPr id="204" name="Google Shape;204;p10"/>
          <p:cNvGrpSpPr/>
          <p:nvPr/>
        </p:nvGrpSpPr>
        <p:grpSpPr>
          <a:xfrm rot="10800000">
            <a:off x="-1859650" y="-3736850"/>
            <a:ext cx="22293650" cy="17415100"/>
            <a:chOff x="-760225" y="-792850"/>
            <a:chExt cx="11146825" cy="8707550"/>
          </a:xfrm>
        </p:grpSpPr>
        <p:sp>
          <p:nvSpPr>
            <p:cNvPr id="205" name="Google Shape;205;p10"/>
            <p:cNvSpPr/>
            <p:nvPr/>
          </p:nvSpPr>
          <p:spPr>
            <a:xfrm>
              <a:off x="6901500" y="24663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 name="Google Shape;206;p10"/>
            <p:cNvSpPr/>
            <p:nvPr/>
          </p:nvSpPr>
          <p:spPr>
            <a:xfrm>
              <a:off x="-760225" y="-695400"/>
              <a:ext cx="4446600" cy="44466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 name="Google Shape;207;p10"/>
            <p:cNvSpPr/>
            <p:nvPr/>
          </p:nvSpPr>
          <p:spPr>
            <a:xfrm>
              <a:off x="1988625" y="-79285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 name="Google Shape;208;p10"/>
            <p:cNvSpPr/>
            <p:nvPr/>
          </p:nvSpPr>
          <p:spPr>
            <a:xfrm>
              <a:off x="5741775" y="4429600"/>
              <a:ext cx="3485100" cy="3485100"/>
            </a:xfrm>
            <a:prstGeom prst="ellipse">
              <a:avLst/>
            </a:prstGeom>
            <a:gradFill>
              <a:gsLst>
                <a:gs pos="0">
                  <a:srgbClr val="F7B0B6">
                    <a:alpha val="3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09" name="Google Shape;209;p10"/>
          <p:cNvSpPr txBox="1"/>
          <p:nvPr>
            <p:ph type="title"/>
          </p:nvPr>
        </p:nvSpPr>
        <p:spPr>
          <a:xfrm>
            <a:off x="1243754" y="6343800"/>
            <a:ext cx="8134800" cy="2083200"/>
          </a:xfrm>
          <a:prstGeom prst="rect">
            <a:avLst/>
          </a:prstGeom>
        </p:spPr>
        <p:txBody>
          <a:bodyPr anchorCtr="0" anchor="ctr" bIns="182850" lIns="182850" spcFirstLastPara="1" rIns="182850" wrap="square" tIns="182850">
            <a:noAutofit/>
          </a:bodyPr>
          <a:lstStyle>
            <a:lvl1pPr lvl="0" algn="l">
              <a:spcBef>
                <a:spcPts val="0"/>
              </a:spcBef>
              <a:spcAft>
                <a:spcPts val="0"/>
              </a:spcAft>
              <a:buSzPts val="4600"/>
              <a:buNone/>
              <a:defRPr sz="4800">
                <a:solidFill>
                  <a:schemeClr val="dk2"/>
                </a:solidFill>
              </a:defRPr>
            </a:lvl1pPr>
            <a:lvl2pPr lvl="1">
              <a:spcBef>
                <a:spcPts val="0"/>
              </a:spcBef>
              <a:spcAft>
                <a:spcPts val="0"/>
              </a:spcAft>
              <a:buSzPts val="4600"/>
              <a:buNone/>
              <a:defRPr>
                <a:latin typeface="Nunito"/>
                <a:ea typeface="Nunito"/>
                <a:cs typeface="Nunito"/>
                <a:sym typeface="Nunito"/>
              </a:defRPr>
            </a:lvl2pPr>
            <a:lvl3pPr lvl="2">
              <a:spcBef>
                <a:spcPts val="0"/>
              </a:spcBef>
              <a:spcAft>
                <a:spcPts val="0"/>
              </a:spcAft>
              <a:buSzPts val="4600"/>
              <a:buNone/>
              <a:defRPr>
                <a:latin typeface="Nunito"/>
                <a:ea typeface="Nunito"/>
                <a:cs typeface="Nunito"/>
                <a:sym typeface="Nunito"/>
              </a:defRPr>
            </a:lvl3pPr>
            <a:lvl4pPr lvl="3">
              <a:spcBef>
                <a:spcPts val="0"/>
              </a:spcBef>
              <a:spcAft>
                <a:spcPts val="0"/>
              </a:spcAft>
              <a:buSzPts val="4600"/>
              <a:buNone/>
              <a:defRPr>
                <a:latin typeface="Nunito"/>
                <a:ea typeface="Nunito"/>
                <a:cs typeface="Nunito"/>
                <a:sym typeface="Nunito"/>
              </a:defRPr>
            </a:lvl4pPr>
            <a:lvl5pPr lvl="4">
              <a:spcBef>
                <a:spcPts val="0"/>
              </a:spcBef>
              <a:spcAft>
                <a:spcPts val="0"/>
              </a:spcAft>
              <a:buSzPts val="4600"/>
              <a:buNone/>
              <a:defRPr>
                <a:latin typeface="Nunito"/>
                <a:ea typeface="Nunito"/>
                <a:cs typeface="Nunito"/>
                <a:sym typeface="Nunito"/>
              </a:defRPr>
            </a:lvl5pPr>
            <a:lvl6pPr lvl="5">
              <a:spcBef>
                <a:spcPts val="0"/>
              </a:spcBef>
              <a:spcAft>
                <a:spcPts val="0"/>
              </a:spcAft>
              <a:buSzPts val="4600"/>
              <a:buNone/>
              <a:defRPr>
                <a:latin typeface="Nunito"/>
                <a:ea typeface="Nunito"/>
                <a:cs typeface="Nunito"/>
                <a:sym typeface="Nunito"/>
              </a:defRPr>
            </a:lvl6pPr>
            <a:lvl7pPr lvl="6">
              <a:spcBef>
                <a:spcPts val="0"/>
              </a:spcBef>
              <a:spcAft>
                <a:spcPts val="0"/>
              </a:spcAft>
              <a:buSzPts val="4600"/>
              <a:buNone/>
              <a:defRPr>
                <a:latin typeface="Nunito"/>
                <a:ea typeface="Nunito"/>
                <a:cs typeface="Nunito"/>
                <a:sym typeface="Nunito"/>
              </a:defRPr>
            </a:lvl7pPr>
            <a:lvl8pPr lvl="7">
              <a:spcBef>
                <a:spcPts val="0"/>
              </a:spcBef>
              <a:spcAft>
                <a:spcPts val="0"/>
              </a:spcAft>
              <a:buSzPts val="4600"/>
              <a:buNone/>
              <a:defRPr>
                <a:latin typeface="Nunito"/>
                <a:ea typeface="Nunito"/>
                <a:cs typeface="Nunito"/>
                <a:sym typeface="Nunito"/>
              </a:defRPr>
            </a:lvl8pPr>
            <a:lvl9pPr lvl="8">
              <a:spcBef>
                <a:spcPts val="0"/>
              </a:spcBef>
              <a:spcAft>
                <a:spcPts val="0"/>
              </a:spcAft>
              <a:buSzPts val="4600"/>
              <a:buNone/>
              <a:defRPr>
                <a:latin typeface="Nunito"/>
                <a:ea typeface="Nunito"/>
                <a:cs typeface="Nunito"/>
                <a:sym typeface="Nunit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2.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6E2993"/>
            </a:gs>
            <a:gs pos="74000">
              <a:srgbClr val="1B0B87"/>
            </a:gs>
            <a:gs pos="100000">
              <a:srgbClr val="010159"/>
            </a:gs>
          </a:gsLst>
          <a:lin ang="8100019"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517550" y="781573"/>
            <a:ext cx="15252600" cy="1145400"/>
          </a:xfrm>
          <a:prstGeom prst="rect">
            <a:avLst/>
          </a:prstGeom>
          <a:noFill/>
          <a:ln>
            <a:noFill/>
          </a:ln>
        </p:spPr>
        <p:txBody>
          <a:bodyPr anchorCtr="0" anchor="ctr" bIns="182850" lIns="182850" spcFirstLastPara="1" rIns="182850" wrap="square" tIns="182850">
            <a:noAutofit/>
          </a:bodyPr>
          <a:lstStyle>
            <a:lvl1pPr lvl="0" algn="ctr">
              <a:spcBef>
                <a:spcPts val="0"/>
              </a:spcBef>
              <a:spcAft>
                <a:spcPts val="0"/>
              </a:spcAft>
              <a:buClr>
                <a:schemeClr val="lt1"/>
              </a:buClr>
              <a:buSzPts val="4600"/>
              <a:buFont typeface="Spartan"/>
              <a:buNone/>
              <a:defRPr b="1" sz="4600">
                <a:solidFill>
                  <a:schemeClr val="lt1"/>
                </a:solidFill>
                <a:latin typeface="Spartan"/>
                <a:ea typeface="Spartan"/>
                <a:cs typeface="Spartan"/>
                <a:sym typeface="Spartan"/>
              </a:defRPr>
            </a:lvl1pPr>
            <a:lvl2pPr lvl="1" algn="ctr">
              <a:spcBef>
                <a:spcPts val="0"/>
              </a:spcBef>
              <a:spcAft>
                <a:spcPts val="0"/>
              </a:spcAft>
              <a:buClr>
                <a:schemeClr val="lt1"/>
              </a:buClr>
              <a:buSzPts val="4600"/>
              <a:buFont typeface="Spartan"/>
              <a:buNone/>
              <a:defRPr b="1" sz="4600">
                <a:solidFill>
                  <a:schemeClr val="lt1"/>
                </a:solidFill>
                <a:latin typeface="Spartan"/>
                <a:ea typeface="Spartan"/>
                <a:cs typeface="Spartan"/>
                <a:sym typeface="Spartan"/>
              </a:defRPr>
            </a:lvl2pPr>
            <a:lvl3pPr lvl="2" algn="ctr">
              <a:spcBef>
                <a:spcPts val="0"/>
              </a:spcBef>
              <a:spcAft>
                <a:spcPts val="0"/>
              </a:spcAft>
              <a:buClr>
                <a:schemeClr val="lt1"/>
              </a:buClr>
              <a:buSzPts val="4600"/>
              <a:buFont typeface="Spartan"/>
              <a:buNone/>
              <a:defRPr b="1" sz="4600">
                <a:solidFill>
                  <a:schemeClr val="lt1"/>
                </a:solidFill>
                <a:latin typeface="Spartan"/>
                <a:ea typeface="Spartan"/>
                <a:cs typeface="Spartan"/>
                <a:sym typeface="Spartan"/>
              </a:defRPr>
            </a:lvl3pPr>
            <a:lvl4pPr lvl="3" algn="ctr">
              <a:spcBef>
                <a:spcPts val="0"/>
              </a:spcBef>
              <a:spcAft>
                <a:spcPts val="0"/>
              </a:spcAft>
              <a:buClr>
                <a:schemeClr val="lt1"/>
              </a:buClr>
              <a:buSzPts val="4600"/>
              <a:buFont typeface="Spartan"/>
              <a:buNone/>
              <a:defRPr b="1" sz="4600">
                <a:solidFill>
                  <a:schemeClr val="lt1"/>
                </a:solidFill>
                <a:latin typeface="Spartan"/>
                <a:ea typeface="Spartan"/>
                <a:cs typeface="Spartan"/>
                <a:sym typeface="Spartan"/>
              </a:defRPr>
            </a:lvl4pPr>
            <a:lvl5pPr lvl="4" algn="ctr">
              <a:spcBef>
                <a:spcPts val="0"/>
              </a:spcBef>
              <a:spcAft>
                <a:spcPts val="0"/>
              </a:spcAft>
              <a:buClr>
                <a:schemeClr val="lt1"/>
              </a:buClr>
              <a:buSzPts val="4600"/>
              <a:buFont typeface="Spartan"/>
              <a:buNone/>
              <a:defRPr b="1" sz="4600">
                <a:solidFill>
                  <a:schemeClr val="lt1"/>
                </a:solidFill>
                <a:latin typeface="Spartan"/>
                <a:ea typeface="Spartan"/>
                <a:cs typeface="Spartan"/>
                <a:sym typeface="Spartan"/>
              </a:defRPr>
            </a:lvl5pPr>
            <a:lvl6pPr lvl="5" algn="ctr">
              <a:spcBef>
                <a:spcPts val="0"/>
              </a:spcBef>
              <a:spcAft>
                <a:spcPts val="0"/>
              </a:spcAft>
              <a:buClr>
                <a:schemeClr val="lt1"/>
              </a:buClr>
              <a:buSzPts val="4600"/>
              <a:buFont typeface="Spartan"/>
              <a:buNone/>
              <a:defRPr b="1" sz="4600">
                <a:solidFill>
                  <a:schemeClr val="lt1"/>
                </a:solidFill>
                <a:latin typeface="Spartan"/>
                <a:ea typeface="Spartan"/>
                <a:cs typeface="Spartan"/>
                <a:sym typeface="Spartan"/>
              </a:defRPr>
            </a:lvl6pPr>
            <a:lvl7pPr lvl="6" algn="ctr">
              <a:spcBef>
                <a:spcPts val="0"/>
              </a:spcBef>
              <a:spcAft>
                <a:spcPts val="0"/>
              </a:spcAft>
              <a:buClr>
                <a:schemeClr val="lt1"/>
              </a:buClr>
              <a:buSzPts val="4600"/>
              <a:buFont typeface="Spartan"/>
              <a:buNone/>
              <a:defRPr b="1" sz="4600">
                <a:solidFill>
                  <a:schemeClr val="lt1"/>
                </a:solidFill>
                <a:latin typeface="Spartan"/>
                <a:ea typeface="Spartan"/>
                <a:cs typeface="Spartan"/>
                <a:sym typeface="Spartan"/>
              </a:defRPr>
            </a:lvl7pPr>
            <a:lvl8pPr lvl="7" algn="ctr">
              <a:spcBef>
                <a:spcPts val="0"/>
              </a:spcBef>
              <a:spcAft>
                <a:spcPts val="0"/>
              </a:spcAft>
              <a:buClr>
                <a:schemeClr val="lt1"/>
              </a:buClr>
              <a:buSzPts val="4600"/>
              <a:buFont typeface="Spartan"/>
              <a:buNone/>
              <a:defRPr b="1" sz="4600">
                <a:solidFill>
                  <a:schemeClr val="lt1"/>
                </a:solidFill>
                <a:latin typeface="Spartan"/>
                <a:ea typeface="Spartan"/>
                <a:cs typeface="Spartan"/>
                <a:sym typeface="Spartan"/>
              </a:defRPr>
            </a:lvl8pPr>
            <a:lvl9pPr lvl="8" algn="ctr">
              <a:spcBef>
                <a:spcPts val="0"/>
              </a:spcBef>
              <a:spcAft>
                <a:spcPts val="0"/>
              </a:spcAft>
              <a:buClr>
                <a:schemeClr val="lt1"/>
              </a:buClr>
              <a:buSzPts val="4600"/>
              <a:buFont typeface="Spartan"/>
              <a:buNone/>
              <a:defRPr b="1" sz="4600">
                <a:solidFill>
                  <a:schemeClr val="lt1"/>
                </a:solidFill>
                <a:latin typeface="Spartan"/>
                <a:ea typeface="Spartan"/>
                <a:cs typeface="Spartan"/>
                <a:sym typeface="Spartan"/>
              </a:defRPr>
            </a:lvl9pPr>
          </a:lstStyle>
          <a:p/>
        </p:txBody>
      </p:sp>
      <p:sp>
        <p:nvSpPr>
          <p:cNvPr id="7" name="Google Shape;7;p1"/>
          <p:cNvSpPr txBox="1"/>
          <p:nvPr>
            <p:ph idx="1" type="body"/>
          </p:nvPr>
        </p:nvSpPr>
        <p:spPr>
          <a:xfrm>
            <a:off x="1517550" y="2868900"/>
            <a:ext cx="15252600" cy="6268800"/>
          </a:xfrm>
          <a:prstGeom prst="rect">
            <a:avLst/>
          </a:prstGeom>
          <a:noFill/>
          <a:ln>
            <a:noFill/>
          </a:ln>
        </p:spPr>
        <p:txBody>
          <a:bodyPr anchorCtr="0" anchor="t" bIns="182850" lIns="182850" spcFirstLastPara="1" rIns="182850" wrap="square" tIns="182850">
            <a:noAutofit/>
          </a:bodyPr>
          <a:lstStyle>
            <a:lvl1pPr indent="-406400" lvl="0" marL="457200">
              <a:lnSpc>
                <a:spcPct val="100000"/>
              </a:lnSpc>
              <a:spcBef>
                <a:spcPts val="0"/>
              </a:spcBef>
              <a:spcAft>
                <a:spcPts val="0"/>
              </a:spcAft>
              <a:buClr>
                <a:schemeClr val="lt1"/>
              </a:buClr>
              <a:buSzPts val="2800"/>
              <a:buFont typeface="Alef"/>
              <a:buChar char="●"/>
              <a:defRPr sz="2800">
                <a:solidFill>
                  <a:schemeClr val="lt1"/>
                </a:solidFill>
                <a:latin typeface="Alef"/>
                <a:ea typeface="Alef"/>
                <a:cs typeface="Alef"/>
                <a:sym typeface="Alef"/>
              </a:defRPr>
            </a:lvl1pPr>
            <a:lvl2pPr indent="-406400" lvl="1" marL="914400">
              <a:lnSpc>
                <a:spcPct val="100000"/>
              </a:lnSpc>
              <a:spcBef>
                <a:spcPts val="0"/>
              </a:spcBef>
              <a:spcAft>
                <a:spcPts val="0"/>
              </a:spcAft>
              <a:buClr>
                <a:schemeClr val="lt1"/>
              </a:buClr>
              <a:buSzPts val="2800"/>
              <a:buFont typeface="Alef"/>
              <a:buChar char="○"/>
              <a:defRPr sz="2800">
                <a:solidFill>
                  <a:schemeClr val="lt1"/>
                </a:solidFill>
                <a:latin typeface="Alef"/>
                <a:ea typeface="Alef"/>
                <a:cs typeface="Alef"/>
                <a:sym typeface="Alef"/>
              </a:defRPr>
            </a:lvl2pPr>
            <a:lvl3pPr indent="-406400" lvl="2" marL="1371600">
              <a:lnSpc>
                <a:spcPct val="100000"/>
              </a:lnSpc>
              <a:spcBef>
                <a:spcPts val="0"/>
              </a:spcBef>
              <a:spcAft>
                <a:spcPts val="0"/>
              </a:spcAft>
              <a:buClr>
                <a:schemeClr val="lt1"/>
              </a:buClr>
              <a:buSzPts val="2800"/>
              <a:buFont typeface="Alef"/>
              <a:buChar char="■"/>
              <a:defRPr sz="2800">
                <a:solidFill>
                  <a:schemeClr val="lt1"/>
                </a:solidFill>
                <a:latin typeface="Alef"/>
                <a:ea typeface="Alef"/>
                <a:cs typeface="Alef"/>
                <a:sym typeface="Alef"/>
              </a:defRPr>
            </a:lvl3pPr>
            <a:lvl4pPr indent="-406400" lvl="3" marL="1828800">
              <a:lnSpc>
                <a:spcPct val="100000"/>
              </a:lnSpc>
              <a:spcBef>
                <a:spcPts val="0"/>
              </a:spcBef>
              <a:spcAft>
                <a:spcPts val="0"/>
              </a:spcAft>
              <a:buClr>
                <a:schemeClr val="lt1"/>
              </a:buClr>
              <a:buSzPts val="2800"/>
              <a:buFont typeface="Alef"/>
              <a:buChar char="●"/>
              <a:defRPr sz="2800">
                <a:solidFill>
                  <a:schemeClr val="lt1"/>
                </a:solidFill>
                <a:latin typeface="Alef"/>
                <a:ea typeface="Alef"/>
                <a:cs typeface="Alef"/>
                <a:sym typeface="Alef"/>
              </a:defRPr>
            </a:lvl4pPr>
            <a:lvl5pPr indent="-406400" lvl="4" marL="2286000">
              <a:lnSpc>
                <a:spcPct val="100000"/>
              </a:lnSpc>
              <a:spcBef>
                <a:spcPts val="0"/>
              </a:spcBef>
              <a:spcAft>
                <a:spcPts val="0"/>
              </a:spcAft>
              <a:buClr>
                <a:schemeClr val="lt1"/>
              </a:buClr>
              <a:buSzPts val="2800"/>
              <a:buFont typeface="Alef"/>
              <a:buChar char="○"/>
              <a:defRPr sz="2800">
                <a:solidFill>
                  <a:schemeClr val="lt1"/>
                </a:solidFill>
                <a:latin typeface="Alef"/>
                <a:ea typeface="Alef"/>
                <a:cs typeface="Alef"/>
                <a:sym typeface="Alef"/>
              </a:defRPr>
            </a:lvl5pPr>
            <a:lvl6pPr indent="-406400" lvl="5" marL="2743200">
              <a:lnSpc>
                <a:spcPct val="100000"/>
              </a:lnSpc>
              <a:spcBef>
                <a:spcPts val="0"/>
              </a:spcBef>
              <a:spcAft>
                <a:spcPts val="0"/>
              </a:spcAft>
              <a:buClr>
                <a:schemeClr val="lt1"/>
              </a:buClr>
              <a:buSzPts val="2800"/>
              <a:buFont typeface="Alef"/>
              <a:buChar char="■"/>
              <a:defRPr sz="2800">
                <a:solidFill>
                  <a:schemeClr val="lt1"/>
                </a:solidFill>
                <a:latin typeface="Alef"/>
                <a:ea typeface="Alef"/>
                <a:cs typeface="Alef"/>
                <a:sym typeface="Alef"/>
              </a:defRPr>
            </a:lvl6pPr>
            <a:lvl7pPr indent="-406400" lvl="6" marL="3200400">
              <a:lnSpc>
                <a:spcPct val="100000"/>
              </a:lnSpc>
              <a:spcBef>
                <a:spcPts val="0"/>
              </a:spcBef>
              <a:spcAft>
                <a:spcPts val="0"/>
              </a:spcAft>
              <a:buClr>
                <a:schemeClr val="lt1"/>
              </a:buClr>
              <a:buSzPts val="2800"/>
              <a:buFont typeface="Alef"/>
              <a:buChar char="●"/>
              <a:defRPr sz="2800">
                <a:solidFill>
                  <a:schemeClr val="lt1"/>
                </a:solidFill>
                <a:latin typeface="Alef"/>
                <a:ea typeface="Alef"/>
                <a:cs typeface="Alef"/>
                <a:sym typeface="Alef"/>
              </a:defRPr>
            </a:lvl7pPr>
            <a:lvl8pPr indent="-406400" lvl="7" marL="3657600">
              <a:lnSpc>
                <a:spcPct val="100000"/>
              </a:lnSpc>
              <a:spcBef>
                <a:spcPts val="0"/>
              </a:spcBef>
              <a:spcAft>
                <a:spcPts val="0"/>
              </a:spcAft>
              <a:buClr>
                <a:schemeClr val="lt1"/>
              </a:buClr>
              <a:buSzPts val="2800"/>
              <a:buFont typeface="Alef"/>
              <a:buChar char="○"/>
              <a:defRPr sz="2800">
                <a:solidFill>
                  <a:schemeClr val="lt1"/>
                </a:solidFill>
                <a:latin typeface="Alef"/>
                <a:ea typeface="Alef"/>
                <a:cs typeface="Alef"/>
                <a:sym typeface="Alef"/>
              </a:defRPr>
            </a:lvl8pPr>
            <a:lvl9pPr indent="-406400" lvl="8" marL="4114800">
              <a:lnSpc>
                <a:spcPct val="100000"/>
              </a:lnSpc>
              <a:spcBef>
                <a:spcPts val="0"/>
              </a:spcBef>
              <a:spcAft>
                <a:spcPts val="0"/>
              </a:spcAft>
              <a:buClr>
                <a:schemeClr val="lt1"/>
              </a:buClr>
              <a:buSzPts val="2800"/>
              <a:buFont typeface="Alef"/>
              <a:buChar char="■"/>
              <a:defRPr sz="2800">
                <a:solidFill>
                  <a:schemeClr val="lt1"/>
                </a:solidFill>
                <a:latin typeface="Alef"/>
                <a:ea typeface="Alef"/>
                <a:cs typeface="Alef"/>
                <a:sym typeface="Alef"/>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030" name="Shape 1030"/>
        <p:cNvGrpSpPr/>
        <p:nvPr/>
      </p:nvGrpSpPr>
      <p:grpSpPr>
        <a:xfrm>
          <a:off x="0" y="0"/>
          <a:ext cx="0" cy="0"/>
          <a:chOff x="0" y="0"/>
          <a:chExt cx="0" cy="0"/>
        </a:xfrm>
      </p:grpSpPr>
      <p:sp>
        <p:nvSpPr>
          <p:cNvPr id="1031" name="Google Shape;1031;p37"/>
          <p:cNvSpPr txBox="1"/>
          <p:nvPr>
            <p:ph type="title"/>
          </p:nvPr>
        </p:nvSpPr>
        <p:spPr>
          <a:xfrm>
            <a:off x="2136200" y="1866900"/>
            <a:ext cx="14094600" cy="964800"/>
          </a:xfrm>
          <a:prstGeom prst="rect">
            <a:avLst/>
          </a:prstGeom>
          <a:noFill/>
          <a:ln>
            <a:noFill/>
          </a:ln>
        </p:spPr>
        <p:txBody>
          <a:bodyPr anchorCtr="0" anchor="t" bIns="182850" lIns="182850" spcFirstLastPara="1" rIns="182850" wrap="square" tIns="182850">
            <a:noAutofit/>
          </a:bodyPr>
          <a:lstStyle>
            <a:lvl1pPr lvl="0"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9pPr>
          </a:lstStyle>
          <a:p/>
        </p:txBody>
      </p:sp>
      <p:sp>
        <p:nvSpPr>
          <p:cNvPr id="1032" name="Google Shape;1032;p37"/>
          <p:cNvSpPr txBox="1"/>
          <p:nvPr>
            <p:ph idx="1" type="body"/>
          </p:nvPr>
        </p:nvSpPr>
        <p:spPr>
          <a:xfrm>
            <a:off x="2136200" y="3390901"/>
            <a:ext cx="14094600" cy="5004000"/>
          </a:xfrm>
          <a:prstGeom prst="rect">
            <a:avLst/>
          </a:prstGeom>
          <a:noFill/>
          <a:ln>
            <a:noFill/>
          </a:ln>
        </p:spPr>
        <p:txBody>
          <a:bodyPr anchorCtr="0" anchor="t" bIns="182850" lIns="182850" spcFirstLastPara="1" rIns="182850" wrap="square" tIns="182850">
            <a:noAutofit/>
          </a:bodyPr>
          <a:lstStyle>
            <a:lvl1pPr indent="-368300" lvl="0" marL="4572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1pPr>
            <a:lvl2pPr indent="-368300" lvl="1" marL="9144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2pPr>
            <a:lvl3pPr indent="-368300" lvl="2" marL="13716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3pPr>
            <a:lvl4pPr indent="-368300" lvl="3" marL="18288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4pPr>
            <a:lvl5pPr indent="-368300" lvl="4" marL="22860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5pPr>
            <a:lvl6pPr indent="-368300" lvl="5" marL="27432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6pPr>
            <a:lvl7pPr indent="-368300" lvl="6" marL="32004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7pPr>
            <a:lvl8pPr indent="-368300" lvl="7" marL="36576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8pPr>
            <a:lvl9pPr indent="-368300" lvl="8" marL="41148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3"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image" Target="../media/image1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hyperlink" Target="https://docs.google.com/spreadsheets/d/1lPK4THZJmYoI9tuTc-uBUkk5HlccqecplOT1GKcLODU/copy#gid=509368585" TargetMode="External"/><Relationship Id="rId4" Type="http://schemas.openxmlformats.org/officeDocument/2006/relationships/image" Target="../media/image2.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 Id="rId3" Type="http://schemas.openxmlformats.org/officeDocument/2006/relationships/hyperlink" Target="https://docs.google.com/spreadsheets/d/1lPK4THZJmYoI9tuTc-uBUkk5HlccqecplOT1GKcLODU/copy#gid=1418545227" TargetMode="External"/><Relationship Id="rId4" Type="http://schemas.openxmlformats.org/officeDocument/2006/relationships/image" Target="../media/image1.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57.xml"/><Relationship Id="rId5" Type="http://schemas.openxmlformats.org/officeDocument/2006/relationships/hyperlink" Target="http://bit.ly/33VAFh3" TargetMode="External"/><Relationship Id="rId6" Type="http://schemas.openxmlformats.org/officeDocument/2006/relationships/slide" Target="/ppt/slides/slide56.xml"/><Relationship Id="rId7" Type="http://schemas.openxmlformats.org/officeDocument/2006/relationships/slide" Target="/ppt/slides/slide54.xml"/><Relationship Id="rId8" Type="http://schemas.openxmlformats.org/officeDocument/2006/relationships/slide" Target="/ppt/slides/slide54.xml"/><Relationship Id="rId11" Type="http://schemas.openxmlformats.org/officeDocument/2006/relationships/slide" Target="/ppt/slides/slide58.xml"/><Relationship Id="rId10" Type="http://schemas.openxmlformats.org/officeDocument/2006/relationships/slide" Target="/ppt/slides/slide57.xml"/><Relationship Id="rId13" Type="http://schemas.openxmlformats.org/officeDocument/2006/relationships/slide" Target="/ppt/slides/slide60.xml"/><Relationship Id="rId12" Type="http://schemas.openxmlformats.org/officeDocument/2006/relationships/slide" Target="/ppt/slides/slide60.xml"/><Relationship Id="rId15" Type="http://schemas.openxmlformats.org/officeDocument/2006/relationships/hyperlink" Target="https://storyset.com/?utm_source=slidesgo_template&amp;utm_medium=referral-link&amp;utm_campaign=slidesgo_contents_of_this_template&amp;utm_term=storyset&amp;utm_content=storyset" TargetMode="External"/><Relationship Id="rId14" Type="http://schemas.openxmlformats.org/officeDocument/2006/relationships/slide" Target="/ppt/slides/slide61.xml"/><Relationship Id="rId17" Type="http://schemas.openxmlformats.org/officeDocument/2006/relationships/slide" Target="/ppt/slides/slide62.xml"/><Relationship Id="rId16" Type="http://schemas.openxmlformats.org/officeDocument/2006/relationships/slide" Target="/ppt/slides/slide62.xml"/><Relationship Id="rId18" Type="http://schemas.openxmlformats.org/officeDocument/2006/relationships/slide" Target="/ppt/slides/slide6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0.xml"/><Relationship Id="rId3" Type="http://schemas.openxmlformats.org/officeDocument/2006/relationships/hyperlink" Target="https://docs.google.com/spreadsheets/d/1lPK4THZJmYoI9tuTc-uBUkk5HlccqecplOT1GKcLODU/copy#gid=607540762" TargetMode="External"/><Relationship Id="rId4" Type="http://schemas.openxmlformats.org/officeDocument/2006/relationships/image" Target="../media/image3.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1.xml"/><Relationship Id="rId3" Type="http://schemas.openxmlformats.org/officeDocument/2006/relationships/image" Target="../media/image11.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3.xml"/><Relationship Id="rId3" Type="http://schemas.openxmlformats.org/officeDocument/2006/relationships/image" Target="../media/image12.jpg"/><Relationship Id="rId4" Type="http://schemas.openxmlformats.org/officeDocument/2006/relationships/image" Target="../media/image14.jpg"/><Relationship Id="rId5" Type="http://schemas.openxmlformats.org/officeDocument/2006/relationships/image" Target="../media/image15.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7.xml"/><Relationship Id="rId3" Type="http://schemas.openxmlformats.org/officeDocument/2006/relationships/hyperlink" Target="https://www.freepik.com/free-vector/realistic-3d-shapes-floating-background_13451540.htm/?utm_source=slidesgo_template&amp;utm_medium=referral-link&amp;utm_campaign=sg_resources&amp;utm_content=freepik" TargetMode="External"/><Relationship Id="rId4" Type="http://schemas.openxmlformats.org/officeDocument/2006/relationships/hyperlink" Target="https://www.freepik.com/free-vector/abstract-3d-shapes-background_4590978.htm/?utm_source=slidesgo_template&amp;utm_medium=referral-link&amp;utm_campaign=sg_resources&amp;utm_content=freepik" TargetMode="External"/><Relationship Id="rId9" Type="http://schemas.openxmlformats.org/officeDocument/2006/relationships/hyperlink" Target="https://www.freepik.com/free-photo/colorful-3d-shapes-vaporwave-style_14568071.htm/?utm_source=slidesgo_template&amp;utm_medium=referral-link&amp;utm_campaign=sg_resources&amp;utm_content=freepik" TargetMode="External"/><Relationship Id="rId5" Type="http://schemas.openxmlformats.org/officeDocument/2006/relationships/hyperlink" Target="https://www.freepik.com/free-vector/floating-polygonal-shapes-brochure-set_4355496.htm/?utm_source=slidesgo_template&amp;utm_medium=referral-link&amp;utm_campaign=sg_resources&amp;utm_content=freepik" TargetMode="External"/><Relationship Id="rId6" Type="http://schemas.openxmlformats.org/officeDocument/2006/relationships/hyperlink" Target="https://www.freepik.com/free-vector/flat-code-logo-pack_12151200.htm/?utm_source=slidesgo_template&amp;utm_medium=referral-link&amp;utm_campaign=sg_resources&amp;utm_content=freepik" TargetMode="External"/><Relationship Id="rId7" Type="http://schemas.openxmlformats.org/officeDocument/2006/relationships/hyperlink" Target="https://www.freepik.com/free-photo/men-analyzing-graph-together-work_14667570.htm/?utm_source=slidesgo_template&amp;utm_medium=referral-link&amp;utm_campaign=sg_resources&amp;utm_content=freepik" TargetMode="External"/><Relationship Id="rId8" Type="http://schemas.openxmlformats.org/officeDocument/2006/relationships/hyperlink" Target="https://www.freepik.com/free-photo/smiley-man-doing-presentation-during-meeting_12065539.htm/?utm_source=slidesgo_template&amp;utm_medium=referral-link&amp;utm_campaign=sg_resources&amp;utm_content=freepik" TargetMode="External"/><Relationship Id="rId11" Type="http://schemas.openxmlformats.org/officeDocument/2006/relationships/hyperlink" Target="https://www.freepik.com/free-photo/portrait-beautiful-businesswoman-her-desk_12140646.htm/?utm_source=slidesgo_template&amp;utm_medium=referral-link&amp;utm_campaign=sg_resources&amp;utm_content=freepik" TargetMode="External"/><Relationship Id="rId10" Type="http://schemas.openxmlformats.org/officeDocument/2006/relationships/hyperlink" Target="https://www.freepik.com/free-photo/portrait-young-businesswoman-with-tablet_13296706.htm/?utm_source=slidesgo_template&amp;utm_medium=referral-link&amp;utm_campaign=sg_resources&amp;utm_content=freepik" TargetMode="External"/><Relationship Id="rId13" Type="http://schemas.openxmlformats.org/officeDocument/2006/relationships/hyperlink" Target="https://www.flaticon.com/packs/startups-43/?utm_source=slidesgo_template&amp;utm_medium=referral-link&amp;utm_campaign=sg_resources&amp;utm_content=flaticon" TargetMode="External"/><Relationship Id="rId12" Type="http://schemas.openxmlformats.org/officeDocument/2006/relationships/hyperlink" Target="https://www.freepik.com/free-photo/portrait-smiley-businessman-close-up_11043379.htm/?utm_source=slidesgo_template&amp;utm_medium=referral-link&amp;utm_campaign=sg_resources&amp;utm_content=freepik"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8.xml"/><Relationship Id="rId3" Type="http://schemas.openxmlformats.org/officeDocument/2006/relationships/hyperlink" Target="http://bit.ly/2PfT4lq" TargetMode="External"/><Relationship Id="rId4" Type="http://schemas.openxmlformats.org/officeDocument/2006/relationships/slide" Target="/ppt/slides/slide54.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9.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0.xml"/><Relationship Id="rId3" Type="http://schemas.openxmlformats.org/officeDocument/2006/relationships/hyperlink" Target="https://fonts.google.com/specimen/Spartan" TargetMode="External"/><Relationship Id="rId4" Type="http://schemas.openxmlformats.org/officeDocument/2006/relationships/hyperlink" Target="https://fonts.google.com/specimen/Alef"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1.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7.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9.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6.gif"/><Relationship Id="rId14" Type="http://schemas.openxmlformats.org/officeDocument/2006/relationships/image" Target="../media/image4.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5.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2.xml"/><Relationship Id="rId3" Type="http://schemas.openxmlformats.org/officeDocument/2006/relationships/hyperlink" Target="https://bit.ly/2ZjL1pd"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8.xml"/><Relationship Id="rId3" Type="http://schemas.openxmlformats.org/officeDocument/2006/relationships/hyperlink" Target="https://chrome.google.com/webstore/detail/flaticon-for-gsuit-gslide/haekgjfnhhdkgfgmldhfokhmfkgmciba"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5.xml"/><Relationship Id="rId3" Type="http://schemas.openxmlformats.org/officeDocument/2006/relationships/hyperlink" Target="http://bit.ly/2PfT4lq" TargetMode="Externa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39"/>
          <p:cNvSpPr txBox="1"/>
          <p:nvPr>
            <p:ph type="ctrTitle"/>
          </p:nvPr>
        </p:nvSpPr>
        <p:spPr>
          <a:xfrm>
            <a:off x="2044150" y="3355275"/>
            <a:ext cx="14200200" cy="3340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3D SHAPES STYLE CONSULTING TOOLKIT</a:t>
            </a:r>
            <a:endParaRPr/>
          </a:p>
        </p:txBody>
      </p:sp>
      <p:sp>
        <p:nvSpPr>
          <p:cNvPr id="1039" name="Google Shape;1039;p39"/>
          <p:cNvSpPr txBox="1"/>
          <p:nvPr>
            <p:ph idx="1" type="subTitle"/>
          </p:nvPr>
        </p:nvSpPr>
        <p:spPr>
          <a:xfrm>
            <a:off x="2790900" y="6323743"/>
            <a:ext cx="12706200" cy="10440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Here is where your presentation begins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48"/>
          <p:cNvSpPr/>
          <p:nvPr/>
        </p:nvSpPr>
        <p:spPr>
          <a:xfrm rot="-4832783">
            <a:off x="10984536" y="2756663"/>
            <a:ext cx="5841129" cy="5841129"/>
          </a:xfrm>
          <a:prstGeom prst="ellipse">
            <a:avLst/>
          </a:prstGeom>
          <a:gradFill>
            <a:gsLst>
              <a:gs pos="0">
                <a:srgbClr val="CF65B0"/>
              </a:gs>
              <a:gs pos="100000">
                <a:srgbClr val="FEFFB7"/>
              </a:gs>
            </a:gsLst>
            <a:lin ang="5400700"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4" name="Google Shape;1144;p48"/>
          <p:cNvSpPr txBox="1"/>
          <p:nvPr>
            <p:ph type="title"/>
          </p:nvPr>
        </p:nvSpPr>
        <p:spPr>
          <a:xfrm>
            <a:off x="1517550" y="781573"/>
            <a:ext cx="152526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ABOUT OUR MISSION</a:t>
            </a:r>
            <a:endParaRPr/>
          </a:p>
        </p:txBody>
      </p:sp>
      <p:sp>
        <p:nvSpPr>
          <p:cNvPr id="1145" name="Google Shape;1145;p48"/>
          <p:cNvSpPr txBox="1"/>
          <p:nvPr>
            <p:ph idx="1" type="body"/>
          </p:nvPr>
        </p:nvSpPr>
        <p:spPr>
          <a:xfrm>
            <a:off x="1578850" y="3334150"/>
            <a:ext cx="8814600" cy="43890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Do you know what helps you make your point clear? Lists like this one:</a:t>
            </a:r>
            <a:endParaRPr/>
          </a:p>
          <a:p>
            <a:pPr indent="-635000" lvl="0" marL="914400" rtl="0" algn="l">
              <a:spcBef>
                <a:spcPts val="2000"/>
              </a:spcBef>
              <a:spcAft>
                <a:spcPts val="0"/>
              </a:spcAft>
              <a:buSzPts val="2800"/>
              <a:buChar char="●"/>
            </a:pPr>
            <a:r>
              <a:rPr lang="en"/>
              <a:t>They’re simple</a:t>
            </a:r>
            <a:endParaRPr/>
          </a:p>
          <a:p>
            <a:pPr indent="-635000" lvl="0" marL="914400" rtl="0" algn="l">
              <a:spcBef>
                <a:spcPts val="0"/>
              </a:spcBef>
              <a:spcAft>
                <a:spcPts val="0"/>
              </a:spcAft>
              <a:buSzPts val="2800"/>
              <a:buChar char="●"/>
            </a:pPr>
            <a:r>
              <a:rPr lang="en"/>
              <a:t>You can organize your ideas clearly</a:t>
            </a:r>
            <a:endParaRPr/>
          </a:p>
          <a:p>
            <a:pPr indent="-635000" lvl="0" marL="914400" rtl="0" algn="l">
              <a:spcBef>
                <a:spcPts val="0"/>
              </a:spcBef>
              <a:spcAft>
                <a:spcPts val="0"/>
              </a:spcAft>
              <a:buSzPts val="2800"/>
              <a:buChar char="●"/>
            </a:pPr>
            <a:r>
              <a:rPr lang="en"/>
              <a:t>You’ll never forget to buy milk!</a:t>
            </a:r>
            <a:endParaRPr/>
          </a:p>
          <a:p>
            <a:pPr indent="0" lvl="0" marL="0" rtl="0" algn="l">
              <a:spcBef>
                <a:spcPts val="2000"/>
              </a:spcBef>
              <a:spcAft>
                <a:spcPts val="0"/>
              </a:spcAft>
              <a:buNone/>
            </a:pPr>
            <a:r>
              <a:rPr lang="en"/>
              <a:t>And the most important thing: the audience won’t miss the point of your presentation</a:t>
            </a:r>
            <a:endParaRPr/>
          </a:p>
          <a:p>
            <a:pPr indent="0" lvl="0" marL="0" rtl="0" algn="l">
              <a:spcBef>
                <a:spcPts val="2000"/>
              </a:spcBef>
              <a:spcAft>
                <a:spcPts val="2000"/>
              </a:spcAft>
              <a:buNone/>
            </a:pPr>
            <a:r>
              <a:t/>
            </a:r>
            <a:endParaRPr/>
          </a:p>
        </p:txBody>
      </p:sp>
      <p:pic>
        <p:nvPicPr>
          <p:cNvPr id="1146" name="Google Shape;1146;p48"/>
          <p:cNvPicPr preferRelativeResize="0"/>
          <p:nvPr/>
        </p:nvPicPr>
        <p:blipFill rotWithShape="1">
          <a:blip r:embed="rId3">
            <a:alphaModFix/>
          </a:blip>
          <a:srcRect b="6821" l="38214" r="4364" t="6830"/>
          <a:stretch/>
        </p:blipFill>
        <p:spPr>
          <a:xfrm>
            <a:off x="11291899" y="2768905"/>
            <a:ext cx="5544600" cy="5544600"/>
          </a:xfrm>
          <a:prstGeom prst="ellipse">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49"/>
          <p:cNvSpPr txBox="1"/>
          <p:nvPr>
            <p:ph idx="3" type="title"/>
          </p:nvPr>
        </p:nvSpPr>
        <p:spPr>
          <a:xfrm>
            <a:off x="1207000" y="781250"/>
            <a:ext cx="158736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DEFINE AND EXECUTE THE BUSINESS STRATEGY</a:t>
            </a:r>
            <a:endParaRPr/>
          </a:p>
        </p:txBody>
      </p:sp>
      <p:sp>
        <p:nvSpPr>
          <p:cNvPr id="1152" name="Google Shape;1152;p49"/>
          <p:cNvSpPr txBox="1"/>
          <p:nvPr>
            <p:ph idx="4" type="subTitle"/>
          </p:nvPr>
        </p:nvSpPr>
        <p:spPr>
          <a:xfrm>
            <a:off x="9719150" y="5316900"/>
            <a:ext cx="5662800" cy="2140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Mercury is the closest planet to the Sun and the smallest one in the Solar System—it’s only a bit larger than the Moon</a:t>
            </a:r>
            <a:endParaRPr/>
          </a:p>
        </p:txBody>
      </p:sp>
      <p:sp>
        <p:nvSpPr>
          <p:cNvPr id="1153" name="Google Shape;1153;p49"/>
          <p:cNvSpPr txBox="1"/>
          <p:nvPr>
            <p:ph idx="1" type="subTitle"/>
          </p:nvPr>
        </p:nvSpPr>
        <p:spPr>
          <a:xfrm>
            <a:off x="2906150" y="5316900"/>
            <a:ext cx="5662800" cy="2140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Despite being red, Mars is actually a cold place. It’s full of iron oxide dust, which gives the planet its reddish cast</a:t>
            </a:r>
            <a:endParaRPr/>
          </a:p>
        </p:txBody>
      </p:sp>
      <p:sp>
        <p:nvSpPr>
          <p:cNvPr id="1154" name="Google Shape;1154;p49"/>
          <p:cNvSpPr txBox="1"/>
          <p:nvPr>
            <p:ph type="title"/>
          </p:nvPr>
        </p:nvSpPr>
        <p:spPr>
          <a:xfrm>
            <a:off x="3103850" y="4444268"/>
            <a:ext cx="5267400" cy="10632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MARS</a:t>
            </a:r>
            <a:endParaRPr/>
          </a:p>
        </p:txBody>
      </p:sp>
      <p:sp>
        <p:nvSpPr>
          <p:cNvPr id="1155" name="Google Shape;1155;p49"/>
          <p:cNvSpPr txBox="1"/>
          <p:nvPr>
            <p:ph idx="2" type="title"/>
          </p:nvPr>
        </p:nvSpPr>
        <p:spPr>
          <a:xfrm>
            <a:off x="9917000" y="4444268"/>
            <a:ext cx="5267400" cy="10632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MERCURY</a:t>
            </a:r>
            <a:endParaRPr/>
          </a:p>
        </p:txBody>
      </p:sp>
      <p:sp>
        <p:nvSpPr>
          <p:cNvPr id="1156" name="Google Shape;1156;p49"/>
          <p:cNvSpPr/>
          <p:nvPr/>
        </p:nvSpPr>
        <p:spPr>
          <a:xfrm>
            <a:off x="12063795" y="3519165"/>
            <a:ext cx="973509" cy="912566"/>
          </a:xfrm>
          <a:custGeom>
            <a:rect b="b" l="l" r="r" t="t"/>
            <a:pathLst>
              <a:path extrusionOk="0" h="13327" w="14217">
                <a:moveTo>
                  <a:pt x="1823" y="783"/>
                </a:moveTo>
                <a:cubicBezTo>
                  <a:pt x="1874" y="783"/>
                  <a:pt x="1926" y="790"/>
                  <a:pt x="1977" y="807"/>
                </a:cubicBezTo>
                <a:cubicBezTo>
                  <a:pt x="2322" y="914"/>
                  <a:pt x="2465" y="1319"/>
                  <a:pt x="2263" y="1617"/>
                </a:cubicBezTo>
                <a:cubicBezTo>
                  <a:pt x="2251" y="1628"/>
                  <a:pt x="2251" y="1640"/>
                  <a:pt x="2239" y="1652"/>
                </a:cubicBezTo>
                <a:cubicBezTo>
                  <a:pt x="2126" y="1787"/>
                  <a:pt x="1976" y="1847"/>
                  <a:pt x="1828" y="1847"/>
                </a:cubicBezTo>
                <a:cubicBezTo>
                  <a:pt x="1558" y="1847"/>
                  <a:pt x="1298" y="1643"/>
                  <a:pt x="1298" y="1319"/>
                </a:cubicBezTo>
                <a:cubicBezTo>
                  <a:pt x="1298" y="1017"/>
                  <a:pt x="1546" y="783"/>
                  <a:pt x="1823" y="783"/>
                </a:cubicBezTo>
                <a:close/>
                <a:moveTo>
                  <a:pt x="12314" y="795"/>
                </a:moveTo>
                <a:cubicBezTo>
                  <a:pt x="12971" y="795"/>
                  <a:pt x="13308" y="1608"/>
                  <a:pt x="12836" y="2081"/>
                </a:cubicBezTo>
                <a:cubicBezTo>
                  <a:pt x="12681" y="2235"/>
                  <a:pt x="12490" y="2305"/>
                  <a:pt x="12303" y="2305"/>
                </a:cubicBezTo>
                <a:cubicBezTo>
                  <a:pt x="11913" y="2305"/>
                  <a:pt x="11538" y="2004"/>
                  <a:pt x="11538" y="1545"/>
                </a:cubicBezTo>
                <a:cubicBezTo>
                  <a:pt x="11538" y="1128"/>
                  <a:pt x="11883" y="795"/>
                  <a:pt x="12300" y="795"/>
                </a:cubicBezTo>
                <a:cubicBezTo>
                  <a:pt x="12305" y="795"/>
                  <a:pt x="12309" y="795"/>
                  <a:pt x="12314" y="795"/>
                </a:cubicBezTo>
                <a:close/>
                <a:moveTo>
                  <a:pt x="7448" y="4233"/>
                </a:moveTo>
                <a:cubicBezTo>
                  <a:pt x="8296" y="4233"/>
                  <a:pt x="9145" y="4813"/>
                  <a:pt x="9192" y="5974"/>
                </a:cubicBezTo>
                <a:cubicBezTo>
                  <a:pt x="9192" y="6939"/>
                  <a:pt x="8406" y="7724"/>
                  <a:pt x="7442" y="7724"/>
                </a:cubicBezTo>
                <a:cubicBezTo>
                  <a:pt x="6478" y="7713"/>
                  <a:pt x="5704" y="6939"/>
                  <a:pt x="5704" y="5974"/>
                </a:cubicBezTo>
                <a:cubicBezTo>
                  <a:pt x="5751" y="4813"/>
                  <a:pt x="6600" y="4233"/>
                  <a:pt x="7448" y="4233"/>
                </a:cubicBezTo>
                <a:close/>
                <a:moveTo>
                  <a:pt x="12641" y="7948"/>
                </a:moveTo>
                <a:cubicBezTo>
                  <a:pt x="12779" y="7948"/>
                  <a:pt x="12919" y="8016"/>
                  <a:pt x="13002" y="8153"/>
                </a:cubicBezTo>
                <a:cubicBezTo>
                  <a:pt x="13157" y="8427"/>
                  <a:pt x="12955" y="8760"/>
                  <a:pt x="12645" y="8760"/>
                </a:cubicBezTo>
                <a:cubicBezTo>
                  <a:pt x="12335" y="8760"/>
                  <a:pt x="12145" y="8439"/>
                  <a:pt x="12288" y="8165"/>
                </a:cubicBezTo>
                <a:cubicBezTo>
                  <a:pt x="12288" y="8165"/>
                  <a:pt x="12288" y="8153"/>
                  <a:pt x="12288" y="8153"/>
                </a:cubicBezTo>
                <a:cubicBezTo>
                  <a:pt x="12365" y="8016"/>
                  <a:pt x="12502" y="7948"/>
                  <a:pt x="12641" y="7948"/>
                </a:cubicBezTo>
                <a:close/>
                <a:moveTo>
                  <a:pt x="2068" y="7913"/>
                </a:moveTo>
                <a:cubicBezTo>
                  <a:pt x="2470" y="7913"/>
                  <a:pt x="2858" y="8225"/>
                  <a:pt x="2858" y="8701"/>
                </a:cubicBezTo>
                <a:cubicBezTo>
                  <a:pt x="2858" y="9129"/>
                  <a:pt x="2501" y="9475"/>
                  <a:pt x="2072" y="9475"/>
                </a:cubicBezTo>
                <a:cubicBezTo>
                  <a:pt x="1382" y="9475"/>
                  <a:pt x="1036" y="8629"/>
                  <a:pt x="1525" y="8141"/>
                </a:cubicBezTo>
                <a:cubicBezTo>
                  <a:pt x="1682" y="7984"/>
                  <a:pt x="1877" y="7913"/>
                  <a:pt x="2068" y="7913"/>
                </a:cubicBezTo>
                <a:close/>
                <a:moveTo>
                  <a:pt x="6970" y="11414"/>
                </a:moveTo>
                <a:cubicBezTo>
                  <a:pt x="7260" y="11414"/>
                  <a:pt x="7537" y="11641"/>
                  <a:pt x="7537" y="11987"/>
                </a:cubicBezTo>
                <a:cubicBezTo>
                  <a:pt x="7537" y="12296"/>
                  <a:pt x="7287" y="12558"/>
                  <a:pt x="6966" y="12558"/>
                </a:cubicBezTo>
                <a:lnTo>
                  <a:pt x="6966" y="12546"/>
                </a:lnTo>
                <a:cubicBezTo>
                  <a:pt x="6466" y="12546"/>
                  <a:pt x="6216" y="11939"/>
                  <a:pt x="6573" y="11582"/>
                </a:cubicBezTo>
                <a:cubicBezTo>
                  <a:pt x="6689" y="11466"/>
                  <a:pt x="6830" y="11414"/>
                  <a:pt x="6970" y="11414"/>
                </a:cubicBezTo>
                <a:close/>
                <a:moveTo>
                  <a:pt x="1803" y="1"/>
                </a:moveTo>
                <a:cubicBezTo>
                  <a:pt x="1438" y="1"/>
                  <a:pt x="1067" y="157"/>
                  <a:pt x="786" y="521"/>
                </a:cubicBezTo>
                <a:cubicBezTo>
                  <a:pt x="54" y="1463"/>
                  <a:pt x="842" y="2649"/>
                  <a:pt x="1821" y="2649"/>
                </a:cubicBezTo>
                <a:cubicBezTo>
                  <a:pt x="2066" y="2649"/>
                  <a:pt x="2324" y="2574"/>
                  <a:pt x="2572" y="2402"/>
                </a:cubicBezTo>
                <a:lnTo>
                  <a:pt x="5275" y="4676"/>
                </a:lnTo>
                <a:cubicBezTo>
                  <a:pt x="4930" y="5272"/>
                  <a:pt x="4823" y="5974"/>
                  <a:pt x="5013" y="6641"/>
                </a:cubicBezTo>
                <a:lnTo>
                  <a:pt x="3239" y="7665"/>
                </a:lnTo>
                <a:cubicBezTo>
                  <a:pt x="2941" y="7332"/>
                  <a:pt x="2513" y="7141"/>
                  <a:pt x="2072" y="7141"/>
                </a:cubicBezTo>
                <a:cubicBezTo>
                  <a:pt x="1" y="7224"/>
                  <a:pt x="1" y="10165"/>
                  <a:pt x="2072" y="10261"/>
                </a:cubicBezTo>
                <a:cubicBezTo>
                  <a:pt x="3072" y="10261"/>
                  <a:pt x="3811" y="9332"/>
                  <a:pt x="3596" y="8356"/>
                </a:cubicBezTo>
                <a:lnTo>
                  <a:pt x="5335" y="7355"/>
                </a:lnTo>
                <a:cubicBezTo>
                  <a:pt x="5668" y="7867"/>
                  <a:pt x="6168" y="8236"/>
                  <a:pt x="6751" y="8403"/>
                </a:cubicBezTo>
                <a:lnTo>
                  <a:pt x="6656" y="10677"/>
                </a:lnTo>
                <a:cubicBezTo>
                  <a:pt x="6049" y="10832"/>
                  <a:pt x="5632" y="11368"/>
                  <a:pt x="5632" y="11987"/>
                </a:cubicBezTo>
                <a:cubicBezTo>
                  <a:pt x="5668" y="12880"/>
                  <a:pt x="6323" y="13326"/>
                  <a:pt x="6978" y="13326"/>
                </a:cubicBezTo>
                <a:cubicBezTo>
                  <a:pt x="7632" y="13326"/>
                  <a:pt x="8287" y="12880"/>
                  <a:pt x="8323" y="11987"/>
                </a:cubicBezTo>
                <a:cubicBezTo>
                  <a:pt x="8323" y="11415"/>
                  <a:pt x="7966" y="10915"/>
                  <a:pt x="7430" y="10713"/>
                </a:cubicBezTo>
                <a:lnTo>
                  <a:pt x="7525" y="8498"/>
                </a:lnTo>
                <a:cubicBezTo>
                  <a:pt x="8383" y="8475"/>
                  <a:pt x="9168" y="8010"/>
                  <a:pt x="9609" y="7284"/>
                </a:cubicBezTo>
                <a:lnTo>
                  <a:pt x="11466" y="8165"/>
                </a:lnTo>
                <a:cubicBezTo>
                  <a:pt x="11359" y="8879"/>
                  <a:pt x="11919" y="9534"/>
                  <a:pt x="12645" y="9534"/>
                </a:cubicBezTo>
                <a:cubicBezTo>
                  <a:pt x="14217" y="9475"/>
                  <a:pt x="14217" y="7224"/>
                  <a:pt x="12645" y="7153"/>
                </a:cubicBezTo>
                <a:lnTo>
                  <a:pt x="12645" y="7165"/>
                </a:lnTo>
                <a:cubicBezTo>
                  <a:pt x="12347" y="7165"/>
                  <a:pt x="12062" y="7272"/>
                  <a:pt x="11835" y="7474"/>
                </a:cubicBezTo>
                <a:lnTo>
                  <a:pt x="9907" y="6558"/>
                </a:lnTo>
                <a:cubicBezTo>
                  <a:pt x="10073" y="5855"/>
                  <a:pt x="9918" y="5105"/>
                  <a:pt x="9502" y="4510"/>
                </a:cubicBezTo>
                <a:lnTo>
                  <a:pt x="11454" y="2843"/>
                </a:lnTo>
                <a:cubicBezTo>
                  <a:pt x="11711" y="3009"/>
                  <a:pt x="12004" y="3090"/>
                  <a:pt x="12295" y="3090"/>
                </a:cubicBezTo>
                <a:cubicBezTo>
                  <a:pt x="12733" y="3090"/>
                  <a:pt x="13166" y="2907"/>
                  <a:pt x="13467" y="2557"/>
                </a:cubicBezTo>
                <a:cubicBezTo>
                  <a:pt x="13967" y="1962"/>
                  <a:pt x="13955" y="1093"/>
                  <a:pt x="13431" y="521"/>
                </a:cubicBezTo>
                <a:cubicBezTo>
                  <a:pt x="13131" y="187"/>
                  <a:pt x="12710" y="12"/>
                  <a:pt x="12285" y="12"/>
                </a:cubicBezTo>
                <a:cubicBezTo>
                  <a:pt x="11984" y="12"/>
                  <a:pt x="11681" y="100"/>
                  <a:pt x="11419" y="283"/>
                </a:cubicBezTo>
                <a:cubicBezTo>
                  <a:pt x="10788" y="724"/>
                  <a:pt x="10573" y="1569"/>
                  <a:pt x="10931" y="2260"/>
                </a:cubicBezTo>
                <a:lnTo>
                  <a:pt x="8954" y="3950"/>
                </a:lnTo>
                <a:cubicBezTo>
                  <a:pt x="8508" y="3616"/>
                  <a:pt x="7978" y="3451"/>
                  <a:pt x="7450" y="3451"/>
                </a:cubicBezTo>
                <a:cubicBezTo>
                  <a:pt x="6849" y="3451"/>
                  <a:pt x="6250" y="3663"/>
                  <a:pt x="5775" y="4081"/>
                </a:cubicBezTo>
                <a:lnTo>
                  <a:pt x="3049" y="1783"/>
                </a:lnTo>
                <a:cubicBezTo>
                  <a:pt x="3420" y="800"/>
                  <a:pt x="2629" y="1"/>
                  <a:pt x="1803"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grpSp>
        <p:nvGrpSpPr>
          <p:cNvPr id="1157" name="Google Shape;1157;p49"/>
          <p:cNvGrpSpPr/>
          <p:nvPr/>
        </p:nvGrpSpPr>
        <p:grpSpPr>
          <a:xfrm>
            <a:off x="5278511" y="3519123"/>
            <a:ext cx="918072" cy="912593"/>
            <a:chOff x="1162796" y="3709906"/>
            <a:chExt cx="380658" cy="378387"/>
          </a:xfrm>
        </p:grpSpPr>
        <p:sp>
          <p:nvSpPr>
            <p:cNvPr id="1158" name="Google Shape;1158;p49"/>
            <p:cNvSpPr/>
            <p:nvPr/>
          </p:nvSpPr>
          <p:spPr>
            <a:xfrm>
              <a:off x="1321339" y="3779467"/>
              <a:ext cx="63230" cy="62975"/>
            </a:xfrm>
            <a:custGeom>
              <a:rect b="b" l="l" r="r" t="t"/>
              <a:pathLst>
                <a:path extrusionOk="0" h="2218" w="2227">
                  <a:moveTo>
                    <a:pt x="1107" y="765"/>
                  </a:moveTo>
                  <a:lnTo>
                    <a:pt x="1107" y="777"/>
                  </a:lnTo>
                  <a:cubicBezTo>
                    <a:pt x="1405" y="777"/>
                    <a:pt x="1548" y="1122"/>
                    <a:pt x="1346" y="1337"/>
                  </a:cubicBezTo>
                  <a:cubicBezTo>
                    <a:pt x="1280" y="1402"/>
                    <a:pt x="1199" y="1431"/>
                    <a:pt x="1119" y="1431"/>
                  </a:cubicBezTo>
                  <a:cubicBezTo>
                    <a:pt x="950" y="1431"/>
                    <a:pt x="786" y="1300"/>
                    <a:pt x="786" y="1098"/>
                  </a:cubicBezTo>
                  <a:cubicBezTo>
                    <a:pt x="774" y="920"/>
                    <a:pt x="929" y="765"/>
                    <a:pt x="1107" y="765"/>
                  </a:cubicBezTo>
                  <a:close/>
                  <a:moveTo>
                    <a:pt x="1113" y="0"/>
                  </a:moveTo>
                  <a:cubicBezTo>
                    <a:pt x="572" y="0"/>
                    <a:pt x="30" y="366"/>
                    <a:pt x="0" y="1098"/>
                  </a:cubicBezTo>
                  <a:cubicBezTo>
                    <a:pt x="0" y="1718"/>
                    <a:pt x="500" y="2206"/>
                    <a:pt x="1107" y="2218"/>
                  </a:cubicBezTo>
                  <a:cubicBezTo>
                    <a:pt x="1727" y="2206"/>
                    <a:pt x="2227" y="1718"/>
                    <a:pt x="2227" y="1098"/>
                  </a:cubicBezTo>
                  <a:cubicBezTo>
                    <a:pt x="2197" y="366"/>
                    <a:pt x="1655" y="0"/>
                    <a:pt x="1113"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1159" name="Google Shape;1159;p49"/>
            <p:cNvSpPr/>
            <p:nvPr/>
          </p:nvSpPr>
          <p:spPr>
            <a:xfrm>
              <a:off x="1162796" y="3709906"/>
              <a:ext cx="380658" cy="378387"/>
            </a:xfrm>
            <a:custGeom>
              <a:rect b="b" l="l" r="r" t="t"/>
              <a:pathLst>
                <a:path extrusionOk="0" h="13327" w="13407">
                  <a:moveTo>
                    <a:pt x="6977" y="798"/>
                  </a:moveTo>
                  <a:lnTo>
                    <a:pt x="6977" y="1215"/>
                  </a:lnTo>
                  <a:cubicBezTo>
                    <a:pt x="7001" y="1393"/>
                    <a:pt x="7120" y="1536"/>
                    <a:pt x="7275" y="1584"/>
                  </a:cubicBezTo>
                  <a:cubicBezTo>
                    <a:pt x="7584" y="1679"/>
                    <a:pt x="7858" y="1834"/>
                    <a:pt x="8085" y="2048"/>
                  </a:cubicBezTo>
                  <a:cubicBezTo>
                    <a:pt x="8154" y="2118"/>
                    <a:pt x="8247" y="2155"/>
                    <a:pt x="8344" y="2155"/>
                  </a:cubicBezTo>
                  <a:cubicBezTo>
                    <a:pt x="8413" y="2155"/>
                    <a:pt x="8484" y="2136"/>
                    <a:pt x="8549" y="2096"/>
                  </a:cubicBezTo>
                  <a:lnTo>
                    <a:pt x="8930" y="1870"/>
                  </a:lnTo>
                  <a:lnTo>
                    <a:pt x="9251" y="2417"/>
                  </a:lnTo>
                  <a:lnTo>
                    <a:pt x="8858" y="2644"/>
                  </a:lnTo>
                  <a:cubicBezTo>
                    <a:pt x="8716" y="2727"/>
                    <a:pt x="8632" y="2894"/>
                    <a:pt x="8680" y="3072"/>
                  </a:cubicBezTo>
                  <a:cubicBezTo>
                    <a:pt x="8739" y="3346"/>
                    <a:pt x="8751" y="3632"/>
                    <a:pt x="8704" y="3906"/>
                  </a:cubicBezTo>
                  <a:cubicBezTo>
                    <a:pt x="8680" y="4072"/>
                    <a:pt x="8763" y="4239"/>
                    <a:pt x="8918" y="4322"/>
                  </a:cubicBezTo>
                  <a:lnTo>
                    <a:pt x="9323" y="4525"/>
                  </a:lnTo>
                  <a:lnTo>
                    <a:pt x="9037" y="5084"/>
                  </a:lnTo>
                  <a:lnTo>
                    <a:pt x="8632" y="4882"/>
                  </a:lnTo>
                  <a:cubicBezTo>
                    <a:pt x="8575" y="4851"/>
                    <a:pt x="8514" y="4836"/>
                    <a:pt x="8455" y="4836"/>
                  </a:cubicBezTo>
                  <a:cubicBezTo>
                    <a:pt x="8353" y="4836"/>
                    <a:pt x="8255" y="4878"/>
                    <a:pt x="8180" y="4953"/>
                  </a:cubicBezTo>
                  <a:cubicBezTo>
                    <a:pt x="7930" y="5215"/>
                    <a:pt x="7620" y="5406"/>
                    <a:pt x="7287" y="5513"/>
                  </a:cubicBezTo>
                  <a:cubicBezTo>
                    <a:pt x="7120" y="5561"/>
                    <a:pt x="7013" y="5715"/>
                    <a:pt x="7013" y="5882"/>
                  </a:cubicBezTo>
                  <a:lnTo>
                    <a:pt x="7013" y="6358"/>
                  </a:lnTo>
                  <a:lnTo>
                    <a:pt x="6358" y="6358"/>
                  </a:lnTo>
                  <a:lnTo>
                    <a:pt x="6358" y="5882"/>
                  </a:lnTo>
                  <a:cubicBezTo>
                    <a:pt x="6382" y="5715"/>
                    <a:pt x="6275" y="5561"/>
                    <a:pt x="6108" y="5513"/>
                  </a:cubicBezTo>
                  <a:cubicBezTo>
                    <a:pt x="5799" y="5418"/>
                    <a:pt x="5525" y="5263"/>
                    <a:pt x="5298" y="5049"/>
                  </a:cubicBezTo>
                  <a:cubicBezTo>
                    <a:pt x="5222" y="4979"/>
                    <a:pt x="5130" y="4942"/>
                    <a:pt x="5035" y="4942"/>
                  </a:cubicBezTo>
                  <a:cubicBezTo>
                    <a:pt x="4967" y="4942"/>
                    <a:pt x="4899" y="4961"/>
                    <a:pt x="4834" y="5001"/>
                  </a:cubicBezTo>
                  <a:lnTo>
                    <a:pt x="4441" y="5227"/>
                  </a:lnTo>
                  <a:lnTo>
                    <a:pt x="4132" y="4691"/>
                  </a:lnTo>
                  <a:lnTo>
                    <a:pt x="4525" y="4453"/>
                  </a:lnTo>
                  <a:cubicBezTo>
                    <a:pt x="4667" y="4370"/>
                    <a:pt x="4739" y="4203"/>
                    <a:pt x="4703" y="4037"/>
                  </a:cubicBezTo>
                  <a:lnTo>
                    <a:pt x="4703" y="4025"/>
                  </a:lnTo>
                  <a:cubicBezTo>
                    <a:pt x="4644" y="3751"/>
                    <a:pt x="4632" y="3465"/>
                    <a:pt x="4679" y="3191"/>
                  </a:cubicBezTo>
                  <a:cubicBezTo>
                    <a:pt x="4703" y="3013"/>
                    <a:pt x="4620" y="2846"/>
                    <a:pt x="4477" y="2774"/>
                  </a:cubicBezTo>
                  <a:lnTo>
                    <a:pt x="4072" y="2572"/>
                  </a:lnTo>
                  <a:lnTo>
                    <a:pt x="4346" y="2012"/>
                  </a:lnTo>
                  <a:lnTo>
                    <a:pt x="4751" y="2215"/>
                  </a:lnTo>
                  <a:cubicBezTo>
                    <a:pt x="4807" y="2245"/>
                    <a:pt x="4868" y="2260"/>
                    <a:pt x="4928" y="2260"/>
                  </a:cubicBezTo>
                  <a:cubicBezTo>
                    <a:pt x="5034" y="2260"/>
                    <a:pt x="5139" y="2215"/>
                    <a:pt x="5215" y="2132"/>
                  </a:cubicBezTo>
                  <a:cubicBezTo>
                    <a:pt x="5453" y="1882"/>
                    <a:pt x="5763" y="1691"/>
                    <a:pt x="6108" y="1584"/>
                  </a:cubicBezTo>
                  <a:cubicBezTo>
                    <a:pt x="6263" y="1536"/>
                    <a:pt x="6382" y="1381"/>
                    <a:pt x="6382" y="1215"/>
                  </a:cubicBezTo>
                  <a:lnTo>
                    <a:pt x="6382" y="798"/>
                  </a:lnTo>
                  <a:close/>
                  <a:moveTo>
                    <a:pt x="5001" y="5799"/>
                  </a:moveTo>
                  <a:cubicBezTo>
                    <a:pt x="5191" y="5942"/>
                    <a:pt x="5394" y="6061"/>
                    <a:pt x="5608" y="6144"/>
                  </a:cubicBezTo>
                  <a:lnTo>
                    <a:pt x="5608" y="6418"/>
                  </a:lnTo>
                  <a:cubicBezTo>
                    <a:pt x="5596" y="7553"/>
                    <a:pt x="4668" y="8466"/>
                    <a:pt x="3546" y="8466"/>
                  </a:cubicBezTo>
                  <a:cubicBezTo>
                    <a:pt x="3539" y="8466"/>
                    <a:pt x="3532" y="8466"/>
                    <a:pt x="3524" y="8466"/>
                  </a:cubicBezTo>
                  <a:lnTo>
                    <a:pt x="2572" y="8466"/>
                  </a:lnTo>
                  <a:cubicBezTo>
                    <a:pt x="2346" y="8466"/>
                    <a:pt x="2179" y="8644"/>
                    <a:pt x="2179" y="8859"/>
                  </a:cubicBezTo>
                  <a:lnTo>
                    <a:pt x="2179" y="9144"/>
                  </a:lnTo>
                  <a:lnTo>
                    <a:pt x="1846" y="9144"/>
                  </a:lnTo>
                  <a:lnTo>
                    <a:pt x="953" y="8168"/>
                  </a:lnTo>
                  <a:lnTo>
                    <a:pt x="1846" y="7192"/>
                  </a:lnTo>
                  <a:lnTo>
                    <a:pt x="2179" y="7192"/>
                  </a:lnTo>
                  <a:lnTo>
                    <a:pt x="2179" y="7454"/>
                  </a:lnTo>
                  <a:cubicBezTo>
                    <a:pt x="2179" y="7668"/>
                    <a:pt x="2346" y="7835"/>
                    <a:pt x="2572" y="7835"/>
                  </a:cubicBezTo>
                  <a:lnTo>
                    <a:pt x="3703" y="7835"/>
                  </a:lnTo>
                  <a:cubicBezTo>
                    <a:pt x="4394" y="7835"/>
                    <a:pt x="4965" y="7275"/>
                    <a:pt x="4965" y="6584"/>
                  </a:cubicBezTo>
                  <a:lnTo>
                    <a:pt x="4965" y="5822"/>
                  </a:lnTo>
                  <a:lnTo>
                    <a:pt x="5001" y="5799"/>
                  </a:lnTo>
                  <a:close/>
                  <a:moveTo>
                    <a:pt x="8454" y="5787"/>
                  </a:moveTo>
                  <a:lnTo>
                    <a:pt x="8454" y="7180"/>
                  </a:lnTo>
                  <a:cubicBezTo>
                    <a:pt x="8454" y="7537"/>
                    <a:pt x="8751" y="7835"/>
                    <a:pt x="9108" y="7835"/>
                  </a:cubicBezTo>
                  <a:lnTo>
                    <a:pt x="11025" y="7835"/>
                  </a:lnTo>
                  <a:cubicBezTo>
                    <a:pt x="11133" y="7835"/>
                    <a:pt x="11228" y="7751"/>
                    <a:pt x="11228" y="7644"/>
                  </a:cubicBezTo>
                  <a:lnTo>
                    <a:pt x="11228" y="7192"/>
                  </a:lnTo>
                  <a:lnTo>
                    <a:pt x="11561" y="7192"/>
                  </a:lnTo>
                  <a:lnTo>
                    <a:pt x="12454" y="8168"/>
                  </a:lnTo>
                  <a:lnTo>
                    <a:pt x="11549" y="9144"/>
                  </a:lnTo>
                  <a:lnTo>
                    <a:pt x="11228" y="9144"/>
                  </a:lnTo>
                  <a:lnTo>
                    <a:pt x="11228" y="8882"/>
                  </a:lnTo>
                  <a:cubicBezTo>
                    <a:pt x="11228" y="8668"/>
                    <a:pt x="11049" y="8489"/>
                    <a:pt x="10835" y="8489"/>
                  </a:cubicBezTo>
                  <a:lnTo>
                    <a:pt x="9882" y="8489"/>
                  </a:lnTo>
                  <a:cubicBezTo>
                    <a:pt x="9875" y="8490"/>
                    <a:pt x="9868" y="8490"/>
                    <a:pt x="9860" y="8490"/>
                  </a:cubicBezTo>
                  <a:cubicBezTo>
                    <a:pt x="8727" y="8490"/>
                    <a:pt x="7811" y="7577"/>
                    <a:pt x="7799" y="6442"/>
                  </a:cubicBezTo>
                  <a:lnTo>
                    <a:pt x="7799" y="6168"/>
                  </a:lnTo>
                  <a:cubicBezTo>
                    <a:pt x="8037" y="6073"/>
                    <a:pt x="8251" y="5942"/>
                    <a:pt x="8454" y="5787"/>
                  </a:cubicBezTo>
                  <a:close/>
                  <a:moveTo>
                    <a:pt x="7001" y="7132"/>
                  </a:moveTo>
                  <a:lnTo>
                    <a:pt x="7001" y="10811"/>
                  </a:lnTo>
                  <a:cubicBezTo>
                    <a:pt x="7001" y="11019"/>
                    <a:pt x="7168" y="11193"/>
                    <a:pt x="7374" y="11193"/>
                  </a:cubicBezTo>
                  <a:cubicBezTo>
                    <a:pt x="7380" y="11193"/>
                    <a:pt x="7387" y="11193"/>
                    <a:pt x="7394" y="11192"/>
                  </a:cubicBezTo>
                  <a:lnTo>
                    <a:pt x="7656" y="11192"/>
                  </a:lnTo>
                  <a:lnTo>
                    <a:pt x="7656" y="11526"/>
                  </a:lnTo>
                  <a:lnTo>
                    <a:pt x="6691" y="12407"/>
                  </a:lnTo>
                  <a:lnTo>
                    <a:pt x="5703" y="11526"/>
                  </a:lnTo>
                  <a:lnTo>
                    <a:pt x="5703" y="11192"/>
                  </a:lnTo>
                  <a:lnTo>
                    <a:pt x="6001" y="11192"/>
                  </a:lnTo>
                  <a:cubicBezTo>
                    <a:pt x="6215" y="11192"/>
                    <a:pt x="6382" y="11026"/>
                    <a:pt x="6382" y="10811"/>
                  </a:cubicBezTo>
                  <a:lnTo>
                    <a:pt x="6382" y="7132"/>
                  </a:lnTo>
                  <a:close/>
                  <a:moveTo>
                    <a:pt x="6001" y="0"/>
                  </a:moveTo>
                  <a:cubicBezTo>
                    <a:pt x="5787" y="0"/>
                    <a:pt x="5620" y="179"/>
                    <a:pt x="5620" y="393"/>
                  </a:cubicBezTo>
                  <a:lnTo>
                    <a:pt x="5620" y="941"/>
                  </a:lnTo>
                  <a:cubicBezTo>
                    <a:pt x="5346" y="1060"/>
                    <a:pt x="5096" y="1215"/>
                    <a:pt x="4870" y="1405"/>
                  </a:cubicBezTo>
                  <a:lnTo>
                    <a:pt x="4358" y="1143"/>
                  </a:lnTo>
                  <a:cubicBezTo>
                    <a:pt x="4310" y="1120"/>
                    <a:pt x="4275" y="1108"/>
                    <a:pt x="4239" y="1096"/>
                  </a:cubicBezTo>
                  <a:cubicBezTo>
                    <a:pt x="4220" y="1093"/>
                    <a:pt x="4201" y="1092"/>
                    <a:pt x="4182" y="1092"/>
                  </a:cubicBezTo>
                  <a:cubicBezTo>
                    <a:pt x="4035" y="1092"/>
                    <a:pt x="3896" y="1173"/>
                    <a:pt x="3822" y="1310"/>
                  </a:cubicBezTo>
                  <a:lnTo>
                    <a:pt x="3191" y="2560"/>
                  </a:lnTo>
                  <a:cubicBezTo>
                    <a:pt x="3120" y="2715"/>
                    <a:pt x="3143" y="2894"/>
                    <a:pt x="3262" y="3013"/>
                  </a:cubicBezTo>
                  <a:cubicBezTo>
                    <a:pt x="3298" y="3048"/>
                    <a:pt x="3334" y="3072"/>
                    <a:pt x="3370" y="3084"/>
                  </a:cubicBezTo>
                  <a:lnTo>
                    <a:pt x="3870" y="3346"/>
                  </a:lnTo>
                  <a:cubicBezTo>
                    <a:pt x="3858" y="3536"/>
                    <a:pt x="3870" y="3727"/>
                    <a:pt x="3894" y="3917"/>
                  </a:cubicBezTo>
                  <a:lnTo>
                    <a:pt x="3393" y="4203"/>
                  </a:lnTo>
                  <a:cubicBezTo>
                    <a:pt x="3203" y="4310"/>
                    <a:pt x="3143" y="4549"/>
                    <a:pt x="3251" y="4739"/>
                  </a:cubicBezTo>
                  <a:lnTo>
                    <a:pt x="3965" y="5953"/>
                  </a:lnTo>
                  <a:cubicBezTo>
                    <a:pt x="4013" y="6025"/>
                    <a:pt x="4084" y="6084"/>
                    <a:pt x="4179" y="6120"/>
                  </a:cubicBezTo>
                  <a:lnTo>
                    <a:pt x="4179" y="6584"/>
                  </a:lnTo>
                  <a:cubicBezTo>
                    <a:pt x="4179" y="6846"/>
                    <a:pt x="3965" y="7061"/>
                    <a:pt x="3703" y="7061"/>
                  </a:cubicBezTo>
                  <a:lnTo>
                    <a:pt x="2953" y="7061"/>
                  </a:lnTo>
                  <a:lnTo>
                    <a:pt x="2953" y="6799"/>
                  </a:lnTo>
                  <a:cubicBezTo>
                    <a:pt x="2953" y="6584"/>
                    <a:pt x="2786" y="6406"/>
                    <a:pt x="2572" y="6406"/>
                  </a:cubicBezTo>
                  <a:lnTo>
                    <a:pt x="1679" y="6406"/>
                  </a:lnTo>
                  <a:cubicBezTo>
                    <a:pt x="1560" y="6406"/>
                    <a:pt x="1465" y="6454"/>
                    <a:pt x="1381" y="6537"/>
                  </a:cubicBezTo>
                  <a:lnTo>
                    <a:pt x="143" y="7906"/>
                  </a:lnTo>
                  <a:cubicBezTo>
                    <a:pt x="0" y="8061"/>
                    <a:pt x="0" y="8287"/>
                    <a:pt x="143" y="8430"/>
                  </a:cubicBezTo>
                  <a:lnTo>
                    <a:pt x="1381" y="9799"/>
                  </a:lnTo>
                  <a:cubicBezTo>
                    <a:pt x="1453" y="9871"/>
                    <a:pt x="1560" y="9918"/>
                    <a:pt x="1667" y="9918"/>
                  </a:cubicBezTo>
                  <a:lnTo>
                    <a:pt x="2560" y="9918"/>
                  </a:lnTo>
                  <a:cubicBezTo>
                    <a:pt x="2774" y="9918"/>
                    <a:pt x="2953" y="9752"/>
                    <a:pt x="2953" y="9537"/>
                  </a:cubicBezTo>
                  <a:lnTo>
                    <a:pt x="2953" y="9240"/>
                  </a:lnTo>
                  <a:lnTo>
                    <a:pt x="3536" y="9240"/>
                  </a:lnTo>
                  <a:cubicBezTo>
                    <a:pt x="4322" y="9240"/>
                    <a:pt x="5072" y="8918"/>
                    <a:pt x="5608" y="8347"/>
                  </a:cubicBezTo>
                  <a:lnTo>
                    <a:pt x="5608" y="10418"/>
                  </a:lnTo>
                  <a:lnTo>
                    <a:pt x="5322" y="10418"/>
                  </a:lnTo>
                  <a:cubicBezTo>
                    <a:pt x="5108" y="10418"/>
                    <a:pt x="4929" y="10585"/>
                    <a:pt x="4929" y="10799"/>
                  </a:cubicBezTo>
                  <a:lnTo>
                    <a:pt x="4929" y="11692"/>
                  </a:lnTo>
                  <a:cubicBezTo>
                    <a:pt x="4929" y="11811"/>
                    <a:pt x="4977" y="11907"/>
                    <a:pt x="5060" y="11990"/>
                  </a:cubicBezTo>
                  <a:lnTo>
                    <a:pt x="6430" y="13228"/>
                  </a:lnTo>
                  <a:cubicBezTo>
                    <a:pt x="6507" y="13294"/>
                    <a:pt x="6602" y="13326"/>
                    <a:pt x="6697" y="13326"/>
                  </a:cubicBezTo>
                  <a:cubicBezTo>
                    <a:pt x="6793" y="13326"/>
                    <a:pt x="6888" y="13294"/>
                    <a:pt x="6965" y="13228"/>
                  </a:cubicBezTo>
                  <a:lnTo>
                    <a:pt x="8323" y="11990"/>
                  </a:lnTo>
                  <a:cubicBezTo>
                    <a:pt x="8406" y="11907"/>
                    <a:pt x="8454" y="11811"/>
                    <a:pt x="8454" y="11692"/>
                  </a:cubicBezTo>
                  <a:lnTo>
                    <a:pt x="8454" y="10799"/>
                  </a:lnTo>
                  <a:cubicBezTo>
                    <a:pt x="8454" y="10585"/>
                    <a:pt x="8275" y="10418"/>
                    <a:pt x="8061" y="10418"/>
                  </a:cubicBezTo>
                  <a:lnTo>
                    <a:pt x="7799" y="10418"/>
                  </a:lnTo>
                  <a:lnTo>
                    <a:pt x="7799" y="8347"/>
                  </a:lnTo>
                  <a:cubicBezTo>
                    <a:pt x="8335" y="8918"/>
                    <a:pt x="9085" y="9240"/>
                    <a:pt x="9870" y="9240"/>
                  </a:cubicBezTo>
                  <a:lnTo>
                    <a:pt x="10454" y="9240"/>
                  </a:lnTo>
                  <a:lnTo>
                    <a:pt x="10454" y="9525"/>
                  </a:lnTo>
                  <a:cubicBezTo>
                    <a:pt x="10454" y="9740"/>
                    <a:pt x="10632" y="9918"/>
                    <a:pt x="10847" y="9918"/>
                  </a:cubicBezTo>
                  <a:lnTo>
                    <a:pt x="11740" y="9918"/>
                  </a:lnTo>
                  <a:cubicBezTo>
                    <a:pt x="11847" y="9918"/>
                    <a:pt x="11954" y="9871"/>
                    <a:pt x="12025" y="9787"/>
                  </a:cubicBezTo>
                  <a:lnTo>
                    <a:pt x="13264" y="8430"/>
                  </a:lnTo>
                  <a:cubicBezTo>
                    <a:pt x="13407" y="8287"/>
                    <a:pt x="13407" y="8061"/>
                    <a:pt x="13264" y="7906"/>
                  </a:cubicBezTo>
                  <a:lnTo>
                    <a:pt x="12025" y="6537"/>
                  </a:lnTo>
                  <a:cubicBezTo>
                    <a:pt x="11942" y="6454"/>
                    <a:pt x="11847" y="6406"/>
                    <a:pt x="11728" y="6406"/>
                  </a:cubicBezTo>
                  <a:lnTo>
                    <a:pt x="10835" y="6406"/>
                  </a:lnTo>
                  <a:cubicBezTo>
                    <a:pt x="10621" y="6406"/>
                    <a:pt x="10454" y="6584"/>
                    <a:pt x="10454" y="6799"/>
                  </a:cubicBezTo>
                  <a:lnTo>
                    <a:pt x="10454" y="7061"/>
                  </a:lnTo>
                  <a:lnTo>
                    <a:pt x="9704" y="7061"/>
                  </a:lnTo>
                  <a:cubicBezTo>
                    <a:pt x="9442" y="7061"/>
                    <a:pt x="9228" y="6846"/>
                    <a:pt x="9228" y="6584"/>
                  </a:cubicBezTo>
                  <a:lnTo>
                    <a:pt x="9228" y="5977"/>
                  </a:lnTo>
                  <a:cubicBezTo>
                    <a:pt x="9275" y="5977"/>
                    <a:pt x="9311" y="5965"/>
                    <a:pt x="9358" y="5953"/>
                  </a:cubicBezTo>
                  <a:cubicBezTo>
                    <a:pt x="9454" y="5930"/>
                    <a:pt x="9537" y="5858"/>
                    <a:pt x="9585" y="5763"/>
                  </a:cubicBezTo>
                  <a:lnTo>
                    <a:pt x="10216" y="4513"/>
                  </a:lnTo>
                  <a:cubicBezTo>
                    <a:pt x="10287" y="4370"/>
                    <a:pt x="10263" y="4191"/>
                    <a:pt x="10156" y="4072"/>
                  </a:cubicBezTo>
                  <a:cubicBezTo>
                    <a:pt x="10132" y="4037"/>
                    <a:pt x="10085" y="4013"/>
                    <a:pt x="10037" y="3989"/>
                  </a:cubicBezTo>
                  <a:lnTo>
                    <a:pt x="9537" y="3739"/>
                  </a:lnTo>
                  <a:cubicBezTo>
                    <a:pt x="9549" y="3548"/>
                    <a:pt x="9537" y="3346"/>
                    <a:pt x="9513" y="3155"/>
                  </a:cubicBezTo>
                  <a:lnTo>
                    <a:pt x="10013" y="2882"/>
                  </a:lnTo>
                  <a:cubicBezTo>
                    <a:pt x="10192" y="2763"/>
                    <a:pt x="10251" y="2524"/>
                    <a:pt x="10144" y="2346"/>
                  </a:cubicBezTo>
                  <a:lnTo>
                    <a:pt x="9442" y="1131"/>
                  </a:lnTo>
                  <a:cubicBezTo>
                    <a:pt x="9361" y="1010"/>
                    <a:pt x="9225" y="938"/>
                    <a:pt x="9090" y="938"/>
                  </a:cubicBezTo>
                  <a:cubicBezTo>
                    <a:pt x="9027" y="938"/>
                    <a:pt x="8963" y="954"/>
                    <a:pt x="8906" y="989"/>
                  </a:cubicBezTo>
                  <a:lnTo>
                    <a:pt x="8406" y="1274"/>
                  </a:lnTo>
                  <a:cubicBezTo>
                    <a:pt x="8227" y="1143"/>
                    <a:pt x="8013" y="1024"/>
                    <a:pt x="7799" y="929"/>
                  </a:cubicBezTo>
                  <a:lnTo>
                    <a:pt x="7799" y="393"/>
                  </a:lnTo>
                  <a:cubicBezTo>
                    <a:pt x="7799" y="179"/>
                    <a:pt x="7632" y="0"/>
                    <a:pt x="7418"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grpSp>
        <p:nvGrpSpPr>
          <p:cNvPr id="1164" name="Google Shape;1164;p50"/>
          <p:cNvGrpSpPr/>
          <p:nvPr/>
        </p:nvGrpSpPr>
        <p:grpSpPr>
          <a:xfrm>
            <a:off x="5973838" y="2594353"/>
            <a:ext cx="955800" cy="6555466"/>
            <a:chOff x="2986919" y="1297177"/>
            <a:chExt cx="477900" cy="3277733"/>
          </a:xfrm>
        </p:grpSpPr>
        <p:sp>
          <p:nvSpPr>
            <p:cNvPr id="1165" name="Google Shape;1165;p50"/>
            <p:cNvSpPr/>
            <p:nvPr/>
          </p:nvSpPr>
          <p:spPr>
            <a:xfrm>
              <a:off x="2986919" y="1297177"/>
              <a:ext cx="477900" cy="477900"/>
            </a:xfrm>
            <a:prstGeom prst="rect">
              <a:avLst/>
            </a:prstGeom>
            <a:noFill/>
            <a:ln cap="flat" cmpd="sng" w="19050">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6" name="Google Shape;1166;p50"/>
            <p:cNvSpPr/>
            <p:nvPr/>
          </p:nvSpPr>
          <p:spPr>
            <a:xfrm>
              <a:off x="2986919" y="2097902"/>
              <a:ext cx="477900" cy="477900"/>
            </a:xfrm>
            <a:prstGeom prst="rect">
              <a:avLst/>
            </a:prstGeom>
            <a:noFill/>
            <a:ln cap="flat" cmpd="sng" w="19050">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7" name="Google Shape;1167;p50"/>
            <p:cNvSpPr/>
            <p:nvPr/>
          </p:nvSpPr>
          <p:spPr>
            <a:xfrm>
              <a:off x="2986919" y="2898627"/>
              <a:ext cx="477900" cy="477900"/>
            </a:xfrm>
            <a:prstGeom prst="rect">
              <a:avLst/>
            </a:prstGeom>
            <a:noFill/>
            <a:ln cap="flat" cmpd="sng" w="19050">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8" name="Google Shape;1168;p50"/>
            <p:cNvSpPr/>
            <p:nvPr/>
          </p:nvSpPr>
          <p:spPr>
            <a:xfrm>
              <a:off x="2986919" y="3699352"/>
              <a:ext cx="477900" cy="477900"/>
            </a:xfrm>
            <a:prstGeom prst="rect">
              <a:avLst/>
            </a:prstGeom>
            <a:noFill/>
            <a:ln cap="flat" cmpd="sng" w="19050">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1169" name="Google Shape;1169;p50"/>
            <p:cNvCxnSpPr>
              <a:stCxn id="1165" idx="2"/>
              <a:endCxn id="1166" idx="0"/>
            </p:cNvCxnSpPr>
            <p:nvPr/>
          </p:nvCxnSpPr>
          <p:spPr>
            <a:xfrm>
              <a:off x="3225869" y="1775077"/>
              <a:ext cx="0" cy="322800"/>
            </a:xfrm>
            <a:prstGeom prst="straightConnector1">
              <a:avLst/>
            </a:prstGeom>
            <a:noFill/>
            <a:ln cap="flat" cmpd="sng" w="19050">
              <a:solidFill>
                <a:schemeClr val="lt1"/>
              </a:solidFill>
              <a:prstDash val="solid"/>
              <a:round/>
              <a:headEnd len="med" w="med" type="none"/>
              <a:tailEnd len="med" w="med" type="none"/>
            </a:ln>
          </p:spPr>
        </p:cxnSp>
        <p:cxnSp>
          <p:nvCxnSpPr>
            <p:cNvPr id="1170" name="Google Shape;1170;p50"/>
            <p:cNvCxnSpPr>
              <a:stCxn id="1166" idx="2"/>
              <a:endCxn id="1167" idx="0"/>
            </p:cNvCxnSpPr>
            <p:nvPr/>
          </p:nvCxnSpPr>
          <p:spPr>
            <a:xfrm>
              <a:off x="3225869" y="2575802"/>
              <a:ext cx="0" cy="322800"/>
            </a:xfrm>
            <a:prstGeom prst="straightConnector1">
              <a:avLst/>
            </a:prstGeom>
            <a:noFill/>
            <a:ln cap="flat" cmpd="sng" w="19050">
              <a:solidFill>
                <a:schemeClr val="lt1"/>
              </a:solidFill>
              <a:prstDash val="solid"/>
              <a:round/>
              <a:headEnd len="med" w="med" type="none"/>
              <a:tailEnd len="med" w="med" type="none"/>
            </a:ln>
          </p:spPr>
        </p:cxnSp>
        <p:cxnSp>
          <p:nvCxnSpPr>
            <p:cNvPr id="1171" name="Google Shape;1171;p50"/>
            <p:cNvCxnSpPr>
              <a:stCxn id="1167" idx="2"/>
              <a:endCxn id="1168" idx="0"/>
            </p:cNvCxnSpPr>
            <p:nvPr/>
          </p:nvCxnSpPr>
          <p:spPr>
            <a:xfrm>
              <a:off x="3225869" y="3376527"/>
              <a:ext cx="0" cy="322800"/>
            </a:xfrm>
            <a:prstGeom prst="straightConnector1">
              <a:avLst/>
            </a:prstGeom>
            <a:noFill/>
            <a:ln cap="flat" cmpd="sng" w="19050">
              <a:solidFill>
                <a:schemeClr val="lt1"/>
              </a:solidFill>
              <a:prstDash val="solid"/>
              <a:round/>
              <a:headEnd len="med" w="med" type="none"/>
              <a:tailEnd len="med" w="med" type="none"/>
            </a:ln>
          </p:spPr>
        </p:cxnSp>
        <p:cxnSp>
          <p:nvCxnSpPr>
            <p:cNvPr id="1172" name="Google Shape;1172;p50"/>
            <p:cNvCxnSpPr/>
            <p:nvPr/>
          </p:nvCxnSpPr>
          <p:spPr>
            <a:xfrm>
              <a:off x="3225869" y="4177277"/>
              <a:ext cx="0" cy="215400"/>
            </a:xfrm>
            <a:prstGeom prst="straightConnector1">
              <a:avLst/>
            </a:prstGeom>
            <a:noFill/>
            <a:ln cap="flat" cmpd="sng" w="19050">
              <a:solidFill>
                <a:schemeClr val="lt1"/>
              </a:solidFill>
              <a:prstDash val="solid"/>
              <a:round/>
              <a:headEnd len="med" w="med" type="none"/>
              <a:tailEnd len="med" w="med" type="none"/>
            </a:ln>
          </p:spPr>
        </p:cxnSp>
        <p:grpSp>
          <p:nvGrpSpPr>
            <p:cNvPr id="1173" name="Google Shape;1173;p50"/>
            <p:cNvGrpSpPr/>
            <p:nvPr/>
          </p:nvGrpSpPr>
          <p:grpSpPr>
            <a:xfrm>
              <a:off x="3088676" y="4517120"/>
              <a:ext cx="274410" cy="57790"/>
              <a:chOff x="391575" y="2635325"/>
              <a:chExt cx="299150" cy="63000"/>
            </a:xfrm>
          </p:grpSpPr>
          <p:sp>
            <p:nvSpPr>
              <p:cNvPr id="1174" name="Google Shape;1174;p50"/>
              <p:cNvSpPr/>
              <p:nvPr/>
            </p:nvSpPr>
            <p:spPr>
              <a:xfrm>
                <a:off x="391575" y="2635325"/>
                <a:ext cx="63000" cy="63000"/>
              </a:xfrm>
              <a:prstGeom prst="ellipse">
                <a:avLst/>
              </a:pr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5" name="Google Shape;1175;p50"/>
              <p:cNvSpPr/>
              <p:nvPr/>
            </p:nvSpPr>
            <p:spPr>
              <a:xfrm>
                <a:off x="509650" y="2635325"/>
                <a:ext cx="63000" cy="63000"/>
              </a:xfrm>
              <a:prstGeom prst="ellipse">
                <a:avLst/>
              </a:pr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6" name="Google Shape;1176;p50"/>
              <p:cNvSpPr/>
              <p:nvPr/>
            </p:nvSpPr>
            <p:spPr>
              <a:xfrm>
                <a:off x="627725" y="2635325"/>
                <a:ext cx="63000" cy="63000"/>
              </a:xfrm>
              <a:prstGeom prst="ellipse">
                <a:avLst/>
              </a:pr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
        <p:nvSpPr>
          <p:cNvPr id="1177" name="Google Shape;1177;p50"/>
          <p:cNvSpPr txBox="1"/>
          <p:nvPr/>
        </p:nvSpPr>
        <p:spPr>
          <a:xfrm>
            <a:off x="3221650" y="2574311"/>
            <a:ext cx="2599800" cy="544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4000">
                <a:solidFill>
                  <a:schemeClr val="dk2"/>
                </a:solidFill>
                <a:latin typeface="Crete Round"/>
                <a:ea typeface="Crete Round"/>
                <a:cs typeface="Crete Round"/>
                <a:sym typeface="Crete Round"/>
              </a:rPr>
              <a:t>Phase 0</a:t>
            </a:r>
            <a:endParaRPr sz="4000">
              <a:solidFill>
                <a:schemeClr val="dk2"/>
              </a:solidFill>
              <a:latin typeface="Crete Round"/>
              <a:ea typeface="Crete Round"/>
              <a:cs typeface="Crete Round"/>
              <a:sym typeface="Crete Round"/>
            </a:endParaRPr>
          </a:p>
        </p:txBody>
      </p:sp>
      <p:sp>
        <p:nvSpPr>
          <p:cNvPr id="1178" name="Google Shape;1178;p50"/>
          <p:cNvSpPr txBox="1"/>
          <p:nvPr/>
        </p:nvSpPr>
        <p:spPr>
          <a:xfrm>
            <a:off x="7424108" y="2496350"/>
            <a:ext cx="7642200" cy="11454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800">
                <a:solidFill>
                  <a:schemeClr val="lt1"/>
                </a:solidFill>
                <a:latin typeface="Alef"/>
                <a:ea typeface="Alef"/>
                <a:cs typeface="Alef"/>
                <a:sym typeface="Alef"/>
              </a:rPr>
              <a:t>Despite being red, Mars is a cold place. The planet is full of iron oxide dust</a:t>
            </a:r>
            <a:endParaRPr sz="2800">
              <a:solidFill>
                <a:schemeClr val="lt1"/>
              </a:solidFill>
              <a:latin typeface="Alef"/>
              <a:ea typeface="Alef"/>
              <a:cs typeface="Alef"/>
              <a:sym typeface="Alef"/>
            </a:endParaRPr>
          </a:p>
        </p:txBody>
      </p:sp>
      <p:sp>
        <p:nvSpPr>
          <p:cNvPr id="1179" name="Google Shape;1179;p50"/>
          <p:cNvSpPr txBox="1"/>
          <p:nvPr/>
        </p:nvSpPr>
        <p:spPr>
          <a:xfrm>
            <a:off x="7424108" y="4098950"/>
            <a:ext cx="7642200" cy="11454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800">
                <a:solidFill>
                  <a:schemeClr val="lt1"/>
                </a:solidFill>
                <a:latin typeface="Alef"/>
                <a:ea typeface="Alef"/>
                <a:cs typeface="Alef"/>
                <a:sym typeface="Alef"/>
              </a:rPr>
              <a:t>Mercury is the closest planet to the Sun and the smallest one in the Solar System</a:t>
            </a:r>
            <a:endParaRPr sz="2800">
              <a:solidFill>
                <a:schemeClr val="lt1"/>
              </a:solidFill>
              <a:latin typeface="Alef"/>
              <a:ea typeface="Alef"/>
              <a:cs typeface="Alef"/>
              <a:sym typeface="Alef"/>
            </a:endParaRPr>
          </a:p>
        </p:txBody>
      </p:sp>
      <p:sp>
        <p:nvSpPr>
          <p:cNvPr id="1180" name="Google Shape;1180;p50"/>
          <p:cNvSpPr txBox="1"/>
          <p:nvPr/>
        </p:nvSpPr>
        <p:spPr>
          <a:xfrm>
            <a:off x="7424108" y="5701550"/>
            <a:ext cx="7642200" cy="11454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800">
                <a:solidFill>
                  <a:schemeClr val="lt1"/>
                </a:solidFill>
                <a:latin typeface="Alef"/>
                <a:ea typeface="Alef"/>
                <a:cs typeface="Alef"/>
                <a:sym typeface="Alef"/>
              </a:rPr>
              <a:t>Venus has a beautiful name and is the second planet from the Sun</a:t>
            </a:r>
            <a:endParaRPr sz="2800">
              <a:solidFill>
                <a:schemeClr val="lt1"/>
              </a:solidFill>
              <a:latin typeface="Alef"/>
              <a:ea typeface="Alef"/>
              <a:cs typeface="Alef"/>
              <a:sym typeface="Alef"/>
            </a:endParaRPr>
          </a:p>
        </p:txBody>
      </p:sp>
      <p:sp>
        <p:nvSpPr>
          <p:cNvPr id="1181" name="Google Shape;1181;p50"/>
          <p:cNvSpPr txBox="1"/>
          <p:nvPr/>
        </p:nvSpPr>
        <p:spPr>
          <a:xfrm>
            <a:off x="7424108" y="7303900"/>
            <a:ext cx="7642200" cy="11454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800">
                <a:solidFill>
                  <a:schemeClr val="lt1"/>
                </a:solidFill>
                <a:latin typeface="Alef"/>
                <a:ea typeface="Alef"/>
                <a:cs typeface="Alef"/>
                <a:sym typeface="Alef"/>
              </a:rPr>
              <a:t>Wind speeds on Neptune are among the fastest recorded in the Solar System</a:t>
            </a:r>
            <a:endParaRPr sz="2800">
              <a:solidFill>
                <a:schemeClr val="lt1"/>
              </a:solidFill>
              <a:latin typeface="Alef"/>
              <a:ea typeface="Alef"/>
              <a:cs typeface="Alef"/>
              <a:sym typeface="Alef"/>
            </a:endParaRPr>
          </a:p>
        </p:txBody>
      </p:sp>
      <p:grpSp>
        <p:nvGrpSpPr>
          <p:cNvPr id="1182" name="Google Shape;1182;p50"/>
          <p:cNvGrpSpPr/>
          <p:nvPr/>
        </p:nvGrpSpPr>
        <p:grpSpPr>
          <a:xfrm>
            <a:off x="6127298" y="5950707"/>
            <a:ext cx="648880" cy="648880"/>
            <a:chOff x="-63250675" y="4110200"/>
            <a:chExt cx="317425" cy="317425"/>
          </a:xfrm>
        </p:grpSpPr>
        <p:sp>
          <p:nvSpPr>
            <p:cNvPr id="1183" name="Google Shape;1183;p50"/>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4" name="Google Shape;1184;p50"/>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5" name="Google Shape;1185;p50"/>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6" name="Google Shape;1186;p50"/>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7" name="Google Shape;1187;p50"/>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8" name="Google Shape;1188;p50"/>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9" name="Google Shape;1189;p50"/>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0" name="Google Shape;1190;p50"/>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1" name="Google Shape;1191;p50"/>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192" name="Google Shape;1192;p50"/>
          <p:cNvSpPr/>
          <p:nvPr/>
        </p:nvSpPr>
        <p:spPr>
          <a:xfrm>
            <a:off x="6238374" y="7552395"/>
            <a:ext cx="426727" cy="648880"/>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193" name="Google Shape;1193;p50"/>
          <p:cNvGrpSpPr/>
          <p:nvPr/>
        </p:nvGrpSpPr>
        <p:grpSpPr>
          <a:xfrm>
            <a:off x="6214615" y="2789382"/>
            <a:ext cx="548831" cy="547690"/>
            <a:chOff x="-60254550" y="3367325"/>
            <a:chExt cx="318200" cy="317575"/>
          </a:xfrm>
        </p:grpSpPr>
        <p:sp>
          <p:nvSpPr>
            <p:cNvPr id="1194" name="Google Shape;1194;p50"/>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5" name="Google Shape;1195;p50"/>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6" name="Google Shape;1196;p50"/>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7" name="Google Shape;1197;p50"/>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98" name="Google Shape;1198;p50"/>
          <p:cNvGrpSpPr/>
          <p:nvPr/>
        </p:nvGrpSpPr>
        <p:grpSpPr>
          <a:xfrm>
            <a:off x="6214633" y="4404651"/>
            <a:ext cx="548795" cy="544383"/>
            <a:chOff x="946175" y="3253275"/>
            <a:chExt cx="298550" cy="296150"/>
          </a:xfrm>
        </p:grpSpPr>
        <p:sp>
          <p:nvSpPr>
            <p:cNvPr id="1199" name="Google Shape;1199;p50"/>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0" name="Google Shape;1200;p50"/>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1" name="Google Shape;1201;p50"/>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2" name="Google Shape;1202;p50"/>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3" name="Google Shape;1203;p50"/>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204" name="Google Shape;1204;p50"/>
          <p:cNvSpPr txBox="1"/>
          <p:nvPr/>
        </p:nvSpPr>
        <p:spPr>
          <a:xfrm>
            <a:off x="3221650" y="3086850"/>
            <a:ext cx="2599800" cy="430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Alef"/>
                <a:ea typeface="Alef"/>
                <a:cs typeface="Alef"/>
                <a:sym typeface="Alef"/>
              </a:rPr>
              <a:t>May, 22</a:t>
            </a:r>
            <a:endParaRPr sz="2800">
              <a:solidFill>
                <a:schemeClr val="lt1"/>
              </a:solidFill>
              <a:latin typeface="Alef"/>
              <a:ea typeface="Alef"/>
              <a:cs typeface="Alef"/>
              <a:sym typeface="Alef"/>
            </a:endParaRPr>
          </a:p>
        </p:txBody>
      </p:sp>
      <p:sp>
        <p:nvSpPr>
          <p:cNvPr id="1205" name="Google Shape;1205;p50"/>
          <p:cNvSpPr txBox="1"/>
          <p:nvPr/>
        </p:nvSpPr>
        <p:spPr>
          <a:xfrm>
            <a:off x="3221650" y="4199711"/>
            <a:ext cx="2599800" cy="544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4000">
                <a:solidFill>
                  <a:schemeClr val="dk2"/>
                </a:solidFill>
                <a:latin typeface="Crete Round"/>
                <a:ea typeface="Crete Round"/>
                <a:cs typeface="Crete Round"/>
                <a:sym typeface="Crete Round"/>
              </a:rPr>
              <a:t>Phase 1</a:t>
            </a:r>
            <a:endParaRPr sz="4000">
              <a:solidFill>
                <a:schemeClr val="dk2"/>
              </a:solidFill>
              <a:latin typeface="Crete Round"/>
              <a:ea typeface="Crete Round"/>
              <a:cs typeface="Crete Round"/>
              <a:sym typeface="Crete Round"/>
            </a:endParaRPr>
          </a:p>
        </p:txBody>
      </p:sp>
      <p:sp>
        <p:nvSpPr>
          <p:cNvPr id="1206" name="Google Shape;1206;p50"/>
          <p:cNvSpPr txBox="1"/>
          <p:nvPr/>
        </p:nvSpPr>
        <p:spPr>
          <a:xfrm>
            <a:off x="3221650" y="4712250"/>
            <a:ext cx="2599800" cy="430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Alef"/>
                <a:ea typeface="Alef"/>
                <a:cs typeface="Alef"/>
                <a:sym typeface="Alef"/>
              </a:rPr>
              <a:t>Sep</a:t>
            </a:r>
            <a:r>
              <a:rPr lang="en" sz="2800">
                <a:solidFill>
                  <a:schemeClr val="lt1"/>
                </a:solidFill>
                <a:latin typeface="Alef"/>
                <a:ea typeface="Alef"/>
                <a:cs typeface="Alef"/>
                <a:sym typeface="Alef"/>
              </a:rPr>
              <a:t>, 22</a:t>
            </a:r>
            <a:endParaRPr sz="2800">
              <a:solidFill>
                <a:schemeClr val="lt1"/>
              </a:solidFill>
              <a:latin typeface="Alef"/>
              <a:ea typeface="Alef"/>
              <a:cs typeface="Alef"/>
              <a:sym typeface="Alef"/>
            </a:endParaRPr>
          </a:p>
        </p:txBody>
      </p:sp>
      <p:sp>
        <p:nvSpPr>
          <p:cNvPr id="1207" name="Google Shape;1207;p50"/>
          <p:cNvSpPr txBox="1"/>
          <p:nvPr/>
        </p:nvSpPr>
        <p:spPr>
          <a:xfrm>
            <a:off x="3221650" y="5792611"/>
            <a:ext cx="2599800" cy="544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4000">
                <a:solidFill>
                  <a:schemeClr val="dk2"/>
                </a:solidFill>
                <a:latin typeface="Crete Round"/>
                <a:ea typeface="Crete Round"/>
                <a:cs typeface="Crete Round"/>
                <a:sym typeface="Crete Round"/>
              </a:rPr>
              <a:t>Phase 2</a:t>
            </a:r>
            <a:endParaRPr sz="4000">
              <a:solidFill>
                <a:schemeClr val="dk2"/>
              </a:solidFill>
              <a:latin typeface="Crete Round"/>
              <a:ea typeface="Crete Round"/>
              <a:cs typeface="Crete Round"/>
              <a:sym typeface="Crete Round"/>
            </a:endParaRPr>
          </a:p>
        </p:txBody>
      </p:sp>
      <p:sp>
        <p:nvSpPr>
          <p:cNvPr id="1208" name="Google Shape;1208;p50"/>
          <p:cNvSpPr txBox="1"/>
          <p:nvPr/>
        </p:nvSpPr>
        <p:spPr>
          <a:xfrm>
            <a:off x="3221650" y="6305150"/>
            <a:ext cx="2599800" cy="430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Alef"/>
                <a:ea typeface="Alef"/>
                <a:cs typeface="Alef"/>
                <a:sym typeface="Alef"/>
              </a:rPr>
              <a:t>Feb</a:t>
            </a:r>
            <a:r>
              <a:rPr lang="en" sz="2800">
                <a:solidFill>
                  <a:schemeClr val="lt1"/>
                </a:solidFill>
                <a:latin typeface="Alef"/>
                <a:ea typeface="Alef"/>
                <a:cs typeface="Alef"/>
                <a:sym typeface="Alef"/>
              </a:rPr>
              <a:t>, 23</a:t>
            </a:r>
            <a:endParaRPr sz="2800">
              <a:solidFill>
                <a:schemeClr val="lt1"/>
              </a:solidFill>
              <a:latin typeface="Alef"/>
              <a:ea typeface="Alef"/>
              <a:cs typeface="Alef"/>
              <a:sym typeface="Alef"/>
            </a:endParaRPr>
          </a:p>
        </p:txBody>
      </p:sp>
      <p:sp>
        <p:nvSpPr>
          <p:cNvPr id="1209" name="Google Shape;1209;p50"/>
          <p:cNvSpPr txBox="1"/>
          <p:nvPr/>
        </p:nvSpPr>
        <p:spPr>
          <a:xfrm>
            <a:off x="3221650" y="7385511"/>
            <a:ext cx="2599800" cy="544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4000">
                <a:solidFill>
                  <a:schemeClr val="dk2"/>
                </a:solidFill>
                <a:latin typeface="Crete Round"/>
                <a:ea typeface="Crete Round"/>
                <a:cs typeface="Crete Round"/>
                <a:sym typeface="Crete Round"/>
              </a:rPr>
              <a:t>Phase 3</a:t>
            </a:r>
            <a:endParaRPr sz="4000">
              <a:solidFill>
                <a:schemeClr val="dk2"/>
              </a:solidFill>
              <a:latin typeface="Crete Round"/>
              <a:ea typeface="Crete Round"/>
              <a:cs typeface="Crete Round"/>
              <a:sym typeface="Crete Round"/>
            </a:endParaRPr>
          </a:p>
        </p:txBody>
      </p:sp>
      <p:sp>
        <p:nvSpPr>
          <p:cNvPr id="1210" name="Google Shape;1210;p50"/>
          <p:cNvSpPr txBox="1"/>
          <p:nvPr/>
        </p:nvSpPr>
        <p:spPr>
          <a:xfrm>
            <a:off x="3221650" y="7898050"/>
            <a:ext cx="2599800" cy="430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Alef"/>
                <a:ea typeface="Alef"/>
                <a:cs typeface="Alef"/>
                <a:sym typeface="Alef"/>
              </a:rPr>
              <a:t>Jun</a:t>
            </a:r>
            <a:r>
              <a:rPr lang="en" sz="2800">
                <a:solidFill>
                  <a:schemeClr val="lt1"/>
                </a:solidFill>
                <a:latin typeface="Alef"/>
                <a:ea typeface="Alef"/>
                <a:cs typeface="Alef"/>
                <a:sym typeface="Alef"/>
              </a:rPr>
              <a:t>, 23</a:t>
            </a:r>
            <a:endParaRPr sz="2800">
              <a:solidFill>
                <a:schemeClr val="lt1"/>
              </a:solidFill>
              <a:latin typeface="Alef"/>
              <a:ea typeface="Alef"/>
              <a:cs typeface="Alef"/>
              <a:sym typeface="Alef"/>
            </a:endParaRPr>
          </a:p>
        </p:txBody>
      </p:sp>
      <p:sp>
        <p:nvSpPr>
          <p:cNvPr id="1211" name="Google Shape;1211;p50"/>
          <p:cNvSpPr txBox="1"/>
          <p:nvPr>
            <p:ph type="title"/>
          </p:nvPr>
        </p:nvSpPr>
        <p:spPr>
          <a:xfrm>
            <a:off x="1342550" y="780233"/>
            <a:ext cx="156024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TIMELINE OF PROFITABLE GROWTH</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51"/>
          <p:cNvSpPr txBox="1"/>
          <p:nvPr>
            <p:ph type="title"/>
          </p:nvPr>
        </p:nvSpPr>
        <p:spPr>
          <a:xfrm>
            <a:off x="1517550" y="781573"/>
            <a:ext cx="152526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solidFill>
                  <a:schemeClr val="dk2"/>
                </a:solidFill>
              </a:rPr>
              <a:t>STRATEGIC PLANNING OF GOALS</a:t>
            </a:r>
            <a:endParaRPr>
              <a:solidFill>
                <a:schemeClr val="dk2"/>
              </a:solidFill>
            </a:endParaRPr>
          </a:p>
        </p:txBody>
      </p:sp>
      <p:graphicFrame>
        <p:nvGraphicFramePr>
          <p:cNvPr id="1217" name="Google Shape;1217;p51"/>
          <p:cNvGraphicFramePr/>
          <p:nvPr/>
        </p:nvGraphicFramePr>
        <p:xfrm>
          <a:off x="2370375" y="2856200"/>
          <a:ext cx="3000000" cy="3000000"/>
        </p:xfrm>
        <a:graphic>
          <a:graphicData uri="http://schemas.openxmlformats.org/drawingml/2006/table">
            <a:tbl>
              <a:tblPr>
                <a:noFill/>
                <a:tableStyleId>{B76E60F9-86D8-4A3F-B888-5080AA378572}</a:tableStyleId>
              </a:tblPr>
              <a:tblGrid>
                <a:gridCol w="4468850"/>
                <a:gridCol w="1253300"/>
                <a:gridCol w="1253300"/>
                <a:gridCol w="1253300"/>
                <a:gridCol w="1253300"/>
                <a:gridCol w="1253300"/>
                <a:gridCol w="1253300"/>
                <a:gridCol w="1253300"/>
              </a:tblGrid>
              <a:tr h="1052550">
                <a:tc>
                  <a:txBody>
                    <a:bodyPr/>
                    <a:lstStyle/>
                    <a:p>
                      <a:pPr indent="0" lvl="0" marL="0" rtl="0" algn="r">
                        <a:spcBef>
                          <a:spcPts val="0"/>
                        </a:spcBef>
                        <a:spcAft>
                          <a:spcPts val="0"/>
                        </a:spcAft>
                        <a:buNone/>
                      </a:pPr>
                      <a:r>
                        <a:rPr b="1" lang="en" sz="3200">
                          <a:solidFill>
                            <a:schemeClr val="dk2"/>
                          </a:solidFill>
                          <a:latin typeface="Spartan"/>
                          <a:ea typeface="Spartan"/>
                          <a:cs typeface="Spartan"/>
                          <a:sym typeface="Spartan"/>
                        </a:rPr>
                        <a:t>TASK / </a:t>
                      </a:r>
                      <a:r>
                        <a:rPr b="1" lang="en" sz="3200">
                          <a:solidFill>
                            <a:schemeClr val="dk2"/>
                          </a:solidFill>
                          <a:latin typeface="Spartan"/>
                          <a:ea typeface="Spartan"/>
                          <a:cs typeface="Spartan"/>
                          <a:sym typeface="Spartan"/>
                        </a:rPr>
                        <a:t>WEEK</a:t>
                      </a:r>
                      <a:endParaRPr b="1" sz="3200">
                        <a:solidFill>
                          <a:schemeClr val="dk2"/>
                        </a:solidFill>
                        <a:latin typeface="Spartan"/>
                        <a:ea typeface="Spartan"/>
                        <a:cs typeface="Spartan"/>
                        <a:sym typeface="Spartan"/>
                      </a:endParaRPr>
                    </a:p>
                  </a:txBody>
                  <a:tcPr marT="182850" marB="182850" marR="365750" marL="182850" anchor="ctr">
                    <a:lnL cap="flat" cmpd="sng" w="28575">
                      <a:solidFill>
                        <a:schemeClr val="lt1">
                          <a:alpha val="0"/>
                        </a:schemeClr>
                      </a:solidFill>
                      <a:prstDash val="solid"/>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sz="3200">
                          <a:solidFill>
                            <a:schemeClr val="dk2"/>
                          </a:solidFill>
                          <a:latin typeface="Spartan"/>
                          <a:ea typeface="Spartan"/>
                          <a:cs typeface="Spartan"/>
                          <a:sym typeface="Spartan"/>
                        </a:rPr>
                        <a:t>1</a:t>
                      </a:r>
                      <a:endParaRPr b="1" sz="3200">
                        <a:solidFill>
                          <a:schemeClr val="dk2"/>
                        </a:solidFill>
                        <a:latin typeface="Spartan"/>
                        <a:ea typeface="Spartan"/>
                        <a:cs typeface="Spartan"/>
                        <a:sym typeface="Spartan"/>
                      </a:endParaRPr>
                    </a:p>
                  </a:txBody>
                  <a:tcPr marT="182850" marB="182850" marR="182850" marL="182850" anchor="ctr">
                    <a:lnL cap="flat" cmpd="sng" w="28575">
                      <a:solidFill>
                        <a:schemeClr val="lt1">
                          <a:alpha val="0"/>
                        </a:schemeClr>
                      </a:solidFill>
                      <a:prstDash val="solid"/>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sz="3200">
                          <a:solidFill>
                            <a:schemeClr val="dk2"/>
                          </a:solidFill>
                          <a:latin typeface="Spartan"/>
                          <a:ea typeface="Spartan"/>
                          <a:cs typeface="Spartan"/>
                          <a:sym typeface="Spartan"/>
                        </a:rPr>
                        <a:t>2</a:t>
                      </a:r>
                      <a:endParaRPr b="1" sz="3200">
                        <a:solidFill>
                          <a:schemeClr val="dk2"/>
                        </a:solidFill>
                        <a:latin typeface="Spartan"/>
                        <a:ea typeface="Spartan"/>
                        <a:cs typeface="Spartan"/>
                        <a:sym typeface="Spartan"/>
                      </a:endParaRPr>
                    </a:p>
                  </a:txBody>
                  <a:tcPr marT="182850" marB="182850" marR="182850" marL="182850" anchor="ctr">
                    <a:lnL cap="flat" cmpd="sng" w="28575">
                      <a:solidFill>
                        <a:schemeClr val="lt1">
                          <a:alpha val="0"/>
                        </a:schemeClr>
                      </a:solidFill>
                      <a:prstDash val="solid"/>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sz="3200">
                          <a:solidFill>
                            <a:schemeClr val="dk2"/>
                          </a:solidFill>
                          <a:latin typeface="Spartan"/>
                          <a:ea typeface="Spartan"/>
                          <a:cs typeface="Spartan"/>
                          <a:sym typeface="Spartan"/>
                        </a:rPr>
                        <a:t>3</a:t>
                      </a:r>
                      <a:endParaRPr b="1" sz="3200">
                        <a:solidFill>
                          <a:schemeClr val="dk2"/>
                        </a:solidFill>
                        <a:latin typeface="Spartan"/>
                        <a:ea typeface="Spartan"/>
                        <a:cs typeface="Spartan"/>
                        <a:sym typeface="Spartan"/>
                      </a:endParaRPr>
                    </a:p>
                  </a:txBody>
                  <a:tcPr marT="182850" marB="182850" marR="182850" marL="182850" anchor="ctr">
                    <a:lnL cap="flat" cmpd="sng" w="28575">
                      <a:solidFill>
                        <a:schemeClr val="lt1">
                          <a:alpha val="0"/>
                        </a:schemeClr>
                      </a:solidFill>
                      <a:prstDash val="solid"/>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sz="3200">
                          <a:solidFill>
                            <a:schemeClr val="dk2"/>
                          </a:solidFill>
                          <a:latin typeface="Spartan"/>
                          <a:ea typeface="Spartan"/>
                          <a:cs typeface="Spartan"/>
                          <a:sym typeface="Spartan"/>
                        </a:rPr>
                        <a:t>4</a:t>
                      </a:r>
                      <a:endParaRPr b="1" sz="3200">
                        <a:solidFill>
                          <a:schemeClr val="dk2"/>
                        </a:solidFill>
                        <a:latin typeface="Spartan"/>
                        <a:ea typeface="Spartan"/>
                        <a:cs typeface="Spartan"/>
                        <a:sym typeface="Spartan"/>
                      </a:endParaRPr>
                    </a:p>
                  </a:txBody>
                  <a:tcPr marT="182850" marB="182850" marR="182850" marL="182850" anchor="ctr">
                    <a:lnL cap="flat" cmpd="sng" w="28575">
                      <a:solidFill>
                        <a:schemeClr val="lt1">
                          <a:alpha val="0"/>
                        </a:schemeClr>
                      </a:solidFill>
                      <a:prstDash val="solid"/>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sz="3200">
                          <a:solidFill>
                            <a:schemeClr val="dk2"/>
                          </a:solidFill>
                          <a:latin typeface="Spartan"/>
                          <a:ea typeface="Spartan"/>
                          <a:cs typeface="Spartan"/>
                          <a:sym typeface="Spartan"/>
                        </a:rPr>
                        <a:t>5</a:t>
                      </a:r>
                      <a:endParaRPr b="1" sz="3200">
                        <a:solidFill>
                          <a:schemeClr val="dk2"/>
                        </a:solidFill>
                        <a:latin typeface="Spartan"/>
                        <a:ea typeface="Spartan"/>
                        <a:cs typeface="Spartan"/>
                        <a:sym typeface="Spartan"/>
                      </a:endParaRPr>
                    </a:p>
                  </a:txBody>
                  <a:tcPr marT="182850" marB="182850" marR="182850" marL="182850" anchor="ctr">
                    <a:lnL cap="flat" cmpd="sng" w="28575">
                      <a:solidFill>
                        <a:schemeClr val="lt1">
                          <a:alpha val="0"/>
                        </a:schemeClr>
                      </a:solidFill>
                      <a:prstDash val="solid"/>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sz="3200">
                          <a:solidFill>
                            <a:schemeClr val="dk2"/>
                          </a:solidFill>
                          <a:latin typeface="Spartan"/>
                          <a:ea typeface="Spartan"/>
                          <a:cs typeface="Spartan"/>
                          <a:sym typeface="Spartan"/>
                        </a:rPr>
                        <a:t>6</a:t>
                      </a:r>
                      <a:endParaRPr b="1" sz="3200">
                        <a:solidFill>
                          <a:schemeClr val="dk2"/>
                        </a:solidFill>
                        <a:latin typeface="Spartan"/>
                        <a:ea typeface="Spartan"/>
                        <a:cs typeface="Spartan"/>
                        <a:sym typeface="Spartan"/>
                      </a:endParaRPr>
                    </a:p>
                  </a:txBody>
                  <a:tcPr marT="182850" marB="182850" marR="182850" marL="182850" anchor="ctr">
                    <a:lnL cap="flat" cmpd="sng" w="28575">
                      <a:solidFill>
                        <a:schemeClr val="lt1">
                          <a:alpha val="0"/>
                        </a:schemeClr>
                      </a:solidFill>
                      <a:prstDash val="solid"/>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sz="3200">
                          <a:solidFill>
                            <a:schemeClr val="dk2"/>
                          </a:solidFill>
                          <a:latin typeface="Spartan"/>
                          <a:ea typeface="Spartan"/>
                          <a:cs typeface="Spartan"/>
                          <a:sym typeface="Spartan"/>
                        </a:rPr>
                        <a:t>7</a:t>
                      </a:r>
                      <a:endParaRPr b="1" sz="3200">
                        <a:solidFill>
                          <a:schemeClr val="dk2"/>
                        </a:solidFill>
                        <a:latin typeface="Spartan"/>
                        <a:ea typeface="Spartan"/>
                        <a:cs typeface="Spartan"/>
                        <a:sym typeface="Spartan"/>
                      </a:endParaRPr>
                    </a:p>
                  </a:txBody>
                  <a:tcPr marT="182850" marB="182850" marR="182850" marL="182850" anchor="ctr">
                    <a:lnL cap="flat" cmpd="sng" w="28575">
                      <a:solidFill>
                        <a:schemeClr val="lt1">
                          <a:alpha val="0"/>
                        </a:schemeClr>
                      </a:solidFill>
                      <a:prstDash val="solid"/>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r>
              <a:tr h="1052550">
                <a:tc>
                  <a:txBody>
                    <a:bodyPr/>
                    <a:lstStyle/>
                    <a:p>
                      <a:pPr indent="0" lvl="0" marL="0" rtl="0" algn="r">
                        <a:spcBef>
                          <a:spcPts val="0"/>
                        </a:spcBef>
                        <a:spcAft>
                          <a:spcPts val="0"/>
                        </a:spcAft>
                        <a:buNone/>
                      </a:pPr>
                      <a:r>
                        <a:rPr lang="en" sz="2800">
                          <a:solidFill>
                            <a:schemeClr val="lt1"/>
                          </a:solidFill>
                          <a:latin typeface="Alef"/>
                          <a:ea typeface="Alef"/>
                          <a:cs typeface="Alef"/>
                          <a:sym typeface="Alef"/>
                        </a:rPr>
                        <a:t>Key strategic objectives</a:t>
                      </a:r>
                      <a:endParaRPr sz="2800">
                        <a:solidFill>
                          <a:schemeClr val="lt1"/>
                        </a:solidFill>
                        <a:latin typeface="Alef"/>
                        <a:ea typeface="Alef"/>
                        <a:cs typeface="Alef"/>
                        <a:sym typeface="Alef"/>
                      </a:endParaRPr>
                    </a:p>
                  </a:txBody>
                  <a:tcPr marT="182850" marB="182850" marR="365750" marL="182850" anchor="ctr">
                    <a:lnL cap="flat" cmpd="sng" w="28575">
                      <a:solidFill>
                        <a:schemeClr val="lt1">
                          <a:alpha val="0"/>
                        </a:schemeClr>
                      </a:solidFill>
                      <a:prstDash val="solid"/>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3200">
                        <a:solidFill>
                          <a:schemeClr val="lt1"/>
                        </a:solidFill>
                        <a:latin typeface="Barlow"/>
                        <a:ea typeface="Barlow"/>
                        <a:cs typeface="Barlow"/>
                        <a:sym typeface="Barlow"/>
                      </a:endParaRPr>
                    </a:p>
                  </a:txBody>
                  <a:tcPr marT="182850" marB="182850" marR="182850" marL="182850" anchor="ctr">
                    <a:lnL cap="flat" cmpd="sng" w="28575">
                      <a:solidFill>
                        <a:schemeClr val="lt1">
                          <a:alpha val="0"/>
                        </a:schemeClr>
                      </a:solidFill>
                      <a:prstDash val="solid"/>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3200">
                        <a:solidFill>
                          <a:schemeClr val="dk1"/>
                        </a:solidFill>
                        <a:latin typeface="Libre Franklin"/>
                        <a:ea typeface="Libre Franklin"/>
                        <a:cs typeface="Libre Franklin"/>
                        <a:sym typeface="Libre Franklin"/>
                      </a:endParaRPr>
                    </a:p>
                  </a:txBody>
                  <a:tcPr marT="182850" marB="182850" marR="182850" marL="182850" anchor="ctr">
                    <a:lnL cap="flat" cmpd="sng" w="28575">
                      <a:solidFill>
                        <a:schemeClr val="lt1">
                          <a:alpha val="0"/>
                        </a:schemeClr>
                      </a:solidFill>
                      <a:prstDash val="solid"/>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3200">
                        <a:solidFill>
                          <a:schemeClr val="dk1"/>
                        </a:solidFill>
                        <a:latin typeface="Libre Franklin"/>
                        <a:ea typeface="Libre Franklin"/>
                        <a:cs typeface="Libre Franklin"/>
                        <a:sym typeface="Libre Franklin"/>
                      </a:endParaRPr>
                    </a:p>
                  </a:txBody>
                  <a:tcPr marT="182850" marB="182850" marR="182850" marL="182850" anchor="ctr">
                    <a:lnL cap="flat" cmpd="sng" w="28575">
                      <a:solidFill>
                        <a:schemeClr val="lt1">
                          <a:alpha val="0"/>
                        </a:schemeClr>
                      </a:solidFill>
                      <a:prstDash val="solid"/>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3200">
                        <a:solidFill>
                          <a:schemeClr val="lt1"/>
                        </a:solidFill>
                        <a:latin typeface="Barlow"/>
                        <a:ea typeface="Barlow"/>
                        <a:cs typeface="Barlow"/>
                        <a:sym typeface="Barlow"/>
                      </a:endParaRPr>
                    </a:p>
                  </a:txBody>
                  <a:tcPr marT="182850" marB="182850" marR="182850" marL="182850" anchor="ctr">
                    <a:lnL cap="flat" cmpd="sng" w="28575">
                      <a:solidFill>
                        <a:schemeClr val="lt1">
                          <a:alpha val="0"/>
                        </a:schemeClr>
                      </a:solidFill>
                      <a:prstDash val="solid"/>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3200">
                        <a:solidFill>
                          <a:schemeClr val="lt1"/>
                        </a:solidFill>
                        <a:latin typeface="Barlow"/>
                        <a:ea typeface="Barlow"/>
                        <a:cs typeface="Barlow"/>
                        <a:sym typeface="Barlow"/>
                      </a:endParaRPr>
                    </a:p>
                  </a:txBody>
                  <a:tcPr marT="182850" marB="182850" marR="182850" marL="182850" anchor="ctr">
                    <a:lnL cap="flat" cmpd="sng" w="28575">
                      <a:solidFill>
                        <a:schemeClr val="lt1">
                          <a:alpha val="0"/>
                        </a:schemeClr>
                      </a:solidFill>
                      <a:prstDash val="solid"/>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3200">
                        <a:solidFill>
                          <a:schemeClr val="lt1"/>
                        </a:solidFill>
                        <a:latin typeface="Barlow"/>
                        <a:ea typeface="Barlow"/>
                        <a:cs typeface="Barlow"/>
                        <a:sym typeface="Barlow"/>
                      </a:endParaRPr>
                    </a:p>
                  </a:txBody>
                  <a:tcPr marT="182850" marB="182850" marR="182850" marL="182850" anchor="ctr">
                    <a:lnL cap="flat" cmpd="sng" w="28575">
                      <a:solidFill>
                        <a:schemeClr val="lt1">
                          <a:alpha val="0"/>
                        </a:schemeClr>
                      </a:solidFill>
                      <a:prstDash val="solid"/>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3200">
                        <a:solidFill>
                          <a:schemeClr val="lt1"/>
                        </a:solidFill>
                        <a:latin typeface="Barlow"/>
                        <a:ea typeface="Barlow"/>
                        <a:cs typeface="Barlow"/>
                        <a:sym typeface="Barlow"/>
                      </a:endParaRPr>
                    </a:p>
                  </a:txBody>
                  <a:tcPr marT="182850" marB="182850" marR="182850" marL="182850" anchor="ctr">
                    <a:lnL cap="flat" cmpd="sng" w="28575">
                      <a:solidFill>
                        <a:schemeClr val="lt1">
                          <a:alpha val="0"/>
                        </a:schemeClr>
                      </a:solidFill>
                      <a:prstDash val="solid"/>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r>
              <a:tr h="1052550">
                <a:tc>
                  <a:txBody>
                    <a:bodyPr/>
                    <a:lstStyle/>
                    <a:p>
                      <a:pPr indent="0" lvl="0" marL="0" rtl="0" algn="r">
                        <a:spcBef>
                          <a:spcPts val="0"/>
                        </a:spcBef>
                        <a:spcAft>
                          <a:spcPts val="0"/>
                        </a:spcAft>
                        <a:buNone/>
                      </a:pPr>
                      <a:r>
                        <a:rPr lang="en" sz="2800">
                          <a:solidFill>
                            <a:schemeClr val="lt1"/>
                          </a:solidFill>
                          <a:latin typeface="Alef"/>
                          <a:ea typeface="Alef"/>
                          <a:cs typeface="Alef"/>
                          <a:sym typeface="Alef"/>
                        </a:rPr>
                        <a:t>Create strategy map</a:t>
                      </a:r>
                      <a:endParaRPr sz="2800">
                        <a:solidFill>
                          <a:schemeClr val="lt1"/>
                        </a:solidFill>
                        <a:latin typeface="Alef"/>
                        <a:ea typeface="Alef"/>
                        <a:cs typeface="Alef"/>
                        <a:sym typeface="Alef"/>
                      </a:endParaRPr>
                    </a:p>
                  </a:txBody>
                  <a:tcPr marT="182850" marB="182850" marR="365750" marL="182850" anchor="ctr">
                    <a:lnL cap="flat" cmpd="sng" w="28575">
                      <a:solidFill>
                        <a:schemeClr val="lt1">
                          <a:alpha val="0"/>
                        </a:schemeClr>
                      </a:solidFill>
                      <a:prstDash val="solid"/>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3200">
                        <a:solidFill>
                          <a:schemeClr val="lt1"/>
                        </a:solidFill>
                        <a:latin typeface="Barlow"/>
                        <a:ea typeface="Barlow"/>
                        <a:cs typeface="Barlow"/>
                        <a:sym typeface="Barlow"/>
                      </a:endParaRPr>
                    </a:p>
                  </a:txBody>
                  <a:tcPr marT="182850" marB="182850" marR="182850" marL="182850" anchor="ctr">
                    <a:lnL cap="flat" cmpd="sng" w="28575">
                      <a:solidFill>
                        <a:schemeClr val="lt1">
                          <a:alpha val="0"/>
                        </a:schemeClr>
                      </a:solidFill>
                      <a:prstDash val="solid"/>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3200">
                        <a:solidFill>
                          <a:schemeClr val="lt1"/>
                        </a:solidFill>
                        <a:latin typeface="Barlow"/>
                        <a:ea typeface="Barlow"/>
                        <a:cs typeface="Barlow"/>
                        <a:sym typeface="Barlow"/>
                      </a:endParaRPr>
                    </a:p>
                  </a:txBody>
                  <a:tcPr marT="182850" marB="182850" marR="182850" marL="182850" anchor="ctr">
                    <a:lnL cap="flat" cmpd="sng" w="28575">
                      <a:solidFill>
                        <a:schemeClr val="lt1">
                          <a:alpha val="0"/>
                        </a:schemeClr>
                      </a:solidFill>
                      <a:prstDash val="solid"/>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3200">
                        <a:solidFill>
                          <a:schemeClr val="dk1"/>
                        </a:solidFill>
                        <a:latin typeface="Libre Franklin"/>
                        <a:ea typeface="Libre Franklin"/>
                        <a:cs typeface="Libre Franklin"/>
                        <a:sym typeface="Libre Franklin"/>
                      </a:endParaRPr>
                    </a:p>
                  </a:txBody>
                  <a:tcPr marT="182850" marB="182850" marR="182850" marL="182850" anchor="ctr">
                    <a:lnL cap="flat" cmpd="sng" w="28575">
                      <a:solidFill>
                        <a:schemeClr val="lt1">
                          <a:alpha val="0"/>
                        </a:schemeClr>
                      </a:solidFill>
                      <a:prstDash val="solid"/>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3200">
                        <a:solidFill>
                          <a:schemeClr val="dk1"/>
                        </a:solidFill>
                        <a:latin typeface="Libre Franklin"/>
                        <a:ea typeface="Libre Franklin"/>
                        <a:cs typeface="Libre Franklin"/>
                        <a:sym typeface="Libre Franklin"/>
                      </a:endParaRPr>
                    </a:p>
                  </a:txBody>
                  <a:tcPr marT="182850" marB="182850" marR="182850" marL="182850" anchor="ctr">
                    <a:lnL cap="flat" cmpd="sng" w="28575">
                      <a:solidFill>
                        <a:schemeClr val="lt1">
                          <a:alpha val="0"/>
                        </a:schemeClr>
                      </a:solidFill>
                      <a:prstDash val="solid"/>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3200">
                        <a:solidFill>
                          <a:schemeClr val="lt1"/>
                        </a:solidFill>
                        <a:latin typeface="Barlow"/>
                        <a:ea typeface="Barlow"/>
                        <a:cs typeface="Barlow"/>
                        <a:sym typeface="Barlow"/>
                      </a:endParaRPr>
                    </a:p>
                  </a:txBody>
                  <a:tcPr marT="182850" marB="182850" marR="182850" marL="182850" anchor="ctr">
                    <a:lnL cap="flat" cmpd="sng" w="28575">
                      <a:solidFill>
                        <a:schemeClr val="lt1">
                          <a:alpha val="0"/>
                        </a:schemeClr>
                      </a:solidFill>
                      <a:prstDash val="solid"/>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3200">
                        <a:solidFill>
                          <a:schemeClr val="lt1"/>
                        </a:solidFill>
                        <a:latin typeface="Barlow"/>
                        <a:ea typeface="Barlow"/>
                        <a:cs typeface="Barlow"/>
                        <a:sym typeface="Barlow"/>
                      </a:endParaRPr>
                    </a:p>
                  </a:txBody>
                  <a:tcPr marT="182850" marB="182850" marR="182850" marL="182850" anchor="ctr">
                    <a:lnL cap="flat" cmpd="sng" w="28575">
                      <a:solidFill>
                        <a:schemeClr val="lt1">
                          <a:alpha val="0"/>
                        </a:schemeClr>
                      </a:solidFill>
                      <a:prstDash val="solid"/>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3200">
                        <a:solidFill>
                          <a:schemeClr val="lt1"/>
                        </a:solidFill>
                        <a:latin typeface="Barlow"/>
                        <a:ea typeface="Barlow"/>
                        <a:cs typeface="Barlow"/>
                        <a:sym typeface="Barlow"/>
                      </a:endParaRPr>
                    </a:p>
                  </a:txBody>
                  <a:tcPr marT="182850" marB="182850" marR="182850" marL="182850" anchor="ctr">
                    <a:lnL cap="flat" cmpd="sng" w="28575">
                      <a:solidFill>
                        <a:schemeClr val="lt1">
                          <a:alpha val="0"/>
                        </a:schemeClr>
                      </a:solidFill>
                      <a:prstDash val="solid"/>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r>
              <a:tr h="1052550">
                <a:tc>
                  <a:txBody>
                    <a:bodyPr/>
                    <a:lstStyle/>
                    <a:p>
                      <a:pPr indent="0" lvl="0" marL="0" rtl="0" algn="r">
                        <a:spcBef>
                          <a:spcPts val="0"/>
                        </a:spcBef>
                        <a:spcAft>
                          <a:spcPts val="0"/>
                        </a:spcAft>
                        <a:buNone/>
                      </a:pPr>
                      <a:r>
                        <a:rPr lang="en" sz="2800">
                          <a:solidFill>
                            <a:schemeClr val="lt1"/>
                          </a:solidFill>
                          <a:latin typeface="Alef"/>
                          <a:ea typeface="Alef"/>
                          <a:cs typeface="Alef"/>
                          <a:sym typeface="Alef"/>
                        </a:rPr>
                        <a:t>Identify objectives</a:t>
                      </a:r>
                      <a:endParaRPr sz="2800">
                        <a:solidFill>
                          <a:schemeClr val="lt1"/>
                        </a:solidFill>
                        <a:latin typeface="Alef"/>
                        <a:ea typeface="Alef"/>
                        <a:cs typeface="Alef"/>
                        <a:sym typeface="Alef"/>
                      </a:endParaRPr>
                    </a:p>
                  </a:txBody>
                  <a:tcPr marT="182850" marB="182850" marR="365750" marL="182850" anchor="ctr">
                    <a:lnL cap="flat" cmpd="sng" w="28575">
                      <a:solidFill>
                        <a:schemeClr val="lt1">
                          <a:alpha val="0"/>
                        </a:schemeClr>
                      </a:solidFill>
                      <a:prstDash val="solid"/>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3200">
                        <a:solidFill>
                          <a:schemeClr val="lt1"/>
                        </a:solidFill>
                        <a:latin typeface="Barlow"/>
                        <a:ea typeface="Barlow"/>
                        <a:cs typeface="Barlow"/>
                        <a:sym typeface="Barlow"/>
                      </a:endParaRPr>
                    </a:p>
                  </a:txBody>
                  <a:tcPr marT="182850" marB="182850" marR="182850" marL="182850" anchor="ctr">
                    <a:lnL cap="flat" cmpd="sng" w="28575">
                      <a:solidFill>
                        <a:schemeClr val="lt1">
                          <a:alpha val="0"/>
                        </a:schemeClr>
                      </a:solidFill>
                      <a:prstDash val="solid"/>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3200">
                        <a:solidFill>
                          <a:schemeClr val="lt1"/>
                        </a:solidFill>
                        <a:latin typeface="Barlow"/>
                        <a:ea typeface="Barlow"/>
                        <a:cs typeface="Barlow"/>
                        <a:sym typeface="Barlow"/>
                      </a:endParaRPr>
                    </a:p>
                  </a:txBody>
                  <a:tcPr marT="182850" marB="182850" marR="182850" marL="182850" anchor="ctr">
                    <a:lnL cap="flat" cmpd="sng" w="28575">
                      <a:solidFill>
                        <a:schemeClr val="lt1">
                          <a:alpha val="0"/>
                        </a:schemeClr>
                      </a:solidFill>
                      <a:prstDash val="solid"/>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3200">
                        <a:solidFill>
                          <a:schemeClr val="lt1"/>
                        </a:solidFill>
                        <a:latin typeface="Barlow"/>
                        <a:ea typeface="Barlow"/>
                        <a:cs typeface="Barlow"/>
                        <a:sym typeface="Barlow"/>
                      </a:endParaRPr>
                    </a:p>
                  </a:txBody>
                  <a:tcPr marT="182850" marB="182850" marR="182850" marL="182850" anchor="ctr">
                    <a:lnL cap="flat" cmpd="sng" w="28575">
                      <a:solidFill>
                        <a:schemeClr val="lt1">
                          <a:alpha val="0"/>
                        </a:schemeClr>
                      </a:solidFill>
                      <a:prstDash val="solid"/>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3200">
                        <a:solidFill>
                          <a:schemeClr val="dk1"/>
                        </a:solidFill>
                        <a:latin typeface="Libre Franklin"/>
                        <a:ea typeface="Libre Franklin"/>
                        <a:cs typeface="Libre Franklin"/>
                        <a:sym typeface="Libre Franklin"/>
                      </a:endParaRPr>
                    </a:p>
                  </a:txBody>
                  <a:tcPr marT="182850" marB="182850" marR="182850" marL="182850" anchor="ctr">
                    <a:lnL cap="flat" cmpd="sng" w="28575">
                      <a:solidFill>
                        <a:schemeClr val="lt1">
                          <a:alpha val="0"/>
                        </a:schemeClr>
                      </a:solidFill>
                      <a:prstDash val="solid"/>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3200">
                        <a:solidFill>
                          <a:schemeClr val="dk1"/>
                        </a:solidFill>
                        <a:latin typeface="Libre Franklin"/>
                        <a:ea typeface="Libre Franklin"/>
                        <a:cs typeface="Libre Franklin"/>
                        <a:sym typeface="Libre Franklin"/>
                      </a:endParaRPr>
                    </a:p>
                  </a:txBody>
                  <a:tcPr marT="182850" marB="182850" marR="182850" marL="182850" anchor="ctr">
                    <a:lnL cap="flat" cmpd="sng" w="28575">
                      <a:solidFill>
                        <a:schemeClr val="lt1">
                          <a:alpha val="0"/>
                        </a:schemeClr>
                      </a:solidFill>
                      <a:prstDash val="solid"/>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3200">
                        <a:solidFill>
                          <a:schemeClr val="lt1"/>
                        </a:solidFill>
                        <a:latin typeface="Barlow"/>
                        <a:ea typeface="Barlow"/>
                        <a:cs typeface="Barlow"/>
                        <a:sym typeface="Barlow"/>
                      </a:endParaRPr>
                    </a:p>
                  </a:txBody>
                  <a:tcPr marT="182850" marB="182850" marR="182850" marL="182850" anchor="ctr">
                    <a:lnL cap="flat" cmpd="sng" w="28575">
                      <a:solidFill>
                        <a:schemeClr val="lt1">
                          <a:alpha val="0"/>
                        </a:schemeClr>
                      </a:solidFill>
                      <a:prstDash val="solid"/>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3200">
                        <a:solidFill>
                          <a:schemeClr val="lt1"/>
                        </a:solidFill>
                        <a:latin typeface="Barlow"/>
                        <a:ea typeface="Barlow"/>
                        <a:cs typeface="Barlow"/>
                        <a:sym typeface="Barlow"/>
                      </a:endParaRPr>
                    </a:p>
                  </a:txBody>
                  <a:tcPr marT="182850" marB="182850" marR="182850" marL="182850" anchor="ctr">
                    <a:lnL cap="flat" cmpd="sng" w="28575">
                      <a:solidFill>
                        <a:schemeClr val="lt1">
                          <a:alpha val="0"/>
                        </a:schemeClr>
                      </a:solidFill>
                      <a:prstDash val="solid"/>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r>
              <a:tr h="1052550">
                <a:tc>
                  <a:txBody>
                    <a:bodyPr/>
                    <a:lstStyle/>
                    <a:p>
                      <a:pPr indent="0" lvl="0" marL="0" rtl="0" algn="r">
                        <a:spcBef>
                          <a:spcPts val="0"/>
                        </a:spcBef>
                        <a:spcAft>
                          <a:spcPts val="0"/>
                        </a:spcAft>
                        <a:buNone/>
                      </a:pPr>
                      <a:r>
                        <a:rPr lang="en" sz="2800">
                          <a:solidFill>
                            <a:schemeClr val="lt1"/>
                          </a:solidFill>
                          <a:latin typeface="Alef"/>
                          <a:ea typeface="Alef"/>
                          <a:cs typeface="Alef"/>
                          <a:sym typeface="Alef"/>
                        </a:rPr>
                        <a:t>Getting to first report</a:t>
                      </a:r>
                      <a:endParaRPr sz="2800">
                        <a:solidFill>
                          <a:schemeClr val="lt1"/>
                        </a:solidFill>
                        <a:latin typeface="Alef"/>
                        <a:ea typeface="Alef"/>
                        <a:cs typeface="Alef"/>
                        <a:sym typeface="Alef"/>
                      </a:endParaRPr>
                    </a:p>
                  </a:txBody>
                  <a:tcPr marT="182850" marB="182850" marR="365750" marL="182850" anchor="ctr">
                    <a:lnL cap="flat" cmpd="sng" w="28575">
                      <a:solidFill>
                        <a:schemeClr val="lt1">
                          <a:alpha val="0"/>
                        </a:schemeClr>
                      </a:solidFill>
                      <a:prstDash val="solid"/>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3200">
                        <a:solidFill>
                          <a:schemeClr val="lt1"/>
                        </a:solidFill>
                        <a:latin typeface="Barlow"/>
                        <a:ea typeface="Barlow"/>
                        <a:cs typeface="Barlow"/>
                        <a:sym typeface="Barlow"/>
                      </a:endParaRPr>
                    </a:p>
                  </a:txBody>
                  <a:tcPr marT="182850" marB="182850" marR="182850" marL="182850" anchor="ctr">
                    <a:lnL cap="flat" cmpd="sng" w="28575">
                      <a:solidFill>
                        <a:schemeClr val="lt1">
                          <a:alpha val="0"/>
                        </a:schemeClr>
                      </a:solidFill>
                      <a:prstDash val="solid"/>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3200">
                        <a:solidFill>
                          <a:schemeClr val="lt1"/>
                        </a:solidFill>
                        <a:latin typeface="Barlow"/>
                        <a:ea typeface="Barlow"/>
                        <a:cs typeface="Barlow"/>
                        <a:sym typeface="Barlow"/>
                      </a:endParaRPr>
                    </a:p>
                  </a:txBody>
                  <a:tcPr marT="182850" marB="182850" marR="182850" marL="182850" anchor="ctr">
                    <a:lnL cap="flat" cmpd="sng" w="28575">
                      <a:solidFill>
                        <a:schemeClr val="lt1">
                          <a:alpha val="0"/>
                        </a:schemeClr>
                      </a:solidFill>
                      <a:prstDash val="solid"/>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3200">
                        <a:solidFill>
                          <a:schemeClr val="lt1"/>
                        </a:solidFill>
                        <a:latin typeface="Barlow"/>
                        <a:ea typeface="Barlow"/>
                        <a:cs typeface="Barlow"/>
                        <a:sym typeface="Barlow"/>
                      </a:endParaRPr>
                    </a:p>
                  </a:txBody>
                  <a:tcPr marT="182850" marB="182850" marR="182850" marL="182850" anchor="ctr">
                    <a:lnL cap="flat" cmpd="sng" w="28575">
                      <a:solidFill>
                        <a:schemeClr val="lt1">
                          <a:alpha val="0"/>
                        </a:schemeClr>
                      </a:solidFill>
                      <a:prstDash val="solid"/>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3200">
                        <a:solidFill>
                          <a:schemeClr val="lt1"/>
                        </a:solidFill>
                        <a:latin typeface="Barlow"/>
                        <a:ea typeface="Barlow"/>
                        <a:cs typeface="Barlow"/>
                        <a:sym typeface="Barlow"/>
                      </a:endParaRPr>
                    </a:p>
                  </a:txBody>
                  <a:tcPr marT="182850" marB="182850" marR="182850" marL="182850" anchor="ctr">
                    <a:lnL cap="flat" cmpd="sng" w="28575">
                      <a:solidFill>
                        <a:schemeClr val="lt1">
                          <a:alpha val="0"/>
                        </a:schemeClr>
                      </a:solidFill>
                      <a:prstDash val="solid"/>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3200">
                        <a:solidFill>
                          <a:schemeClr val="dk1"/>
                        </a:solidFill>
                        <a:latin typeface="Libre Franklin"/>
                        <a:ea typeface="Libre Franklin"/>
                        <a:cs typeface="Libre Franklin"/>
                        <a:sym typeface="Libre Franklin"/>
                      </a:endParaRPr>
                    </a:p>
                  </a:txBody>
                  <a:tcPr marT="182850" marB="182850" marR="182850" marL="182850" anchor="ctr">
                    <a:lnL cap="flat" cmpd="sng" w="28575">
                      <a:solidFill>
                        <a:schemeClr val="lt1">
                          <a:alpha val="0"/>
                        </a:schemeClr>
                      </a:solidFill>
                      <a:prstDash val="solid"/>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3200">
                        <a:solidFill>
                          <a:schemeClr val="dk1"/>
                        </a:solidFill>
                        <a:latin typeface="Libre Franklin"/>
                        <a:ea typeface="Libre Franklin"/>
                        <a:cs typeface="Libre Franklin"/>
                        <a:sym typeface="Libre Franklin"/>
                      </a:endParaRPr>
                    </a:p>
                  </a:txBody>
                  <a:tcPr marT="182850" marB="182850" marR="182850" marL="182850" anchor="ctr">
                    <a:lnL cap="flat" cmpd="sng" w="28575">
                      <a:solidFill>
                        <a:schemeClr val="lt1">
                          <a:alpha val="0"/>
                        </a:schemeClr>
                      </a:solidFill>
                      <a:prstDash val="solid"/>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3200">
                        <a:solidFill>
                          <a:schemeClr val="dk1"/>
                        </a:solidFill>
                        <a:latin typeface="Libre Franklin"/>
                        <a:ea typeface="Libre Franklin"/>
                        <a:cs typeface="Libre Franklin"/>
                        <a:sym typeface="Libre Franklin"/>
                      </a:endParaRPr>
                    </a:p>
                  </a:txBody>
                  <a:tcPr marT="182850" marB="182850" marR="182850" marL="182850" anchor="ctr">
                    <a:lnL cap="flat" cmpd="sng" w="28575">
                      <a:solidFill>
                        <a:schemeClr val="lt1">
                          <a:alpha val="0"/>
                        </a:schemeClr>
                      </a:solidFill>
                      <a:prstDash val="solid"/>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alpha val="0"/>
                        </a:schemeClr>
                      </a:solidFill>
                      <a:prstDash val="solid"/>
                      <a:round/>
                      <a:headEnd len="sm" w="sm" type="none"/>
                      <a:tailEnd len="sm" w="sm" type="none"/>
                    </a:lnB>
                  </a:tcPr>
                </a:tc>
              </a:tr>
            </a:tbl>
          </a:graphicData>
        </a:graphic>
      </p:graphicFrame>
      <p:grpSp>
        <p:nvGrpSpPr>
          <p:cNvPr id="1218" name="Google Shape;1218;p51"/>
          <p:cNvGrpSpPr/>
          <p:nvPr/>
        </p:nvGrpSpPr>
        <p:grpSpPr>
          <a:xfrm>
            <a:off x="6839250" y="4431800"/>
            <a:ext cx="8772600" cy="3182100"/>
            <a:chOff x="3419625" y="2215900"/>
            <a:chExt cx="4386300" cy="1591050"/>
          </a:xfrm>
        </p:grpSpPr>
        <p:cxnSp>
          <p:nvCxnSpPr>
            <p:cNvPr id="1219" name="Google Shape;1219;p51"/>
            <p:cNvCxnSpPr/>
            <p:nvPr/>
          </p:nvCxnSpPr>
          <p:spPr>
            <a:xfrm>
              <a:off x="3419625" y="2746253"/>
              <a:ext cx="4386300" cy="0"/>
            </a:xfrm>
            <a:prstGeom prst="straightConnector1">
              <a:avLst/>
            </a:prstGeom>
            <a:noFill/>
            <a:ln cap="flat" cmpd="sng" w="28575">
              <a:solidFill>
                <a:schemeClr val="lt1"/>
              </a:solidFill>
              <a:prstDash val="solid"/>
              <a:round/>
              <a:headEnd len="med" w="med" type="none"/>
              <a:tailEnd len="med" w="med" type="none"/>
            </a:ln>
          </p:spPr>
        </p:cxnSp>
        <p:cxnSp>
          <p:nvCxnSpPr>
            <p:cNvPr id="1220" name="Google Shape;1220;p51"/>
            <p:cNvCxnSpPr/>
            <p:nvPr/>
          </p:nvCxnSpPr>
          <p:spPr>
            <a:xfrm>
              <a:off x="3419625" y="2215900"/>
              <a:ext cx="4386300" cy="0"/>
            </a:xfrm>
            <a:prstGeom prst="straightConnector1">
              <a:avLst/>
            </a:prstGeom>
            <a:noFill/>
            <a:ln cap="flat" cmpd="sng" w="28575">
              <a:solidFill>
                <a:schemeClr val="lt1"/>
              </a:solidFill>
              <a:prstDash val="solid"/>
              <a:round/>
              <a:headEnd len="med" w="med" type="none"/>
              <a:tailEnd len="med" w="med" type="none"/>
            </a:ln>
          </p:spPr>
        </p:cxnSp>
        <p:cxnSp>
          <p:nvCxnSpPr>
            <p:cNvPr id="1221" name="Google Shape;1221;p51"/>
            <p:cNvCxnSpPr/>
            <p:nvPr/>
          </p:nvCxnSpPr>
          <p:spPr>
            <a:xfrm>
              <a:off x="3419625" y="3270501"/>
              <a:ext cx="4386300" cy="0"/>
            </a:xfrm>
            <a:prstGeom prst="straightConnector1">
              <a:avLst/>
            </a:prstGeom>
            <a:noFill/>
            <a:ln cap="flat" cmpd="sng" w="28575">
              <a:solidFill>
                <a:schemeClr val="lt1"/>
              </a:solidFill>
              <a:prstDash val="solid"/>
              <a:round/>
              <a:headEnd len="med" w="med" type="none"/>
              <a:tailEnd len="med" w="med" type="none"/>
            </a:ln>
          </p:spPr>
        </p:cxnSp>
        <p:cxnSp>
          <p:nvCxnSpPr>
            <p:cNvPr id="1222" name="Google Shape;1222;p51"/>
            <p:cNvCxnSpPr/>
            <p:nvPr/>
          </p:nvCxnSpPr>
          <p:spPr>
            <a:xfrm>
              <a:off x="3419625" y="3806950"/>
              <a:ext cx="4386300" cy="0"/>
            </a:xfrm>
            <a:prstGeom prst="straightConnector1">
              <a:avLst/>
            </a:prstGeom>
            <a:noFill/>
            <a:ln cap="flat" cmpd="sng" w="28575">
              <a:solidFill>
                <a:schemeClr val="lt1"/>
              </a:solidFill>
              <a:prstDash val="solid"/>
              <a:round/>
              <a:headEnd len="med" w="med" type="none"/>
              <a:tailEnd len="med" w="med" type="none"/>
            </a:ln>
          </p:spPr>
        </p:cxnSp>
      </p:grpSp>
      <p:sp>
        <p:nvSpPr>
          <p:cNvPr id="1223" name="Google Shape;1223;p51"/>
          <p:cNvSpPr/>
          <p:nvPr/>
        </p:nvSpPr>
        <p:spPr>
          <a:xfrm>
            <a:off x="6992150" y="4328300"/>
            <a:ext cx="3304200" cy="207000"/>
          </a:xfrm>
          <a:prstGeom prst="roundRect">
            <a:avLst>
              <a:gd fmla="val 50000" name="adj"/>
            </a:avLst>
          </a:prstGeom>
          <a:gradFill>
            <a:gsLst>
              <a:gs pos="0">
                <a:srgbClr val="F250FE"/>
              </a:gs>
              <a:gs pos="100000">
                <a:srgbClr val="722FBA"/>
              </a:gs>
            </a:gsLst>
            <a:lin ang="5400700"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4" name="Google Shape;1224;p51"/>
          <p:cNvSpPr/>
          <p:nvPr/>
        </p:nvSpPr>
        <p:spPr>
          <a:xfrm>
            <a:off x="9029050" y="4273300"/>
            <a:ext cx="316800" cy="316800"/>
          </a:xfrm>
          <a:prstGeom prst="ellipse">
            <a:avLst/>
          </a:prstGeom>
          <a:gradFill>
            <a:gsLst>
              <a:gs pos="0">
                <a:srgbClr val="FEFFB7"/>
              </a:gs>
              <a:gs pos="58999">
                <a:srgbClr val="F7B0B6"/>
              </a:gs>
              <a:gs pos="92000">
                <a:srgbClr val="CF65B0"/>
              </a:gs>
              <a:gs pos="100000">
                <a:srgbClr val="FEFFB7"/>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5" name="Google Shape;1225;p51"/>
          <p:cNvSpPr/>
          <p:nvPr/>
        </p:nvSpPr>
        <p:spPr>
          <a:xfrm>
            <a:off x="7809000" y="5383000"/>
            <a:ext cx="3712800" cy="207000"/>
          </a:xfrm>
          <a:prstGeom prst="roundRect">
            <a:avLst>
              <a:gd fmla="val 50000" name="adj"/>
            </a:avLst>
          </a:prstGeom>
          <a:gradFill>
            <a:gsLst>
              <a:gs pos="0">
                <a:srgbClr val="F250FE"/>
              </a:gs>
              <a:gs pos="100000">
                <a:srgbClr val="722FBA"/>
              </a:gs>
            </a:gsLst>
            <a:lin ang="5400700"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6" name="Google Shape;1226;p51"/>
          <p:cNvSpPr/>
          <p:nvPr/>
        </p:nvSpPr>
        <p:spPr>
          <a:xfrm>
            <a:off x="8596100" y="5328000"/>
            <a:ext cx="316800" cy="316800"/>
          </a:xfrm>
          <a:prstGeom prst="ellipse">
            <a:avLst/>
          </a:prstGeom>
          <a:gradFill>
            <a:gsLst>
              <a:gs pos="0">
                <a:srgbClr val="FEFFB7"/>
              </a:gs>
              <a:gs pos="58999">
                <a:srgbClr val="F7B0B6"/>
              </a:gs>
              <a:gs pos="92000">
                <a:srgbClr val="CF65B0"/>
              </a:gs>
              <a:gs pos="100000">
                <a:srgbClr val="FEFFB7"/>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7" name="Google Shape;1227;p51"/>
          <p:cNvSpPr/>
          <p:nvPr/>
        </p:nvSpPr>
        <p:spPr>
          <a:xfrm>
            <a:off x="9345850" y="6449800"/>
            <a:ext cx="4120200" cy="207000"/>
          </a:xfrm>
          <a:prstGeom prst="roundRect">
            <a:avLst>
              <a:gd fmla="val 50000" name="adj"/>
            </a:avLst>
          </a:prstGeom>
          <a:gradFill>
            <a:gsLst>
              <a:gs pos="0">
                <a:srgbClr val="F250FE"/>
              </a:gs>
              <a:gs pos="100000">
                <a:srgbClr val="722FBA"/>
              </a:gs>
            </a:gsLst>
            <a:lin ang="5400700"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8" name="Google Shape;1228;p51"/>
          <p:cNvSpPr/>
          <p:nvPr/>
        </p:nvSpPr>
        <p:spPr>
          <a:xfrm>
            <a:off x="10952700" y="6394800"/>
            <a:ext cx="316800" cy="316800"/>
          </a:xfrm>
          <a:prstGeom prst="ellipse">
            <a:avLst/>
          </a:prstGeom>
          <a:gradFill>
            <a:gsLst>
              <a:gs pos="0">
                <a:srgbClr val="FEFFB7"/>
              </a:gs>
              <a:gs pos="58999">
                <a:srgbClr val="F7B0B6"/>
              </a:gs>
              <a:gs pos="92000">
                <a:srgbClr val="CF65B0"/>
              </a:gs>
              <a:gs pos="100000">
                <a:srgbClr val="FEFFB7"/>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9" name="Google Shape;1229;p51"/>
          <p:cNvSpPr/>
          <p:nvPr/>
        </p:nvSpPr>
        <p:spPr>
          <a:xfrm>
            <a:off x="11491650" y="7510500"/>
            <a:ext cx="4120200" cy="207000"/>
          </a:xfrm>
          <a:prstGeom prst="roundRect">
            <a:avLst>
              <a:gd fmla="val 50000" name="adj"/>
            </a:avLst>
          </a:prstGeom>
          <a:gradFill>
            <a:gsLst>
              <a:gs pos="0">
                <a:srgbClr val="F250FE"/>
              </a:gs>
              <a:gs pos="100000">
                <a:srgbClr val="722FBA"/>
              </a:gs>
            </a:gsLst>
            <a:lin ang="5400700"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0" name="Google Shape;1230;p51"/>
          <p:cNvSpPr/>
          <p:nvPr/>
        </p:nvSpPr>
        <p:spPr>
          <a:xfrm>
            <a:off x="11491650" y="7455500"/>
            <a:ext cx="316800" cy="316800"/>
          </a:xfrm>
          <a:prstGeom prst="ellipse">
            <a:avLst/>
          </a:prstGeom>
          <a:gradFill>
            <a:gsLst>
              <a:gs pos="0">
                <a:srgbClr val="FEFFB7"/>
              </a:gs>
              <a:gs pos="58999">
                <a:srgbClr val="F7B0B6"/>
              </a:gs>
              <a:gs pos="92000">
                <a:srgbClr val="CF65B0"/>
              </a:gs>
              <a:gs pos="100000">
                <a:srgbClr val="FEFFB7"/>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52"/>
          <p:cNvSpPr txBox="1"/>
          <p:nvPr>
            <p:ph type="title"/>
          </p:nvPr>
        </p:nvSpPr>
        <p:spPr>
          <a:xfrm>
            <a:off x="1517550" y="781573"/>
            <a:ext cx="152526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STRATEGIC PLAN OF THE TEAM</a:t>
            </a:r>
            <a:endParaRPr/>
          </a:p>
        </p:txBody>
      </p:sp>
      <p:sp>
        <p:nvSpPr>
          <p:cNvPr id="1236" name="Google Shape;1236;p52"/>
          <p:cNvSpPr txBox="1"/>
          <p:nvPr>
            <p:ph idx="5" type="title"/>
          </p:nvPr>
        </p:nvSpPr>
        <p:spPr>
          <a:xfrm>
            <a:off x="7910728" y="3519300"/>
            <a:ext cx="2466600" cy="1063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B</a:t>
            </a:r>
            <a:endParaRPr/>
          </a:p>
        </p:txBody>
      </p:sp>
      <p:sp>
        <p:nvSpPr>
          <p:cNvPr id="1237" name="Google Shape;1237;p52"/>
          <p:cNvSpPr txBox="1"/>
          <p:nvPr>
            <p:ph idx="2" type="title"/>
          </p:nvPr>
        </p:nvSpPr>
        <p:spPr>
          <a:xfrm>
            <a:off x="6847532" y="4430100"/>
            <a:ext cx="4593000" cy="10632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TEAM 2</a:t>
            </a:r>
            <a:endParaRPr/>
          </a:p>
        </p:txBody>
      </p:sp>
      <p:sp>
        <p:nvSpPr>
          <p:cNvPr id="1238" name="Google Shape;1238;p52"/>
          <p:cNvSpPr txBox="1"/>
          <p:nvPr>
            <p:ph idx="6" type="title"/>
          </p:nvPr>
        </p:nvSpPr>
        <p:spPr>
          <a:xfrm>
            <a:off x="6847525" y="5340900"/>
            <a:ext cx="4593000" cy="1506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Saturn is the ringed one. It’s composed mostly of hydrogen and helium</a:t>
            </a:r>
            <a:endParaRPr/>
          </a:p>
        </p:txBody>
      </p:sp>
      <p:sp>
        <p:nvSpPr>
          <p:cNvPr id="1239" name="Google Shape;1239;p52"/>
          <p:cNvSpPr txBox="1"/>
          <p:nvPr>
            <p:ph idx="7" type="title"/>
          </p:nvPr>
        </p:nvSpPr>
        <p:spPr>
          <a:xfrm>
            <a:off x="2717361" y="3519300"/>
            <a:ext cx="2466600" cy="1063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A</a:t>
            </a:r>
            <a:endParaRPr/>
          </a:p>
        </p:txBody>
      </p:sp>
      <p:sp>
        <p:nvSpPr>
          <p:cNvPr id="1240" name="Google Shape;1240;p52"/>
          <p:cNvSpPr txBox="1"/>
          <p:nvPr>
            <p:ph idx="3" type="title"/>
          </p:nvPr>
        </p:nvSpPr>
        <p:spPr>
          <a:xfrm>
            <a:off x="1654291" y="4430100"/>
            <a:ext cx="4593000" cy="10632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TEAM 1</a:t>
            </a:r>
            <a:endParaRPr/>
          </a:p>
        </p:txBody>
      </p:sp>
      <p:sp>
        <p:nvSpPr>
          <p:cNvPr id="1241" name="Google Shape;1241;p52"/>
          <p:cNvSpPr txBox="1"/>
          <p:nvPr>
            <p:ph idx="8" type="title"/>
          </p:nvPr>
        </p:nvSpPr>
        <p:spPr>
          <a:xfrm>
            <a:off x="1654200" y="5340900"/>
            <a:ext cx="4593000" cy="1506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Despite being red, Mars is a cold place. The planet is full of iron oxide dust</a:t>
            </a:r>
            <a:endParaRPr/>
          </a:p>
        </p:txBody>
      </p:sp>
      <p:sp>
        <p:nvSpPr>
          <p:cNvPr id="1242" name="Google Shape;1242;p52"/>
          <p:cNvSpPr txBox="1"/>
          <p:nvPr>
            <p:ph idx="9" type="title"/>
          </p:nvPr>
        </p:nvSpPr>
        <p:spPr>
          <a:xfrm>
            <a:off x="13104095" y="3519300"/>
            <a:ext cx="2466600" cy="1063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C</a:t>
            </a:r>
            <a:endParaRPr/>
          </a:p>
        </p:txBody>
      </p:sp>
      <p:sp>
        <p:nvSpPr>
          <p:cNvPr id="1243" name="Google Shape;1243;p52"/>
          <p:cNvSpPr txBox="1"/>
          <p:nvPr>
            <p:ph idx="4" type="title"/>
          </p:nvPr>
        </p:nvSpPr>
        <p:spPr>
          <a:xfrm>
            <a:off x="12040749" y="4430100"/>
            <a:ext cx="4593000" cy="10632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TEAM 3</a:t>
            </a:r>
            <a:endParaRPr/>
          </a:p>
        </p:txBody>
      </p:sp>
      <p:sp>
        <p:nvSpPr>
          <p:cNvPr id="1244" name="Google Shape;1244;p52"/>
          <p:cNvSpPr txBox="1"/>
          <p:nvPr>
            <p:ph idx="13" type="title"/>
          </p:nvPr>
        </p:nvSpPr>
        <p:spPr>
          <a:xfrm>
            <a:off x="12040872" y="5340900"/>
            <a:ext cx="4593000" cy="1506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It’s the closest planet to the Sun and the smallest one in the Solar System</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53"/>
          <p:cNvSpPr txBox="1"/>
          <p:nvPr>
            <p:ph type="title"/>
          </p:nvPr>
        </p:nvSpPr>
        <p:spPr>
          <a:xfrm>
            <a:off x="1517550" y="781573"/>
            <a:ext cx="152526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OUR BUSINESS STRATEGIC MAP</a:t>
            </a:r>
            <a:endParaRPr/>
          </a:p>
        </p:txBody>
      </p:sp>
      <p:sp>
        <p:nvSpPr>
          <p:cNvPr id="1250" name="Google Shape;1250;p53"/>
          <p:cNvSpPr txBox="1"/>
          <p:nvPr>
            <p:ph idx="6" type="title"/>
          </p:nvPr>
        </p:nvSpPr>
        <p:spPr>
          <a:xfrm>
            <a:off x="9448121" y="6083000"/>
            <a:ext cx="6714600" cy="10632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LEARNING &amp; GROWTH</a:t>
            </a:r>
            <a:endParaRPr/>
          </a:p>
        </p:txBody>
      </p:sp>
      <p:sp>
        <p:nvSpPr>
          <p:cNvPr id="1251" name="Google Shape;1251;p53"/>
          <p:cNvSpPr txBox="1"/>
          <p:nvPr>
            <p:ph idx="2" type="title"/>
          </p:nvPr>
        </p:nvSpPr>
        <p:spPr>
          <a:xfrm>
            <a:off x="9448121" y="3084200"/>
            <a:ext cx="6714600" cy="10632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CUSTOMER SERVICES</a:t>
            </a:r>
            <a:endParaRPr/>
          </a:p>
        </p:txBody>
      </p:sp>
      <p:sp>
        <p:nvSpPr>
          <p:cNvPr id="1252" name="Google Shape;1252;p53"/>
          <p:cNvSpPr txBox="1"/>
          <p:nvPr>
            <p:ph idx="3" type="title"/>
          </p:nvPr>
        </p:nvSpPr>
        <p:spPr>
          <a:xfrm>
            <a:off x="9448108" y="3995000"/>
            <a:ext cx="6714600" cy="1506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Saturn is the ringed one. It’s composed mostly of hydrogen and helium</a:t>
            </a:r>
            <a:endParaRPr/>
          </a:p>
        </p:txBody>
      </p:sp>
      <p:sp>
        <p:nvSpPr>
          <p:cNvPr id="1253" name="Google Shape;1253;p53"/>
          <p:cNvSpPr txBox="1"/>
          <p:nvPr>
            <p:ph idx="7" type="title"/>
          </p:nvPr>
        </p:nvSpPr>
        <p:spPr>
          <a:xfrm>
            <a:off x="9448108" y="6993800"/>
            <a:ext cx="6714600" cy="1506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Earth, the third planet from the Sun, is the one where we live on</a:t>
            </a:r>
            <a:endParaRPr/>
          </a:p>
        </p:txBody>
      </p:sp>
      <p:sp>
        <p:nvSpPr>
          <p:cNvPr id="1254" name="Google Shape;1254;p53"/>
          <p:cNvSpPr txBox="1"/>
          <p:nvPr>
            <p:ph idx="4" type="title"/>
          </p:nvPr>
        </p:nvSpPr>
        <p:spPr>
          <a:xfrm>
            <a:off x="2125287" y="3084200"/>
            <a:ext cx="6714600" cy="10632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FINANCIAL PROJECTS</a:t>
            </a:r>
            <a:endParaRPr/>
          </a:p>
        </p:txBody>
      </p:sp>
      <p:sp>
        <p:nvSpPr>
          <p:cNvPr id="1255" name="Google Shape;1255;p53"/>
          <p:cNvSpPr txBox="1"/>
          <p:nvPr>
            <p:ph idx="5" type="title"/>
          </p:nvPr>
        </p:nvSpPr>
        <p:spPr>
          <a:xfrm>
            <a:off x="2125275" y="3995000"/>
            <a:ext cx="6714600" cy="1506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Jupiter is a gas giant and the biggest planet in the Solar System</a:t>
            </a:r>
            <a:endParaRPr/>
          </a:p>
        </p:txBody>
      </p:sp>
      <p:sp>
        <p:nvSpPr>
          <p:cNvPr id="1256" name="Google Shape;1256;p53"/>
          <p:cNvSpPr txBox="1"/>
          <p:nvPr>
            <p:ph idx="8" type="title"/>
          </p:nvPr>
        </p:nvSpPr>
        <p:spPr>
          <a:xfrm>
            <a:off x="2125287" y="6083000"/>
            <a:ext cx="6714600" cy="10632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INTERNAL PROCESS</a:t>
            </a:r>
            <a:endParaRPr/>
          </a:p>
        </p:txBody>
      </p:sp>
      <p:sp>
        <p:nvSpPr>
          <p:cNvPr id="1257" name="Google Shape;1257;p53"/>
          <p:cNvSpPr txBox="1"/>
          <p:nvPr>
            <p:ph idx="9" type="title"/>
          </p:nvPr>
        </p:nvSpPr>
        <p:spPr>
          <a:xfrm>
            <a:off x="2125275" y="6993800"/>
            <a:ext cx="6714600" cy="1506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Mercury is </a:t>
            </a:r>
            <a:r>
              <a:rPr lang="en"/>
              <a:t>the closest planet to the Sun and the smallest of them all</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sp>
        <p:nvSpPr>
          <p:cNvPr id="1262" name="Google Shape;1262;p54"/>
          <p:cNvSpPr/>
          <p:nvPr/>
        </p:nvSpPr>
        <p:spPr>
          <a:xfrm>
            <a:off x="9732500" y="2976251"/>
            <a:ext cx="5636400" cy="52218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3" name="Google Shape;1263;p54"/>
          <p:cNvSpPr/>
          <p:nvPr/>
        </p:nvSpPr>
        <p:spPr>
          <a:xfrm>
            <a:off x="2919350" y="2976251"/>
            <a:ext cx="5636400" cy="52218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4" name="Google Shape;1264;p54"/>
          <p:cNvSpPr txBox="1"/>
          <p:nvPr>
            <p:ph idx="3" type="title"/>
          </p:nvPr>
        </p:nvSpPr>
        <p:spPr>
          <a:xfrm>
            <a:off x="1207000" y="781250"/>
            <a:ext cx="158736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MISSION AND VISION STATEMENT</a:t>
            </a:r>
            <a:endParaRPr/>
          </a:p>
        </p:txBody>
      </p:sp>
      <p:sp>
        <p:nvSpPr>
          <p:cNvPr id="1265" name="Google Shape;1265;p54"/>
          <p:cNvSpPr txBox="1"/>
          <p:nvPr>
            <p:ph idx="2" type="title"/>
          </p:nvPr>
        </p:nvSpPr>
        <p:spPr>
          <a:xfrm>
            <a:off x="9917000" y="4444268"/>
            <a:ext cx="5267400" cy="10632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VISION</a:t>
            </a:r>
            <a:endParaRPr/>
          </a:p>
        </p:txBody>
      </p:sp>
      <p:sp>
        <p:nvSpPr>
          <p:cNvPr id="1266" name="Google Shape;1266;p54"/>
          <p:cNvSpPr txBox="1"/>
          <p:nvPr>
            <p:ph type="title"/>
          </p:nvPr>
        </p:nvSpPr>
        <p:spPr>
          <a:xfrm>
            <a:off x="3103850" y="4444268"/>
            <a:ext cx="5267400" cy="10632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MISSION</a:t>
            </a:r>
            <a:endParaRPr/>
          </a:p>
        </p:txBody>
      </p:sp>
      <p:sp>
        <p:nvSpPr>
          <p:cNvPr id="1267" name="Google Shape;1267;p54"/>
          <p:cNvSpPr txBox="1"/>
          <p:nvPr>
            <p:ph idx="1" type="subTitle"/>
          </p:nvPr>
        </p:nvSpPr>
        <p:spPr>
          <a:xfrm>
            <a:off x="3103850" y="5353476"/>
            <a:ext cx="5267400" cy="2836800"/>
          </a:xfrm>
          <a:prstGeom prst="rect">
            <a:avLst/>
          </a:prstGeom>
        </p:spPr>
        <p:txBody>
          <a:bodyPr anchorCtr="0" anchor="t" bIns="182850" lIns="0" spcFirstLastPara="1" rIns="0" wrap="square" tIns="182850">
            <a:noAutofit/>
          </a:bodyPr>
          <a:lstStyle/>
          <a:p>
            <a:pPr indent="-457200" lvl="0" marL="279400" rtl="0" algn="ctr">
              <a:spcBef>
                <a:spcPts val="0"/>
              </a:spcBef>
              <a:spcAft>
                <a:spcPts val="0"/>
              </a:spcAft>
              <a:buClr>
                <a:schemeClr val="lt1"/>
              </a:buClr>
              <a:buSzPts val="2800"/>
              <a:buChar char="●"/>
            </a:pPr>
            <a:r>
              <a:rPr lang="en">
                <a:solidFill>
                  <a:schemeClr val="lt1"/>
                </a:solidFill>
              </a:rPr>
              <a:t>Insert here your mission</a:t>
            </a:r>
            <a:endParaRPr>
              <a:solidFill>
                <a:schemeClr val="lt1"/>
              </a:solidFill>
            </a:endParaRPr>
          </a:p>
          <a:p>
            <a:pPr indent="-457200" lvl="0" marL="279400" rtl="0" algn="ctr">
              <a:spcBef>
                <a:spcPts val="0"/>
              </a:spcBef>
              <a:spcAft>
                <a:spcPts val="0"/>
              </a:spcAft>
              <a:buClr>
                <a:schemeClr val="lt1"/>
              </a:buClr>
              <a:buSzPts val="2800"/>
              <a:buChar char="●"/>
            </a:pPr>
            <a:r>
              <a:rPr lang="en">
                <a:solidFill>
                  <a:schemeClr val="lt1"/>
                </a:solidFill>
              </a:rPr>
              <a:t>Insert here your mission</a:t>
            </a:r>
            <a:endParaRPr>
              <a:solidFill>
                <a:schemeClr val="lt1"/>
              </a:solidFill>
            </a:endParaRPr>
          </a:p>
          <a:p>
            <a:pPr indent="-457200" lvl="0" marL="279400" rtl="0" algn="ctr">
              <a:spcBef>
                <a:spcPts val="0"/>
              </a:spcBef>
              <a:spcAft>
                <a:spcPts val="0"/>
              </a:spcAft>
              <a:buClr>
                <a:schemeClr val="lt1"/>
              </a:buClr>
              <a:buSzPts val="2800"/>
              <a:buChar char="●"/>
            </a:pPr>
            <a:r>
              <a:rPr lang="en">
                <a:solidFill>
                  <a:schemeClr val="lt1"/>
                </a:solidFill>
              </a:rPr>
              <a:t>Insert here your mission</a:t>
            </a:r>
            <a:endParaRPr>
              <a:solidFill>
                <a:schemeClr val="lt1"/>
              </a:solidFill>
            </a:endParaRPr>
          </a:p>
          <a:p>
            <a:pPr indent="-457200" lvl="0" marL="279400" rtl="0" algn="ctr">
              <a:spcBef>
                <a:spcPts val="0"/>
              </a:spcBef>
              <a:spcAft>
                <a:spcPts val="0"/>
              </a:spcAft>
              <a:buClr>
                <a:schemeClr val="lt1"/>
              </a:buClr>
              <a:buSzPts val="2800"/>
              <a:buChar char="●"/>
            </a:pPr>
            <a:r>
              <a:rPr lang="en">
                <a:solidFill>
                  <a:schemeClr val="lt1"/>
                </a:solidFill>
              </a:rPr>
              <a:t>Insert here your mission</a:t>
            </a:r>
            <a:endParaRPr>
              <a:solidFill>
                <a:schemeClr val="lt1"/>
              </a:solidFill>
            </a:endParaRPr>
          </a:p>
          <a:p>
            <a:pPr indent="-457200" lvl="0" marL="279400" rtl="0" algn="ctr">
              <a:spcBef>
                <a:spcPts val="0"/>
              </a:spcBef>
              <a:spcAft>
                <a:spcPts val="0"/>
              </a:spcAft>
              <a:buClr>
                <a:schemeClr val="lt1"/>
              </a:buClr>
              <a:buSzPts val="2800"/>
              <a:buChar char="●"/>
            </a:pPr>
            <a:r>
              <a:rPr lang="en">
                <a:solidFill>
                  <a:schemeClr val="lt1"/>
                </a:solidFill>
              </a:rPr>
              <a:t>Insert here your mission</a:t>
            </a:r>
            <a:endParaRPr>
              <a:solidFill>
                <a:schemeClr val="lt1"/>
              </a:solidFill>
            </a:endParaRPr>
          </a:p>
        </p:txBody>
      </p:sp>
      <p:sp>
        <p:nvSpPr>
          <p:cNvPr id="1268" name="Google Shape;1268;p54"/>
          <p:cNvSpPr txBox="1"/>
          <p:nvPr>
            <p:ph idx="4" type="subTitle"/>
          </p:nvPr>
        </p:nvSpPr>
        <p:spPr>
          <a:xfrm>
            <a:off x="9917000" y="5353476"/>
            <a:ext cx="5267400" cy="2836800"/>
          </a:xfrm>
          <a:prstGeom prst="rect">
            <a:avLst/>
          </a:prstGeom>
        </p:spPr>
        <p:txBody>
          <a:bodyPr anchorCtr="0" anchor="t" bIns="182850" lIns="0" spcFirstLastPara="1" rIns="0" wrap="square" tIns="182850">
            <a:noAutofit/>
          </a:bodyPr>
          <a:lstStyle/>
          <a:p>
            <a:pPr indent="-457200" lvl="0" marL="279400" rtl="0" algn="ctr">
              <a:spcBef>
                <a:spcPts val="0"/>
              </a:spcBef>
              <a:spcAft>
                <a:spcPts val="0"/>
              </a:spcAft>
              <a:buClr>
                <a:schemeClr val="lt1"/>
              </a:buClr>
              <a:buSzPts val="2800"/>
              <a:buChar char="●"/>
            </a:pPr>
            <a:r>
              <a:rPr lang="en">
                <a:solidFill>
                  <a:schemeClr val="lt1"/>
                </a:solidFill>
              </a:rPr>
              <a:t>Insert here your vision</a:t>
            </a:r>
            <a:endParaRPr>
              <a:solidFill>
                <a:schemeClr val="lt1"/>
              </a:solidFill>
            </a:endParaRPr>
          </a:p>
          <a:p>
            <a:pPr indent="-457200" lvl="0" marL="279400" rtl="0" algn="ctr">
              <a:spcBef>
                <a:spcPts val="0"/>
              </a:spcBef>
              <a:spcAft>
                <a:spcPts val="0"/>
              </a:spcAft>
              <a:buClr>
                <a:schemeClr val="lt1"/>
              </a:buClr>
              <a:buSzPts val="2800"/>
              <a:buChar char="●"/>
            </a:pPr>
            <a:r>
              <a:rPr lang="en">
                <a:solidFill>
                  <a:schemeClr val="lt1"/>
                </a:solidFill>
              </a:rPr>
              <a:t>Insert here your vision</a:t>
            </a:r>
            <a:endParaRPr>
              <a:solidFill>
                <a:schemeClr val="lt1"/>
              </a:solidFill>
            </a:endParaRPr>
          </a:p>
          <a:p>
            <a:pPr indent="-457200" lvl="0" marL="279400" rtl="0" algn="ctr">
              <a:spcBef>
                <a:spcPts val="0"/>
              </a:spcBef>
              <a:spcAft>
                <a:spcPts val="0"/>
              </a:spcAft>
              <a:buClr>
                <a:schemeClr val="lt1"/>
              </a:buClr>
              <a:buSzPts val="2800"/>
              <a:buChar char="●"/>
            </a:pPr>
            <a:r>
              <a:rPr lang="en">
                <a:solidFill>
                  <a:schemeClr val="lt1"/>
                </a:solidFill>
              </a:rPr>
              <a:t>Insert here your vision</a:t>
            </a:r>
            <a:endParaRPr>
              <a:solidFill>
                <a:schemeClr val="lt1"/>
              </a:solidFill>
            </a:endParaRPr>
          </a:p>
          <a:p>
            <a:pPr indent="-457200" lvl="0" marL="279400" rtl="0" algn="ctr">
              <a:spcBef>
                <a:spcPts val="0"/>
              </a:spcBef>
              <a:spcAft>
                <a:spcPts val="0"/>
              </a:spcAft>
              <a:buClr>
                <a:schemeClr val="lt1"/>
              </a:buClr>
              <a:buSzPts val="2800"/>
              <a:buChar char="●"/>
            </a:pPr>
            <a:r>
              <a:rPr lang="en">
                <a:solidFill>
                  <a:schemeClr val="lt1"/>
                </a:solidFill>
              </a:rPr>
              <a:t>Insert here your vision</a:t>
            </a:r>
            <a:endParaRPr>
              <a:solidFill>
                <a:schemeClr val="lt1"/>
              </a:solidFill>
            </a:endParaRPr>
          </a:p>
          <a:p>
            <a:pPr indent="-457200" lvl="0" marL="279400" rtl="0" algn="ctr">
              <a:spcBef>
                <a:spcPts val="0"/>
              </a:spcBef>
              <a:spcAft>
                <a:spcPts val="0"/>
              </a:spcAft>
              <a:buClr>
                <a:schemeClr val="lt1"/>
              </a:buClr>
              <a:buSzPts val="2800"/>
              <a:buChar char="●"/>
            </a:pPr>
            <a:r>
              <a:rPr lang="en">
                <a:solidFill>
                  <a:schemeClr val="lt1"/>
                </a:solidFill>
              </a:rPr>
              <a:t>Insert here your vision</a:t>
            </a:r>
            <a:endParaRPr>
              <a:solidFill>
                <a:schemeClr val="lt1"/>
              </a:solidFill>
            </a:endParaRPr>
          </a:p>
        </p:txBody>
      </p:sp>
      <p:sp>
        <p:nvSpPr>
          <p:cNvPr id="1269" name="Google Shape;1269;p54"/>
          <p:cNvSpPr/>
          <p:nvPr/>
        </p:nvSpPr>
        <p:spPr>
          <a:xfrm>
            <a:off x="5322901" y="3626020"/>
            <a:ext cx="829312" cy="793178"/>
          </a:xfrm>
          <a:custGeom>
            <a:rect b="b" l="l" r="r" t="t"/>
            <a:pathLst>
              <a:path extrusionOk="0" h="13324" w="13931">
                <a:moveTo>
                  <a:pt x="11502" y="1185"/>
                </a:moveTo>
                <a:lnTo>
                  <a:pt x="11657" y="1970"/>
                </a:lnTo>
                <a:cubicBezTo>
                  <a:pt x="11680" y="2125"/>
                  <a:pt x="11811" y="2256"/>
                  <a:pt x="11978" y="2280"/>
                </a:cubicBezTo>
                <a:lnTo>
                  <a:pt x="12704" y="2411"/>
                </a:lnTo>
                <a:lnTo>
                  <a:pt x="12145" y="2971"/>
                </a:lnTo>
                <a:lnTo>
                  <a:pt x="10966" y="2899"/>
                </a:lnTo>
                <a:lnTo>
                  <a:pt x="10859" y="1816"/>
                </a:lnTo>
                <a:lnTo>
                  <a:pt x="11502" y="1185"/>
                </a:lnTo>
                <a:close/>
                <a:moveTo>
                  <a:pt x="6494" y="6965"/>
                </a:moveTo>
                <a:cubicBezTo>
                  <a:pt x="6605" y="6965"/>
                  <a:pt x="6716" y="7007"/>
                  <a:pt x="6799" y="7090"/>
                </a:cubicBezTo>
                <a:cubicBezTo>
                  <a:pt x="7073" y="7364"/>
                  <a:pt x="6882" y="7840"/>
                  <a:pt x="6489" y="7840"/>
                </a:cubicBezTo>
                <a:cubicBezTo>
                  <a:pt x="6096" y="7840"/>
                  <a:pt x="5906" y="7364"/>
                  <a:pt x="6180" y="7090"/>
                </a:cubicBezTo>
                <a:cubicBezTo>
                  <a:pt x="6269" y="7007"/>
                  <a:pt x="6382" y="6965"/>
                  <a:pt x="6494" y="6965"/>
                </a:cubicBezTo>
                <a:close/>
                <a:moveTo>
                  <a:pt x="6510" y="5341"/>
                </a:moveTo>
                <a:cubicBezTo>
                  <a:pt x="6896" y="5341"/>
                  <a:pt x="7289" y="5452"/>
                  <a:pt x="7644" y="5697"/>
                </a:cubicBezTo>
                <a:lnTo>
                  <a:pt x="7025" y="6304"/>
                </a:lnTo>
                <a:cubicBezTo>
                  <a:pt x="6839" y="6216"/>
                  <a:pt x="6656" y="6177"/>
                  <a:pt x="6482" y="6177"/>
                </a:cubicBezTo>
                <a:cubicBezTo>
                  <a:pt x="5504" y="6177"/>
                  <a:pt x="4814" y="7418"/>
                  <a:pt x="5632" y="8257"/>
                </a:cubicBezTo>
                <a:cubicBezTo>
                  <a:pt x="5888" y="8516"/>
                  <a:pt x="6187" y="8626"/>
                  <a:pt x="6477" y="8626"/>
                </a:cubicBezTo>
                <a:cubicBezTo>
                  <a:pt x="7283" y="8626"/>
                  <a:pt x="8022" y="7774"/>
                  <a:pt x="7585" y="6864"/>
                </a:cubicBezTo>
                <a:lnTo>
                  <a:pt x="8192" y="6245"/>
                </a:lnTo>
                <a:cubicBezTo>
                  <a:pt x="8430" y="6590"/>
                  <a:pt x="8549" y="6995"/>
                  <a:pt x="8549" y="7400"/>
                </a:cubicBezTo>
                <a:cubicBezTo>
                  <a:pt x="8495" y="8769"/>
                  <a:pt x="7492" y="9454"/>
                  <a:pt x="6489" y="9454"/>
                </a:cubicBezTo>
                <a:cubicBezTo>
                  <a:pt x="5486" y="9454"/>
                  <a:pt x="4483" y="8769"/>
                  <a:pt x="4430" y="7400"/>
                </a:cubicBezTo>
                <a:cubicBezTo>
                  <a:pt x="4421" y="6200"/>
                  <a:pt x="5437" y="5341"/>
                  <a:pt x="6510" y="5341"/>
                </a:cubicBezTo>
                <a:close/>
                <a:moveTo>
                  <a:pt x="6533" y="3799"/>
                </a:moveTo>
                <a:cubicBezTo>
                  <a:pt x="7295" y="3799"/>
                  <a:pt x="8070" y="4044"/>
                  <a:pt x="8740" y="4590"/>
                </a:cubicBezTo>
                <a:lnTo>
                  <a:pt x="8204" y="5138"/>
                </a:lnTo>
                <a:cubicBezTo>
                  <a:pt x="7687" y="4738"/>
                  <a:pt x="7098" y="4558"/>
                  <a:pt x="6519" y="4558"/>
                </a:cubicBezTo>
                <a:cubicBezTo>
                  <a:pt x="5044" y="4558"/>
                  <a:pt x="3635" y="5724"/>
                  <a:pt x="3644" y="7400"/>
                </a:cubicBezTo>
                <a:cubicBezTo>
                  <a:pt x="3644" y="8971"/>
                  <a:pt x="4918" y="10245"/>
                  <a:pt x="6489" y="10245"/>
                </a:cubicBezTo>
                <a:cubicBezTo>
                  <a:pt x="6494" y="10245"/>
                  <a:pt x="6499" y="10245"/>
                  <a:pt x="6504" y="10245"/>
                </a:cubicBezTo>
                <a:cubicBezTo>
                  <a:pt x="8829" y="10245"/>
                  <a:pt x="10165" y="7515"/>
                  <a:pt x="8751" y="5685"/>
                </a:cubicBezTo>
                <a:lnTo>
                  <a:pt x="9299" y="5138"/>
                </a:lnTo>
                <a:lnTo>
                  <a:pt x="9299" y="5138"/>
                </a:lnTo>
                <a:cubicBezTo>
                  <a:pt x="11186" y="7452"/>
                  <a:pt x="9513" y="11007"/>
                  <a:pt x="6519" y="11007"/>
                </a:cubicBezTo>
                <a:cubicBezTo>
                  <a:pt x="6509" y="11007"/>
                  <a:pt x="6499" y="11007"/>
                  <a:pt x="6489" y="11007"/>
                </a:cubicBezTo>
                <a:cubicBezTo>
                  <a:pt x="4501" y="11007"/>
                  <a:pt x="2882" y="9400"/>
                  <a:pt x="2882" y="7400"/>
                </a:cubicBezTo>
                <a:cubicBezTo>
                  <a:pt x="2873" y="5269"/>
                  <a:pt x="4666" y="3799"/>
                  <a:pt x="6533" y="3799"/>
                </a:cubicBezTo>
                <a:close/>
                <a:moveTo>
                  <a:pt x="2322" y="11615"/>
                </a:moveTo>
                <a:cubicBezTo>
                  <a:pt x="2620" y="11912"/>
                  <a:pt x="2953" y="12174"/>
                  <a:pt x="3310" y="12400"/>
                </a:cubicBezTo>
                <a:lnTo>
                  <a:pt x="2965" y="12531"/>
                </a:lnTo>
                <a:lnTo>
                  <a:pt x="2322" y="12531"/>
                </a:lnTo>
                <a:lnTo>
                  <a:pt x="2322" y="11615"/>
                </a:lnTo>
                <a:close/>
                <a:moveTo>
                  <a:pt x="10656" y="11615"/>
                </a:moveTo>
                <a:lnTo>
                  <a:pt x="10656" y="12531"/>
                </a:lnTo>
                <a:lnTo>
                  <a:pt x="10014" y="12531"/>
                </a:lnTo>
                <a:lnTo>
                  <a:pt x="9668" y="12400"/>
                </a:lnTo>
                <a:cubicBezTo>
                  <a:pt x="10025" y="12174"/>
                  <a:pt x="10347" y="11912"/>
                  <a:pt x="10656" y="11615"/>
                </a:cubicBezTo>
                <a:close/>
                <a:moveTo>
                  <a:pt x="6549" y="2269"/>
                </a:moveTo>
                <a:cubicBezTo>
                  <a:pt x="7687" y="2269"/>
                  <a:pt x="8844" y="2652"/>
                  <a:pt x="9823" y="3506"/>
                </a:cubicBezTo>
                <a:lnTo>
                  <a:pt x="9299" y="4042"/>
                </a:lnTo>
                <a:cubicBezTo>
                  <a:pt x="8470" y="3337"/>
                  <a:pt x="7499" y="3020"/>
                  <a:pt x="6543" y="3020"/>
                </a:cubicBezTo>
                <a:cubicBezTo>
                  <a:pt x="4273" y="3020"/>
                  <a:pt x="2091" y="4806"/>
                  <a:pt x="2108" y="7412"/>
                </a:cubicBezTo>
                <a:cubicBezTo>
                  <a:pt x="2108" y="9829"/>
                  <a:pt x="4072" y="11793"/>
                  <a:pt x="6489" y="11793"/>
                </a:cubicBezTo>
                <a:cubicBezTo>
                  <a:pt x="6494" y="11793"/>
                  <a:pt x="6499" y="11793"/>
                  <a:pt x="6504" y="11793"/>
                </a:cubicBezTo>
                <a:cubicBezTo>
                  <a:pt x="10210" y="11793"/>
                  <a:pt x="12237" y="7384"/>
                  <a:pt x="9847" y="4590"/>
                </a:cubicBezTo>
                <a:lnTo>
                  <a:pt x="10383" y="4054"/>
                </a:lnTo>
                <a:lnTo>
                  <a:pt x="10383" y="4054"/>
                </a:lnTo>
                <a:cubicBezTo>
                  <a:pt x="13225" y="7313"/>
                  <a:pt x="10864" y="12543"/>
                  <a:pt x="6504" y="12543"/>
                </a:cubicBezTo>
                <a:cubicBezTo>
                  <a:pt x="6499" y="12543"/>
                  <a:pt x="6494" y="12543"/>
                  <a:pt x="6489" y="12543"/>
                </a:cubicBezTo>
                <a:lnTo>
                  <a:pt x="6489" y="12531"/>
                </a:lnTo>
                <a:cubicBezTo>
                  <a:pt x="3656" y="12531"/>
                  <a:pt x="1358" y="10233"/>
                  <a:pt x="1358" y="7400"/>
                </a:cubicBezTo>
                <a:cubicBezTo>
                  <a:pt x="1341" y="4350"/>
                  <a:pt x="3895" y="2269"/>
                  <a:pt x="6549" y="2269"/>
                </a:cubicBezTo>
                <a:close/>
                <a:moveTo>
                  <a:pt x="11746" y="1"/>
                </a:moveTo>
                <a:cubicBezTo>
                  <a:pt x="11646" y="1"/>
                  <a:pt x="11548" y="37"/>
                  <a:pt x="11478" y="113"/>
                </a:cubicBezTo>
                <a:lnTo>
                  <a:pt x="10180" y="1411"/>
                </a:lnTo>
                <a:cubicBezTo>
                  <a:pt x="10097" y="1482"/>
                  <a:pt x="10049" y="1601"/>
                  <a:pt x="10061" y="1720"/>
                </a:cubicBezTo>
                <a:lnTo>
                  <a:pt x="10168" y="2780"/>
                </a:lnTo>
                <a:cubicBezTo>
                  <a:pt x="9133" y="1925"/>
                  <a:pt x="7814" y="1504"/>
                  <a:pt x="6495" y="1504"/>
                </a:cubicBezTo>
                <a:cubicBezTo>
                  <a:pt x="4947" y="1504"/>
                  <a:pt x="3397" y="2083"/>
                  <a:pt x="2298" y="3221"/>
                </a:cubicBezTo>
                <a:cubicBezTo>
                  <a:pt x="322" y="5126"/>
                  <a:pt x="0" y="8424"/>
                  <a:pt x="1536" y="10662"/>
                </a:cubicBezTo>
                <a:lnTo>
                  <a:pt x="1536" y="12924"/>
                </a:lnTo>
                <a:cubicBezTo>
                  <a:pt x="1536" y="13139"/>
                  <a:pt x="1715" y="13317"/>
                  <a:pt x="1929" y="13317"/>
                </a:cubicBezTo>
                <a:lnTo>
                  <a:pt x="3048" y="13317"/>
                </a:lnTo>
                <a:cubicBezTo>
                  <a:pt x="3096" y="13317"/>
                  <a:pt x="3144" y="13305"/>
                  <a:pt x="3191" y="13293"/>
                </a:cubicBezTo>
                <a:lnTo>
                  <a:pt x="4239" y="12877"/>
                </a:lnTo>
                <a:cubicBezTo>
                  <a:pt x="4959" y="13174"/>
                  <a:pt x="5727" y="13323"/>
                  <a:pt x="6495" y="13323"/>
                </a:cubicBezTo>
                <a:cubicBezTo>
                  <a:pt x="7263" y="13323"/>
                  <a:pt x="8031" y="13174"/>
                  <a:pt x="8751" y="12877"/>
                </a:cubicBezTo>
                <a:lnTo>
                  <a:pt x="9799" y="13293"/>
                </a:lnTo>
                <a:cubicBezTo>
                  <a:pt x="9847" y="13305"/>
                  <a:pt x="9894" y="13317"/>
                  <a:pt x="9942" y="13317"/>
                </a:cubicBezTo>
                <a:lnTo>
                  <a:pt x="11061" y="13317"/>
                </a:lnTo>
                <a:cubicBezTo>
                  <a:pt x="11276" y="13317"/>
                  <a:pt x="11442" y="13139"/>
                  <a:pt x="11442" y="12924"/>
                </a:cubicBezTo>
                <a:lnTo>
                  <a:pt x="11442" y="10662"/>
                </a:lnTo>
                <a:cubicBezTo>
                  <a:pt x="12859" y="8602"/>
                  <a:pt x="12716" y="5614"/>
                  <a:pt x="11109" y="3697"/>
                </a:cubicBezTo>
                <a:lnTo>
                  <a:pt x="11109" y="3697"/>
                </a:lnTo>
                <a:lnTo>
                  <a:pt x="12288" y="3768"/>
                </a:lnTo>
                <a:cubicBezTo>
                  <a:pt x="12407" y="3768"/>
                  <a:pt x="12514" y="3733"/>
                  <a:pt x="12585" y="3649"/>
                </a:cubicBezTo>
                <a:lnTo>
                  <a:pt x="13800" y="2423"/>
                </a:lnTo>
                <a:cubicBezTo>
                  <a:pt x="13907" y="2316"/>
                  <a:pt x="13931" y="2173"/>
                  <a:pt x="13883" y="2030"/>
                </a:cubicBezTo>
                <a:cubicBezTo>
                  <a:pt x="13847" y="1899"/>
                  <a:pt x="13728" y="1792"/>
                  <a:pt x="13585" y="1768"/>
                </a:cubicBezTo>
                <a:lnTo>
                  <a:pt x="12847" y="1649"/>
                </a:lnTo>
                <a:lnTo>
                  <a:pt x="13228" y="1268"/>
                </a:lnTo>
                <a:cubicBezTo>
                  <a:pt x="13371" y="1125"/>
                  <a:pt x="13395" y="899"/>
                  <a:pt x="13264" y="744"/>
                </a:cubicBezTo>
                <a:cubicBezTo>
                  <a:pt x="13188" y="643"/>
                  <a:pt x="13074" y="592"/>
                  <a:pt x="12960" y="592"/>
                </a:cubicBezTo>
                <a:cubicBezTo>
                  <a:pt x="12859" y="592"/>
                  <a:pt x="12758" y="631"/>
                  <a:pt x="12681" y="708"/>
                </a:cubicBezTo>
                <a:lnTo>
                  <a:pt x="12288" y="1101"/>
                </a:lnTo>
                <a:lnTo>
                  <a:pt x="12133" y="327"/>
                </a:lnTo>
                <a:cubicBezTo>
                  <a:pt x="12121" y="220"/>
                  <a:pt x="12050" y="113"/>
                  <a:pt x="11954" y="54"/>
                </a:cubicBezTo>
                <a:cubicBezTo>
                  <a:pt x="11890" y="19"/>
                  <a:pt x="11817" y="1"/>
                  <a:pt x="11746"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grpSp>
        <p:nvGrpSpPr>
          <p:cNvPr id="1270" name="Google Shape;1270;p54"/>
          <p:cNvGrpSpPr/>
          <p:nvPr/>
        </p:nvGrpSpPr>
        <p:grpSpPr>
          <a:xfrm>
            <a:off x="12154855" y="3669213"/>
            <a:ext cx="791719" cy="706832"/>
            <a:chOff x="6895071" y="3111051"/>
            <a:chExt cx="377620" cy="337133"/>
          </a:xfrm>
        </p:grpSpPr>
        <p:sp>
          <p:nvSpPr>
            <p:cNvPr id="1271" name="Google Shape;1271;p54"/>
            <p:cNvSpPr/>
            <p:nvPr/>
          </p:nvSpPr>
          <p:spPr>
            <a:xfrm>
              <a:off x="7041094" y="3237653"/>
              <a:ext cx="85916" cy="85206"/>
            </a:xfrm>
            <a:custGeom>
              <a:rect b="b" l="l" r="r" t="t"/>
              <a:pathLst>
                <a:path extrusionOk="0" h="3001" w="3026">
                  <a:moveTo>
                    <a:pt x="1501" y="772"/>
                  </a:moveTo>
                  <a:cubicBezTo>
                    <a:pt x="1878" y="772"/>
                    <a:pt x="2239" y="1068"/>
                    <a:pt x="2239" y="1512"/>
                  </a:cubicBezTo>
                  <a:cubicBezTo>
                    <a:pt x="2227" y="1905"/>
                    <a:pt x="1906" y="2227"/>
                    <a:pt x="1513" y="2227"/>
                  </a:cubicBezTo>
                  <a:cubicBezTo>
                    <a:pt x="858" y="2227"/>
                    <a:pt x="537" y="1441"/>
                    <a:pt x="989" y="989"/>
                  </a:cubicBezTo>
                  <a:cubicBezTo>
                    <a:pt x="1139" y="839"/>
                    <a:pt x="1322" y="772"/>
                    <a:pt x="1501" y="772"/>
                  </a:cubicBezTo>
                  <a:close/>
                  <a:moveTo>
                    <a:pt x="1513" y="0"/>
                  </a:moveTo>
                  <a:cubicBezTo>
                    <a:pt x="680" y="0"/>
                    <a:pt x="1" y="667"/>
                    <a:pt x="1" y="1501"/>
                  </a:cubicBezTo>
                  <a:cubicBezTo>
                    <a:pt x="43" y="2501"/>
                    <a:pt x="778" y="3001"/>
                    <a:pt x="1513" y="3001"/>
                  </a:cubicBezTo>
                  <a:cubicBezTo>
                    <a:pt x="2248" y="3001"/>
                    <a:pt x="2983" y="2501"/>
                    <a:pt x="3025" y="1501"/>
                  </a:cubicBezTo>
                  <a:cubicBezTo>
                    <a:pt x="3013" y="667"/>
                    <a:pt x="2335" y="0"/>
                    <a:pt x="1513"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1272" name="Google Shape;1272;p54"/>
            <p:cNvSpPr/>
            <p:nvPr/>
          </p:nvSpPr>
          <p:spPr>
            <a:xfrm>
              <a:off x="6895071" y="3111051"/>
              <a:ext cx="377620" cy="337133"/>
            </a:xfrm>
            <a:custGeom>
              <a:rect b="b" l="l" r="r" t="t"/>
              <a:pathLst>
                <a:path extrusionOk="0" h="11874" w="13300">
                  <a:moveTo>
                    <a:pt x="6656" y="3584"/>
                  </a:moveTo>
                  <a:cubicBezTo>
                    <a:pt x="7820" y="3584"/>
                    <a:pt x="8984" y="4376"/>
                    <a:pt x="9049" y="5960"/>
                  </a:cubicBezTo>
                  <a:cubicBezTo>
                    <a:pt x="9049" y="7281"/>
                    <a:pt x="7978" y="8353"/>
                    <a:pt x="6656" y="8353"/>
                  </a:cubicBezTo>
                  <a:lnTo>
                    <a:pt x="6656" y="8341"/>
                  </a:lnTo>
                  <a:cubicBezTo>
                    <a:pt x="5334" y="8341"/>
                    <a:pt x="4263" y="7281"/>
                    <a:pt x="4263" y="5960"/>
                  </a:cubicBezTo>
                  <a:cubicBezTo>
                    <a:pt x="4328" y="4376"/>
                    <a:pt x="5492" y="3584"/>
                    <a:pt x="6656" y="3584"/>
                  </a:cubicBezTo>
                  <a:close/>
                  <a:moveTo>
                    <a:pt x="6263" y="1709"/>
                  </a:moveTo>
                  <a:lnTo>
                    <a:pt x="6263" y="2804"/>
                  </a:lnTo>
                  <a:cubicBezTo>
                    <a:pt x="4822" y="2983"/>
                    <a:pt x="3679" y="4114"/>
                    <a:pt x="3501" y="5555"/>
                  </a:cubicBezTo>
                  <a:lnTo>
                    <a:pt x="1965" y="5555"/>
                  </a:lnTo>
                  <a:cubicBezTo>
                    <a:pt x="1453" y="5555"/>
                    <a:pt x="1453" y="6341"/>
                    <a:pt x="1965" y="6341"/>
                  </a:cubicBezTo>
                  <a:lnTo>
                    <a:pt x="3501" y="6341"/>
                  </a:lnTo>
                  <a:cubicBezTo>
                    <a:pt x="3679" y="7781"/>
                    <a:pt x="4822" y="8912"/>
                    <a:pt x="6263" y="9091"/>
                  </a:cubicBezTo>
                  <a:lnTo>
                    <a:pt x="6263" y="10174"/>
                  </a:lnTo>
                  <a:cubicBezTo>
                    <a:pt x="5501" y="10115"/>
                    <a:pt x="4751" y="9912"/>
                    <a:pt x="4072" y="9555"/>
                  </a:cubicBezTo>
                  <a:lnTo>
                    <a:pt x="4072" y="9543"/>
                  </a:lnTo>
                  <a:cubicBezTo>
                    <a:pt x="2608" y="8841"/>
                    <a:pt x="1274" y="7043"/>
                    <a:pt x="810" y="5948"/>
                  </a:cubicBezTo>
                  <a:cubicBezTo>
                    <a:pt x="1167" y="5150"/>
                    <a:pt x="1655" y="4412"/>
                    <a:pt x="2227" y="3769"/>
                  </a:cubicBezTo>
                  <a:cubicBezTo>
                    <a:pt x="3382" y="2483"/>
                    <a:pt x="4727" y="1804"/>
                    <a:pt x="6263" y="1709"/>
                  </a:cubicBezTo>
                  <a:close/>
                  <a:moveTo>
                    <a:pt x="7037" y="1721"/>
                  </a:moveTo>
                  <a:cubicBezTo>
                    <a:pt x="8632" y="1840"/>
                    <a:pt x="9978" y="2602"/>
                    <a:pt x="11073" y="3804"/>
                  </a:cubicBezTo>
                  <a:cubicBezTo>
                    <a:pt x="11645" y="4447"/>
                    <a:pt x="12133" y="5174"/>
                    <a:pt x="12490" y="5948"/>
                  </a:cubicBezTo>
                  <a:cubicBezTo>
                    <a:pt x="12133" y="6745"/>
                    <a:pt x="11657" y="7484"/>
                    <a:pt x="11073" y="8138"/>
                  </a:cubicBezTo>
                  <a:lnTo>
                    <a:pt x="11061" y="8126"/>
                  </a:lnTo>
                  <a:cubicBezTo>
                    <a:pt x="9918" y="9400"/>
                    <a:pt x="8561" y="10091"/>
                    <a:pt x="7037" y="10186"/>
                  </a:cubicBezTo>
                  <a:lnTo>
                    <a:pt x="7037" y="9091"/>
                  </a:lnTo>
                  <a:cubicBezTo>
                    <a:pt x="8478" y="8912"/>
                    <a:pt x="9621" y="7781"/>
                    <a:pt x="9799" y="6341"/>
                  </a:cubicBezTo>
                  <a:lnTo>
                    <a:pt x="11323" y="6341"/>
                  </a:lnTo>
                  <a:cubicBezTo>
                    <a:pt x="11847" y="6341"/>
                    <a:pt x="11847" y="5555"/>
                    <a:pt x="11323" y="5555"/>
                  </a:cubicBezTo>
                  <a:lnTo>
                    <a:pt x="9811" y="5555"/>
                  </a:lnTo>
                  <a:cubicBezTo>
                    <a:pt x="9621" y="4114"/>
                    <a:pt x="8490" y="2983"/>
                    <a:pt x="7037" y="2804"/>
                  </a:cubicBezTo>
                  <a:lnTo>
                    <a:pt x="7037" y="1721"/>
                  </a:lnTo>
                  <a:close/>
                  <a:moveTo>
                    <a:pt x="6650" y="0"/>
                  </a:moveTo>
                  <a:cubicBezTo>
                    <a:pt x="6463" y="0"/>
                    <a:pt x="6275" y="125"/>
                    <a:pt x="6263" y="376"/>
                  </a:cubicBezTo>
                  <a:lnTo>
                    <a:pt x="6263" y="959"/>
                  </a:lnTo>
                  <a:cubicBezTo>
                    <a:pt x="3215" y="1054"/>
                    <a:pt x="941" y="3614"/>
                    <a:pt x="36" y="5805"/>
                  </a:cubicBezTo>
                  <a:cubicBezTo>
                    <a:pt x="0" y="5900"/>
                    <a:pt x="0" y="6007"/>
                    <a:pt x="36" y="6102"/>
                  </a:cubicBezTo>
                  <a:cubicBezTo>
                    <a:pt x="941" y="8257"/>
                    <a:pt x="3227" y="10805"/>
                    <a:pt x="6263" y="10948"/>
                  </a:cubicBezTo>
                  <a:lnTo>
                    <a:pt x="6263" y="11508"/>
                  </a:lnTo>
                  <a:cubicBezTo>
                    <a:pt x="6275" y="11752"/>
                    <a:pt x="6463" y="11874"/>
                    <a:pt x="6650" y="11874"/>
                  </a:cubicBezTo>
                  <a:cubicBezTo>
                    <a:pt x="6838" y="11874"/>
                    <a:pt x="7025" y="11752"/>
                    <a:pt x="7037" y="11508"/>
                  </a:cubicBezTo>
                  <a:lnTo>
                    <a:pt x="7037" y="10960"/>
                  </a:lnTo>
                  <a:cubicBezTo>
                    <a:pt x="10085" y="10865"/>
                    <a:pt x="12359" y="8305"/>
                    <a:pt x="13264" y="6102"/>
                  </a:cubicBezTo>
                  <a:cubicBezTo>
                    <a:pt x="13300" y="6007"/>
                    <a:pt x="13300" y="5900"/>
                    <a:pt x="13264" y="5805"/>
                  </a:cubicBezTo>
                  <a:lnTo>
                    <a:pt x="13264" y="5817"/>
                  </a:lnTo>
                  <a:cubicBezTo>
                    <a:pt x="12859" y="4888"/>
                    <a:pt x="12312" y="4043"/>
                    <a:pt x="11633" y="3293"/>
                  </a:cubicBezTo>
                  <a:cubicBezTo>
                    <a:pt x="10407" y="1935"/>
                    <a:pt x="8847" y="1078"/>
                    <a:pt x="7037" y="971"/>
                  </a:cubicBezTo>
                  <a:lnTo>
                    <a:pt x="7037" y="376"/>
                  </a:lnTo>
                  <a:cubicBezTo>
                    <a:pt x="7025" y="125"/>
                    <a:pt x="6838" y="0"/>
                    <a:pt x="6650"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55"/>
          <p:cNvSpPr txBox="1"/>
          <p:nvPr>
            <p:ph type="title"/>
          </p:nvPr>
        </p:nvSpPr>
        <p:spPr>
          <a:xfrm>
            <a:off x="1342550" y="780233"/>
            <a:ext cx="156024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STRATEGIC MAP</a:t>
            </a:r>
            <a:endParaRPr/>
          </a:p>
        </p:txBody>
      </p:sp>
      <p:graphicFrame>
        <p:nvGraphicFramePr>
          <p:cNvPr id="1278" name="Google Shape;1278;p55"/>
          <p:cNvGraphicFramePr/>
          <p:nvPr/>
        </p:nvGraphicFramePr>
        <p:xfrm>
          <a:off x="1426825" y="2598153"/>
          <a:ext cx="3000000" cy="3000000"/>
        </p:xfrm>
        <a:graphic>
          <a:graphicData uri="http://schemas.openxmlformats.org/drawingml/2006/table">
            <a:tbl>
              <a:tblPr>
                <a:noFill/>
                <a:tableStyleId>{B76E60F9-86D8-4A3F-B888-5080AA378572}</a:tableStyleId>
              </a:tblPr>
              <a:tblGrid>
                <a:gridCol w="3739450"/>
                <a:gridCol w="3760150"/>
                <a:gridCol w="3967400"/>
                <a:gridCol w="3967400"/>
              </a:tblGrid>
              <a:tr h="1443500">
                <a:tc>
                  <a:txBody>
                    <a:bodyPr/>
                    <a:lstStyle/>
                    <a:p>
                      <a:pPr indent="0" lvl="0" marL="190500" marR="190500" rtl="0" algn="r">
                        <a:lnSpc>
                          <a:spcPct val="100000"/>
                        </a:lnSpc>
                        <a:spcBef>
                          <a:spcPts val="0"/>
                        </a:spcBef>
                        <a:spcAft>
                          <a:spcPts val="0"/>
                        </a:spcAft>
                        <a:buNone/>
                      </a:pPr>
                      <a:r>
                        <a:rPr b="1" lang="en" sz="3600">
                          <a:solidFill>
                            <a:schemeClr val="dk2"/>
                          </a:solidFill>
                          <a:latin typeface="Spartan"/>
                          <a:ea typeface="Spartan"/>
                          <a:cs typeface="Spartan"/>
                          <a:sym typeface="Spartan"/>
                        </a:rPr>
                        <a:t>FINANCIAL</a:t>
                      </a:r>
                      <a:endParaRPr b="1" sz="3600">
                        <a:solidFill>
                          <a:schemeClr val="dk2"/>
                        </a:solidFill>
                        <a:latin typeface="Spartan"/>
                        <a:ea typeface="Spartan"/>
                        <a:cs typeface="Spartan"/>
                        <a:sym typeface="Spartan"/>
                      </a:endParaRPr>
                    </a:p>
                  </a:txBody>
                  <a:tcPr marT="0" marB="0" marR="182850" marL="0" anchor="ctr">
                    <a:lnL cap="flat" cmpd="sng" w="19050">
                      <a:solidFill>
                        <a:schemeClr val="dk2">
                          <a:alpha val="0"/>
                        </a:schemeClr>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alpha val="0"/>
                        </a:schemeClr>
                      </a:solidFill>
                      <a:prstDash val="solid"/>
                      <a:round/>
                      <a:headEnd len="sm" w="sm" type="none"/>
                      <a:tailEnd len="sm" w="sm" type="none"/>
                    </a:lnB>
                  </a:tcPr>
                </a:tc>
                <a:tc>
                  <a:txBody>
                    <a:bodyPr/>
                    <a:lstStyle/>
                    <a:p>
                      <a:pPr indent="0" lvl="0" marL="190500" marR="190500" rtl="0" algn="ctr">
                        <a:spcBef>
                          <a:spcPts val="0"/>
                        </a:spcBef>
                        <a:spcAft>
                          <a:spcPts val="0"/>
                        </a:spcAft>
                        <a:buNone/>
                      </a:pPr>
                      <a:r>
                        <a:rPr lang="en" sz="2800">
                          <a:solidFill>
                            <a:schemeClr val="lt1"/>
                          </a:solidFill>
                          <a:latin typeface="Alef"/>
                          <a:ea typeface="Alef"/>
                          <a:cs typeface="Alef"/>
                          <a:sym typeface="Alef"/>
                        </a:rPr>
                        <a:t>You can insert here your financial text</a:t>
                      </a:r>
                      <a:endParaRPr sz="2800">
                        <a:solidFill>
                          <a:schemeClr val="lt1"/>
                        </a:solidFill>
                        <a:latin typeface="Alef"/>
                        <a:ea typeface="Alef"/>
                        <a:cs typeface="Alef"/>
                        <a:sym typeface="Alef"/>
                      </a:endParaRPr>
                    </a:p>
                  </a:txBody>
                  <a:tcPr marT="0" marB="0" marR="0" marL="0" anchor="ctr">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190500" marR="190500" rtl="0" algn="ctr">
                        <a:spcBef>
                          <a:spcPts val="0"/>
                        </a:spcBef>
                        <a:spcAft>
                          <a:spcPts val="0"/>
                        </a:spcAft>
                        <a:buNone/>
                      </a:pPr>
                      <a:r>
                        <a:rPr lang="en" sz="2800">
                          <a:solidFill>
                            <a:schemeClr val="lt1"/>
                          </a:solidFill>
                          <a:latin typeface="Alef"/>
                          <a:ea typeface="Alef"/>
                          <a:cs typeface="Alef"/>
                          <a:sym typeface="Alef"/>
                        </a:rPr>
                        <a:t>You can insert here your financial text</a:t>
                      </a:r>
                      <a:endParaRPr sz="2800">
                        <a:solidFill>
                          <a:schemeClr val="lt1"/>
                        </a:solidFill>
                        <a:latin typeface="Alef"/>
                        <a:ea typeface="Alef"/>
                        <a:cs typeface="Alef"/>
                        <a:sym typeface="Alef"/>
                      </a:endParaRPr>
                    </a:p>
                  </a:txBody>
                  <a:tcPr marT="0" marB="0" marR="0" marL="0" anchor="ctr">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190500" marR="190500" rtl="0" algn="ctr">
                        <a:spcBef>
                          <a:spcPts val="0"/>
                        </a:spcBef>
                        <a:spcAft>
                          <a:spcPts val="0"/>
                        </a:spcAft>
                        <a:buNone/>
                      </a:pPr>
                      <a:r>
                        <a:rPr lang="en" sz="2800">
                          <a:solidFill>
                            <a:schemeClr val="lt1"/>
                          </a:solidFill>
                          <a:latin typeface="Alef"/>
                          <a:ea typeface="Alef"/>
                          <a:cs typeface="Alef"/>
                          <a:sym typeface="Alef"/>
                        </a:rPr>
                        <a:t>You can insert here your financial text</a:t>
                      </a:r>
                      <a:endParaRPr sz="2800">
                        <a:solidFill>
                          <a:schemeClr val="lt1"/>
                        </a:solidFill>
                        <a:latin typeface="Alef"/>
                        <a:ea typeface="Alef"/>
                        <a:cs typeface="Alef"/>
                        <a:sym typeface="Alef"/>
                      </a:endParaRPr>
                    </a:p>
                  </a:txBody>
                  <a:tcPr marT="0" marB="0" marR="0" marL="0" anchor="ctr">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1443500">
                <a:tc>
                  <a:txBody>
                    <a:bodyPr/>
                    <a:lstStyle/>
                    <a:p>
                      <a:pPr indent="0" lvl="0" marL="190500" marR="190500" rtl="0" algn="r">
                        <a:lnSpc>
                          <a:spcPct val="100000"/>
                        </a:lnSpc>
                        <a:spcBef>
                          <a:spcPts val="0"/>
                        </a:spcBef>
                        <a:spcAft>
                          <a:spcPts val="0"/>
                        </a:spcAft>
                        <a:buNone/>
                      </a:pPr>
                      <a:r>
                        <a:rPr b="1" lang="en" sz="3600">
                          <a:solidFill>
                            <a:schemeClr val="dk2"/>
                          </a:solidFill>
                          <a:latin typeface="Spartan"/>
                          <a:ea typeface="Spartan"/>
                          <a:cs typeface="Spartan"/>
                          <a:sym typeface="Spartan"/>
                        </a:rPr>
                        <a:t>CUSTOMER</a:t>
                      </a:r>
                      <a:endParaRPr b="1" sz="3600">
                        <a:solidFill>
                          <a:schemeClr val="dk2"/>
                        </a:solidFill>
                        <a:latin typeface="Spartan"/>
                        <a:ea typeface="Spartan"/>
                        <a:cs typeface="Spartan"/>
                        <a:sym typeface="Spartan"/>
                      </a:endParaRPr>
                    </a:p>
                  </a:txBody>
                  <a:tcPr marT="0" marB="0" marR="182850" marL="0" anchor="ctr">
                    <a:lnL cap="flat" cmpd="sng" w="19050">
                      <a:solidFill>
                        <a:schemeClr val="dk2">
                          <a:alpha val="0"/>
                        </a:schemeClr>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alpha val="0"/>
                        </a:schemeClr>
                      </a:solidFill>
                      <a:prstDash val="solid"/>
                      <a:round/>
                      <a:headEnd len="sm" w="sm" type="none"/>
                      <a:tailEnd len="sm" w="sm" type="none"/>
                    </a:lnB>
                  </a:tcPr>
                </a:tc>
                <a:tc>
                  <a:txBody>
                    <a:bodyPr/>
                    <a:lstStyle/>
                    <a:p>
                      <a:pPr indent="0" lvl="0" marL="190500" marR="190500" rtl="0" algn="ctr">
                        <a:spcBef>
                          <a:spcPts val="0"/>
                        </a:spcBef>
                        <a:spcAft>
                          <a:spcPts val="0"/>
                        </a:spcAft>
                        <a:buNone/>
                      </a:pPr>
                      <a:r>
                        <a:rPr lang="en" sz="2800">
                          <a:solidFill>
                            <a:schemeClr val="lt1"/>
                          </a:solidFill>
                          <a:latin typeface="Alef"/>
                          <a:ea typeface="Alef"/>
                          <a:cs typeface="Alef"/>
                          <a:sym typeface="Alef"/>
                        </a:rPr>
                        <a:t>You can insert here your customer text</a:t>
                      </a:r>
                      <a:endParaRPr sz="2800">
                        <a:solidFill>
                          <a:schemeClr val="lt1"/>
                        </a:solidFill>
                        <a:latin typeface="Alef"/>
                        <a:ea typeface="Alef"/>
                        <a:cs typeface="Alef"/>
                        <a:sym typeface="Alef"/>
                      </a:endParaRPr>
                    </a:p>
                  </a:txBody>
                  <a:tcPr marT="0" marB="0" marR="0" marL="0" anchor="ctr">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190500" marR="190500" rtl="0" algn="ctr">
                        <a:spcBef>
                          <a:spcPts val="0"/>
                        </a:spcBef>
                        <a:spcAft>
                          <a:spcPts val="0"/>
                        </a:spcAft>
                        <a:buNone/>
                      </a:pPr>
                      <a:r>
                        <a:rPr lang="en" sz="2800">
                          <a:solidFill>
                            <a:schemeClr val="lt1"/>
                          </a:solidFill>
                          <a:latin typeface="Alef"/>
                          <a:ea typeface="Alef"/>
                          <a:cs typeface="Alef"/>
                          <a:sym typeface="Alef"/>
                        </a:rPr>
                        <a:t>You can insert here your customer text</a:t>
                      </a:r>
                      <a:endParaRPr sz="2800">
                        <a:solidFill>
                          <a:schemeClr val="lt1"/>
                        </a:solidFill>
                        <a:latin typeface="Alef"/>
                        <a:ea typeface="Alef"/>
                        <a:cs typeface="Alef"/>
                        <a:sym typeface="Alef"/>
                      </a:endParaRPr>
                    </a:p>
                  </a:txBody>
                  <a:tcPr marT="0" marB="0" marR="0" marL="0" anchor="ctr">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190500" marR="190500" rtl="0" algn="ctr">
                        <a:spcBef>
                          <a:spcPts val="0"/>
                        </a:spcBef>
                        <a:spcAft>
                          <a:spcPts val="0"/>
                        </a:spcAft>
                        <a:buNone/>
                      </a:pPr>
                      <a:r>
                        <a:rPr lang="en" sz="2800">
                          <a:solidFill>
                            <a:schemeClr val="lt1"/>
                          </a:solidFill>
                          <a:latin typeface="Alef"/>
                          <a:ea typeface="Alef"/>
                          <a:cs typeface="Alef"/>
                          <a:sym typeface="Alef"/>
                        </a:rPr>
                        <a:t>You can insert here your customer text</a:t>
                      </a:r>
                      <a:endParaRPr sz="2800">
                        <a:solidFill>
                          <a:schemeClr val="lt1"/>
                        </a:solidFill>
                        <a:latin typeface="Alef"/>
                        <a:ea typeface="Alef"/>
                        <a:cs typeface="Alef"/>
                        <a:sym typeface="Alef"/>
                      </a:endParaRPr>
                    </a:p>
                  </a:txBody>
                  <a:tcPr marT="0" marB="0" marR="0" marL="0" anchor="ctr">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1443500">
                <a:tc>
                  <a:txBody>
                    <a:bodyPr/>
                    <a:lstStyle/>
                    <a:p>
                      <a:pPr indent="0" lvl="0" marL="190500" marR="190500" rtl="0" algn="r">
                        <a:lnSpc>
                          <a:spcPct val="100000"/>
                        </a:lnSpc>
                        <a:spcBef>
                          <a:spcPts val="0"/>
                        </a:spcBef>
                        <a:spcAft>
                          <a:spcPts val="0"/>
                        </a:spcAft>
                        <a:buNone/>
                      </a:pPr>
                      <a:r>
                        <a:rPr b="1" lang="en" sz="3600">
                          <a:solidFill>
                            <a:schemeClr val="dk2"/>
                          </a:solidFill>
                          <a:latin typeface="Spartan"/>
                          <a:ea typeface="Spartan"/>
                          <a:cs typeface="Spartan"/>
                          <a:sym typeface="Spartan"/>
                        </a:rPr>
                        <a:t>INTERNAL PROCESS</a:t>
                      </a:r>
                      <a:endParaRPr b="1" sz="3600">
                        <a:solidFill>
                          <a:schemeClr val="dk2"/>
                        </a:solidFill>
                        <a:latin typeface="Spartan"/>
                        <a:ea typeface="Spartan"/>
                        <a:cs typeface="Spartan"/>
                        <a:sym typeface="Spartan"/>
                      </a:endParaRPr>
                    </a:p>
                  </a:txBody>
                  <a:tcPr marT="0" marB="0" marR="182850" marL="0" anchor="ctr">
                    <a:lnL cap="flat" cmpd="sng" w="19050">
                      <a:solidFill>
                        <a:schemeClr val="dk2">
                          <a:alpha val="0"/>
                        </a:schemeClr>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alpha val="0"/>
                        </a:schemeClr>
                      </a:solidFill>
                      <a:prstDash val="solid"/>
                      <a:round/>
                      <a:headEnd len="sm" w="sm" type="none"/>
                      <a:tailEnd len="sm" w="sm" type="none"/>
                    </a:lnB>
                  </a:tcPr>
                </a:tc>
                <a:tc>
                  <a:txBody>
                    <a:bodyPr/>
                    <a:lstStyle/>
                    <a:p>
                      <a:pPr indent="0" lvl="0" marL="190500" marR="190500" rtl="0" algn="ctr">
                        <a:spcBef>
                          <a:spcPts val="0"/>
                        </a:spcBef>
                        <a:spcAft>
                          <a:spcPts val="0"/>
                        </a:spcAft>
                        <a:buNone/>
                      </a:pPr>
                      <a:r>
                        <a:rPr lang="en" sz="2800">
                          <a:solidFill>
                            <a:schemeClr val="lt1"/>
                          </a:solidFill>
                          <a:latin typeface="Alef"/>
                          <a:ea typeface="Alef"/>
                          <a:cs typeface="Alef"/>
                          <a:sym typeface="Alef"/>
                        </a:rPr>
                        <a:t>You can insert your internal process</a:t>
                      </a:r>
                      <a:endParaRPr sz="2800">
                        <a:solidFill>
                          <a:schemeClr val="lt1"/>
                        </a:solidFill>
                        <a:latin typeface="Alef"/>
                        <a:ea typeface="Alef"/>
                        <a:cs typeface="Alef"/>
                        <a:sym typeface="Alef"/>
                      </a:endParaRPr>
                    </a:p>
                  </a:txBody>
                  <a:tcPr marT="0" marB="0" marR="0" marL="0" anchor="ctr">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190500" marR="190500" rtl="0" algn="ctr">
                        <a:spcBef>
                          <a:spcPts val="0"/>
                        </a:spcBef>
                        <a:spcAft>
                          <a:spcPts val="0"/>
                        </a:spcAft>
                        <a:buNone/>
                      </a:pPr>
                      <a:r>
                        <a:rPr lang="en" sz="2800">
                          <a:solidFill>
                            <a:schemeClr val="lt1"/>
                          </a:solidFill>
                          <a:latin typeface="Alef"/>
                          <a:ea typeface="Alef"/>
                          <a:cs typeface="Alef"/>
                          <a:sym typeface="Alef"/>
                        </a:rPr>
                        <a:t>You can insert here your internal process</a:t>
                      </a:r>
                      <a:endParaRPr sz="2800">
                        <a:solidFill>
                          <a:schemeClr val="lt1"/>
                        </a:solidFill>
                        <a:latin typeface="Alef"/>
                        <a:ea typeface="Alef"/>
                        <a:cs typeface="Alef"/>
                        <a:sym typeface="Alef"/>
                      </a:endParaRPr>
                    </a:p>
                  </a:txBody>
                  <a:tcPr marT="0" marB="0" marR="0" marL="0" anchor="ctr">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190500" marR="190500" rtl="0" algn="ctr">
                        <a:spcBef>
                          <a:spcPts val="0"/>
                        </a:spcBef>
                        <a:spcAft>
                          <a:spcPts val="0"/>
                        </a:spcAft>
                        <a:buNone/>
                      </a:pPr>
                      <a:r>
                        <a:rPr lang="en" sz="2800">
                          <a:solidFill>
                            <a:schemeClr val="lt1"/>
                          </a:solidFill>
                          <a:latin typeface="Alef"/>
                          <a:ea typeface="Alef"/>
                          <a:cs typeface="Alef"/>
                          <a:sym typeface="Alef"/>
                        </a:rPr>
                        <a:t>You can insert here your internal process</a:t>
                      </a:r>
                      <a:endParaRPr sz="2800">
                        <a:solidFill>
                          <a:schemeClr val="lt1"/>
                        </a:solidFill>
                        <a:latin typeface="Alef"/>
                        <a:ea typeface="Alef"/>
                        <a:cs typeface="Alef"/>
                        <a:sym typeface="Alef"/>
                      </a:endParaRPr>
                    </a:p>
                  </a:txBody>
                  <a:tcPr marT="0" marB="0" marR="0" marL="0" anchor="ctr">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1443500">
                <a:tc>
                  <a:txBody>
                    <a:bodyPr/>
                    <a:lstStyle/>
                    <a:p>
                      <a:pPr indent="0" lvl="0" marL="190500" marR="190500" rtl="0" algn="r">
                        <a:lnSpc>
                          <a:spcPct val="100000"/>
                        </a:lnSpc>
                        <a:spcBef>
                          <a:spcPts val="0"/>
                        </a:spcBef>
                        <a:spcAft>
                          <a:spcPts val="0"/>
                        </a:spcAft>
                        <a:buNone/>
                      </a:pPr>
                      <a:r>
                        <a:rPr b="1" lang="en" sz="3600">
                          <a:solidFill>
                            <a:schemeClr val="dk2"/>
                          </a:solidFill>
                          <a:latin typeface="Spartan"/>
                          <a:ea typeface="Spartan"/>
                          <a:cs typeface="Spartan"/>
                          <a:sym typeface="Spartan"/>
                        </a:rPr>
                        <a:t>LEARNING &amp; GROWTH</a:t>
                      </a:r>
                      <a:endParaRPr b="1" sz="3600">
                        <a:solidFill>
                          <a:schemeClr val="dk2"/>
                        </a:solidFill>
                        <a:latin typeface="Spartan"/>
                        <a:ea typeface="Spartan"/>
                        <a:cs typeface="Spartan"/>
                        <a:sym typeface="Spartan"/>
                      </a:endParaRPr>
                    </a:p>
                  </a:txBody>
                  <a:tcPr marT="0" marB="0" marR="182850" marL="0" anchor="ctr">
                    <a:lnL cap="flat" cmpd="sng" w="19050">
                      <a:solidFill>
                        <a:schemeClr val="dk2">
                          <a:alpha val="0"/>
                        </a:schemeClr>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alpha val="0"/>
                        </a:schemeClr>
                      </a:solidFill>
                      <a:prstDash val="solid"/>
                      <a:round/>
                      <a:headEnd len="sm" w="sm" type="none"/>
                      <a:tailEnd len="sm" w="sm" type="none"/>
                    </a:lnB>
                  </a:tcPr>
                </a:tc>
                <a:tc>
                  <a:txBody>
                    <a:bodyPr/>
                    <a:lstStyle/>
                    <a:p>
                      <a:pPr indent="0" lvl="0" marL="190500" marR="190500" rtl="0" algn="ctr">
                        <a:spcBef>
                          <a:spcPts val="0"/>
                        </a:spcBef>
                        <a:spcAft>
                          <a:spcPts val="0"/>
                        </a:spcAft>
                        <a:buNone/>
                      </a:pPr>
                      <a:r>
                        <a:rPr lang="en" sz="2800">
                          <a:solidFill>
                            <a:schemeClr val="lt1"/>
                          </a:solidFill>
                          <a:latin typeface="Alef"/>
                          <a:ea typeface="Alef"/>
                          <a:cs typeface="Alef"/>
                          <a:sym typeface="Alef"/>
                        </a:rPr>
                        <a:t>You can insert your learning and growth</a:t>
                      </a:r>
                      <a:endParaRPr sz="2800">
                        <a:solidFill>
                          <a:schemeClr val="lt1"/>
                        </a:solidFill>
                        <a:latin typeface="Alef"/>
                        <a:ea typeface="Alef"/>
                        <a:cs typeface="Alef"/>
                        <a:sym typeface="Alef"/>
                      </a:endParaRPr>
                    </a:p>
                  </a:txBody>
                  <a:tcPr marT="0" marB="0" marR="0" marL="0" anchor="ctr">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190500" marR="190500" rtl="0" algn="ctr">
                        <a:spcBef>
                          <a:spcPts val="0"/>
                        </a:spcBef>
                        <a:spcAft>
                          <a:spcPts val="0"/>
                        </a:spcAft>
                        <a:buNone/>
                      </a:pPr>
                      <a:r>
                        <a:rPr lang="en" sz="2800">
                          <a:solidFill>
                            <a:schemeClr val="lt1"/>
                          </a:solidFill>
                          <a:latin typeface="Alef"/>
                          <a:ea typeface="Alef"/>
                          <a:cs typeface="Alef"/>
                          <a:sym typeface="Alef"/>
                        </a:rPr>
                        <a:t>You can insert your learning and growth</a:t>
                      </a:r>
                      <a:endParaRPr sz="2800">
                        <a:solidFill>
                          <a:schemeClr val="lt1"/>
                        </a:solidFill>
                        <a:latin typeface="Alef"/>
                        <a:ea typeface="Alef"/>
                        <a:cs typeface="Alef"/>
                        <a:sym typeface="Alef"/>
                      </a:endParaRPr>
                    </a:p>
                  </a:txBody>
                  <a:tcPr marT="0" marB="0" marR="0" marL="0" anchor="ctr">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190500" marR="190500" rtl="0" algn="ctr">
                        <a:spcBef>
                          <a:spcPts val="0"/>
                        </a:spcBef>
                        <a:spcAft>
                          <a:spcPts val="0"/>
                        </a:spcAft>
                        <a:buNone/>
                      </a:pPr>
                      <a:r>
                        <a:rPr lang="en" sz="2800">
                          <a:solidFill>
                            <a:schemeClr val="lt1"/>
                          </a:solidFill>
                          <a:latin typeface="Alef"/>
                          <a:ea typeface="Alef"/>
                          <a:cs typeface="Alef"/>
                          <a:sym typeface="Alef"/>
                        </a:rPr>
                        <a:t>You can insert your learning and growth</a:t>
                      </a:r>
                      <a:endParaRPr sz="2800">
                        <a:solidFill>
                          <a:schemeClr val="lt1"/>
                        </a:solidFill>
                        <a:latin typeface="Alef"/>
                        <a:ea typeface="Alef"/>
                        <a:cs typeface="Alef"/>
                        <a:sym typeface="Alef"/>
                      </a:endParaRPr>
                    </a:p>
                  </a:txBody>
                  <a:tcPr marT="0" marB="0" marR="0" marL="0" anchor="ctr">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bl>
          </a:graphicData>
        </a:graphic>
      </p:graphicFrame>
      <p:sp>
        <p:nvSpPr>
          <p:cNvPr id="1279" name="Google Shape;1279;p55"/>
          <p:cNvSpPr txBox="1"/>
          <p:nvPr/>
        </p:nvSpPr>
        <p:spPr>
          <a:xfrm>
            <a:off x="13831500" y="8427666"/>
            <a:ext cx="2872800" cy="536400"/>
          </a:xfrm>
          <a:prstGeom prst="rect">
            <a:avLst/>
          </a:prstGeom>
          <a:noFill/>
          <a:ln>
            <a:noFill/>
          </a:ln>
        </p:spPr>
        <p:txBody>
          <a:bodyPr anchorCtr="0" anchor="ctr" bIns="182850" lIns="182850" spcFirstLastPara="1" rIns="182850" wrap="square" tIns="182850">
            <a:noAutofit/>
          </a:bodyPr>
          <a:lstStyle/>
          <a:p>
            <a:pPr indent="0" lvl="0" marL="0" rtl="0" algn="r">
              <a:spcBef>
                <a:spcPts val="0"/>
              </a:spcBef>
              <a:spcAft>
                <a:spcPts val="0"/>
              </a:spcAft>
              <a:buNone/>
            </a:pPr>
            <a:r>
              <a:rPr lang="en" sz="2800">
                <a:solidFill>
                  <a:schemeClr val="lt1"/>
                </a:solidFill>
                <a:latin typeface="Ubuntu"/>
                <a:ea typeface="Ubuntu"/>
                <a:cs typeface="Ubuntu"/>
                <a:sym typeface="Ubuntu"/>
              </a:rPr>
              <a:t>More Risky</a:t>
            </a:r>
            <a:endParaRPr sz="2800">
              <a:solidFill>
                <a:schemeClr val="lt1"/>
              </a:solidFill>
              <a:latin typeface="Ubuntu"/>
              <a:ea typeface="Ubuntu"/>
              <a:cs typeface="Ubuntu"/>
              <a:sym typeface="Ubuntu"/>
            </a:endParaRPr>
          </a:p>
        </p:txBody>
      </p:sp>
      <p:sp>
        <p:nvSpPr>
          <p:cNvPr id="1280" name="Google Shape;1280;p55"/>
          <p:cNvSpPr txBox="1"/>
          <p:nvPr/>
        </p:nvSpPr>
        <p:spPr>
          <a:xfrm>
            <a:off x="5345450" y="8427692"/>
            <a:ext cx="2872800" cy="5364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800">
                <a:solidFill>
                  <a:schemeClr val="lt1"/>
                </a:solidFill>
                <a:latin typeface="Ubuntu"/>
                <a:ea typeface="Ubuntu"/>
                <a:cs typeface="Ubuntu"/>
                <a:sym typeface="Ubuntu"/>
              </a:rPr>
              <a:t>Less Risky</a:t>
            </a:r>
            <a:endParaRPr sz="2800">
              <a:solidFill>
                <a:schemeClr val="lt1"/>
              </a:solidFill>
              <a:latin typeface="Ubuntu"/>
              <a:ea typeface="Ubuntu"/>
              <a:cs typeface="Ubuntu"/>
              <a:sym typeface="Ubuntu"/>
            </a:endParaRPr>
          </a:p>
        </p:txBody>
      </p:sp>
      <p:sp>
        <p:nvSpPr>
          <p:cNvPr id="1281" name="Google Shape;1281;p55"/>
          <p:cNvSpPr txBox="1"/>
          <p:nvPr/>
        </p:nvSpPr>
        <p:spPr>
          <a:xfrm>
            <a:off x="9308700" y="1945903"/>
            <a:ext cx="7395600" cy="536400"/>
          </a:xfrm>
          <a:prstGeom prst="rect">
            <a:avLst/>
          </a:prstGeom>
          <a:noFill/>
          <a:ln>
            <a:noFill/>
          </a:ln>
        </p:spPr>
        <p:txBody>
          <a:bodyPr anchorCtr="0" anchor="ctr" bIns="182850" lIns="182850" spcFirstLastPara="1" rIns="182850" wrap="square" tIns="182850">
            <a:noAutofit/>
          </a:bodyPr>
          <a:lstStyle/>
          <a:p>
            <a:pPr indent="0" lvl="0" marL="0" rtl="0" algn="r">
              <a:spcBef>
                <a:spcPts val="0"/>
              </a:spcBef>
              <a:spcAft>
                <a:spcPts val="0"/>
              </a:spcAft>
              <a:buNone/>
            </a:pPr>
            <a:r>
              <a:rPr lang="en" sz="2800">
                <a:solidFill>
                  <a:schemeClr val="lt1"/>
                </a:solidFill>
                <a:latin typeface="Ubuntu"/>
                <a:ea typeface="Ubuntu"/>
                <a:cs typeface="Ubuntu"/>
                <a:sym typeface="Ubuntu"/>
              </a:rPr>
              <a:t>Write here your goal for this strategic map </a:t>
            </a:r>
            <a:endParaRPr sz="2800">
              <a:solidFill>
                <a:schemeClr val="lt1"/>
              </a:solidFill>
              <a:latin typeface="Ubuntu"/>
              <a:ea typeface="Ubuntu"/>
              <a:cs typeface="Ubuntu"/>
              <a:sym typeface="Ubuntu"/>
            </a:endParaRPr>
          </a:p>
        </p:txBody>
      </p:sp>
      <p:grpSp>
        <p:nvGrpSpPr>
          <p:cNvPr id="1282" name="Google Shape;1282;p55"/>
          <p:cNvGrpSpPr/>
          <p:nvPr/>
        </p:nvGrpSpPr>
        <p:grpSpPr>
          <a:xfrm rot="-5400000">
            <a:off x="5114375" y="8617305"/>
            <a:ext cx="305211" cy="156987"/>
            <a:chOff x="1115625" y="334875"/>
            <a:chExt cx="410450" cy="211175"/>
          </a:xfrm>
        </p:grpSpPr>
        <p:cxnSp>
          <p:nvCxnSpPr>
            <p:cNvPr id="1283" name="Google Shape;1283;p55"/>
            <p:cNvCxnSpPr/>
            <p:nvPr/>
          </p:nvCxnSpPr>
          <p:spPr>
            <a:xfrm>
              <a:off x="1320850" y="336350"/>
              <a:ext cx="0" cy="209700"/>
            </a:xfrm>
            <a:prstGeom prst="straightConnector1">
              <a:avLst/>
            </a:prstGeom>
            <a:noFill/>
            <a:ln cap="flat" cmpd="sng" w="19050">
              <a:solidFill>
                <a:schemeClr val="dk2"/>
              </a:solidFill>
              <a:prstDash val="solid"/>
              <a:round/>
              <a:headEnd len="med" w="med" type="none"/>
              <a:tailEnd len="med" w="med" type="none"/>
            </a:ln>
          </p:spPr>
        </p:cxnSp>
        <p:sp>
          <p:nvSpPr>
            <p:cNvPr id="1284" name="Google Shape;1284;p55"/>
            <p:cNvSpPr/>
            <p:nvPr/>
          </p:nvSpPr>
          <p:spPr>
            <a:xfrm>
              <a:off x="1115625" y="334875"/>
              <a:ext cx="410450" cy="205675"/>
            </a:xfrm>
            <a:custGeom>
              <a:rect b="b" l="l" r="r" t="t"/>
              <a:pathLst>
                <a:path extrusionOk="0" h="8227" w="16418">
                  <a:moveTo>
                    <a:pt x="0" y="8227"/>
                  </a:moveTo>
                  <a:lnTo>
                    <a:pt x="8227" y="0"/>
                  </a:lnTo>
                  <a:lnTo>
                    <a:pt x="16418" y="8191"/>
                  </a:lnTo>
                </a:path>
              </a:pathLst>
            </a:custGeom>
            <a:noFill/>
            <a:ln cap="flat" cmpd="sng" w="19050">
              <a:solidFill>
                <a:schemeClr val="dk2"/>
              </a:solidFill>
              <a:prstDash val="solid"/>
              <a:round/>
              <a:headEnd len="med" w="med" type="none"/>
              <a:tailEnd len="med" w="med" type="none"/>
            </a:ln>
          </p:spPr>
        </p:sp>
      </p:grpSp>
      <p:grpSp>
        <p:nvGrpSpPr>
          <p:cNvPr id="1285" name="Google Shape;1285;p55"/>
          <p:cNvGrpSpPr/>
          <p:nvPr/>
        </p:nvGrpSpPr>
        <p:grpSpPr>
          <a:xfrm rot="5400000">
            <a:off x="16630175" y="8617305"/>
            <a:ext cx="305211" cy="156987"/>
            <a:chOff x="1115625" y="334875"/>
            <a:chExt cx="410450" cy="211175"/>
          </a:xfrm>
        </p:grpSpPr>
        <p:cxnSp>
          <p:nvCxnSpPr>
            <p:cNvPr id="1286" name="Google Shape;1286;p55"/>
            <p:cNvCxnSpPr/>
            <p:nvPr/>
          </p:nvCxnSpPr>
          <p:spPr>
            <a:xfrm>
              <a:off x="1320850" y="336350"/>
              <a:ext cx="0" cy="209700"/>
            </a:xfrm>
            <a:prstGeom prst="straightConnector1">
              <a:avLst/>
            </a:prstGeom>
            <a:noFill/>
            <a:ln cap="flat" cmpd="sng" w="19050">
              <a:solidFill>
                <a:schemeClr val="dk2"/>
              </a:solidFill>
              <a:prstDash val="solid"/>
              <a:round/>
              <a:headEnd len="med" w="med" type="none"/>
              <a:tailEnd len="med" w="med" type="none"/>
            </a:ln>
          </p:spPr>
        </p:cxnSp>
        <p:sp>
          <p:nvSpPr>
            <p:cNvPr id="1287" name="Google Shape;1287;p55"/>
            <p:cNvSpPr/>
            <p:nvPr/>
          </p:nvSpPr>
          <p:spPr>
            <a:xfrm>
              <a:off x="1115625" y="334875"/>
              <a:ext cx="410450" cy="205675"/>
            </a:xfrm>
            <a:custGeom>
              <a:rect b="b" l="l" r="r" t="t"/>
              <a:pathLst>
                <a:path extrusionOk="0" h="8227" w="16418">
                  <a:moveTo>
                    <a:pt x="0" y="8227"/>
                  </a:moveTo>
                  <a:lnTo>
                    <a:pt x="8227" y="0"/>
                  </a:lnTo>
                  <a:lnTo>
                    <a:pt x="16418" y="8191"/>
                  </a:lnTo>
                </a:path>
              </a:pathLst>
            </a:custGeom>
            <a:noFill/>
            <a:ln cap="flat" cmpd="sng" w="19050">
              <a:solidFill>
                <a:schemeClr val="dk2"/>
              </a:solidFill>
              <a:prstDash val="solid"/>
              <a:round/>
              <a:headEnd len="med" w="med" type="none"/>
              <a:tailEnd len="med" w="med" type="none"/>
            </a:ln>
          </p:spPr>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grpSp>
        <p:nvGrpSpPr>
          <p:cNvPr id="1292" name="Google Shape;1292;p56"/>
          <p:cNvGrpSpPr/>
          <p:nvPr/>
        </p:nvGrpSpPr>
        <p:grpSpPr>
          <a:xfrm>
            <a:off x="6092213" y="2499965"/>
            <a:ext cx="6103327" cy="6257145"/>
            <a:chOff x="3046107" y="1249983"/>
            <a:chExt cx="3051663" cy="3128572"/>
          </a:xfrm>
        </p:grpSpPr>
        <p:sp>
          <p:nvSpPr>
            <p:cNvPr id="1293" name="Google Shape;1293;p56"/>
            <p:cNvSpPr/>
            <p:nvPr/>
          </p:nvSpPr>
          <p:spPr>
            <a:xfrm>
              <a:off x="3046107" y="1249983"/>
              <a:ext cx="1484100" cy="15225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4" name="Google Shape;1294;p56"/>
            <p:cNvSpPr/>
            <p:nvPr/>
          </p:nvSpPr>
          <p:spPr>
            <a:xfrm>
              <a:off x="3046250" y="2856055"/>
              <a:ext cx="1484100" cy="15225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5" name="Google Shape;1295;p56"/>
            <p:cNvSpPr/>
            <p:nvPr/>
          </p:nvSpPr>
          <p:spPr>
            <a:xfrm>
              <a:off x="4613670" y="1249983"/>
              <a:ext cx="1484100" cy="15225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6" name="Google Shape;1296;p56"/>
            <p:cNvSpPr/>
            <p:nvPr/>
          </p:nvSpPr>
          <p:spPr>
            <a:xfrm>
              <a:off x="4613638" y="2856010"/>
              <a:ext cx="1484100" cy="15225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297" name="Google Shape;1297;p56"/>
            <p:cNvGrpSpPr/>
            <p:nvPr/>
          </p:nvGrpSpPr>
          <p:grpSpPr>
            <a:xfrm>
              <a:off x="4280908" y="2511920"/>
              <a:ext cx="576641" cy="603631"/>
              <a:chOff x="2125307" y="3109750"/>
              <a:chExt cx="1311143" cy="1372200"/>
            </a:xfrm>
          </p:grpSpPr>
          <p:sp>
            <p:nvSpPr>
              <p:cNvPr id="1298" name="Google Shape;1298;p56"/>
              <p:cNvSpPr/>
              <p:nvPr/>
            </p:nvSpPr>
            <p:spPr>
              <a:xfrm>
                <a:off x="2318125" y="3213025"/>
                <a:ext cx="1000150" cy="807275"/>
              </a:xfrm>
              <a:custGeom>
                <a:rect b="b" l="l" r="r" t="t"/>
                <a:pathLst>
                  <a:path extrusionOk="0" h="32291" w="40006">
                    <a:moveTo>
                      <a:pt x="3061" y="8573"/>
                    </a:moveTo>
                    <a:cubicBezTo>
                      <a:pt x="2942" y="8728"/>
                      <a:pt x="2823" y="8871"/>
                      <a:pt x="2704" y="9025"/>
                    </a:cubicBezTo>
                    <a:cubicBezTo>
                      <a:pt x="2620" y="9133"/>
                      <a:pt x="2549" y="9240"/>
                      <a:pt x="2465" y="9347"/>
                    </a:cubicBezTo>
                    <a:cubicBezTo>
                      <a:pt x="2346" y="9514"/>
                      <a:pt x="2239" y="9680"/>
                      <a:pt x="2132" y="9835"/>
                    </a:cubicBezTo>
                    <a:cubicBezTo>
                      <a:pt x="2061" y="9942"/>
                      <a:pt x="1989" y="10049"/>
                      <a:pt x="1930" y="10157"/>
                    </a:cubicBezTo>
                    <a:cubicBezTo>
                      <a:pt x="1811" y="10335"/>
                      <a:pt x="1692" y="10526"/>
                      <a:pt x="1584" y="10716"/>
                    </a:cubicBezTo>
                    <a:cubicBezTo>
                      <a:pt x="1537" y="10799"/>
                      <a:pt x="1477" y="10895"/>
                      <a:pt x="1442" y="10978"/>
                    </a:cubicBezTo>
                    <a:cubicBezTo>
                      <a:pt x="1275" y="11264"/>
                      <a:pt x="1132" y="11550"/>
                      <a:pt x="989" y="11835"/>
                    </a:cubicBezTo>
                    <a:cubicBezTo>
                      <a:pt x="596" y="12633"/>
                      <a:pt x="263" y="13478"/>
                      <a:pt x="1" y="14336"/>
                    </a:cubicBezTo>
                    <a:cubicBezTo>
                      <a:pt x="2596" y="10585"/>
                      <a:pt x="6692" y="7811"/>
                      <a:pt x="11800" y="6835"/>
                    </a:cubicBezTo>
                    <a:cubicBezTo>
                      <a:pt x="22635" y="4763"/>
                      <a:pt x="33910" y="11538"/>
                      <a:pt x="36934" y="21920"/>
                    </a:cubicBezTo>
                    <a:cubicBezTo>
                      <a:pt x="37946" y="25301"/>
                      <a:pt x="37946" y="28909"/>
                      <a:pt x="36922" y="32290"/>
                    </a:cubicBezTo>
                    <a:cubicBezTo>
                      <a:pt x="37589" y="31326"/>
                      <a:pt x="38160" y="30290"/>
                      <a:pt x="38625" y="29218"/>
                    </a:cubicBezTo>
                    <a:cubicBezTo>
                      <a:pt x="38660" y="29135"/>
                      <a:pt x="38684" y="29052"/>
                      <a:pt x="38720" y="28968"/>
                    </a:cubicBezTo>
                    <a:cubicBezTo>
                      <a:pt x="38791" y="28790"/>
                      <a:pt x="38875" y="28599"/>
                      <a:pt x="38934" y="28421"/>
                    </a:cubicBezTo>
                    <a:cubicBezTo>
                      <a:pt x="38970" y="28313"/>
                      <a:pt x="39006" y="28218"/>
                      <a:pt x="39041" y="28111"/>
                    </a:cubicBezTo>
                    <a:cubicBezTo>
                      <a:pt x="39101" y="27944"/>
                      <a:pt x="39161" y="27778"/>
                      <a:pt x="39220" y="27611"/>
                    </a:cubicBezTo>
                    <a:cubicBezTo>
                      <a:pt x="39244" y="27492"/>
                      <a:pt x="39280" y="27385"/>
                      <a:pt x="39315" y="27278"/>
                    </a:cubicBezTo>
                    <a:cubicBezTo>
                      <a:pt x="39363" y="27111"/>
                      <a:pt x="39411" y="26944"/>
                      <a:pt x="39458" y="26766"/>
                    </a:cubicBezTo>
                    <a:cubicBezTo>
                      <a:pt x="39482" y="26659"/>
                      <a:pt x="39506" y="26551"/>
                      <a:pt x="39542" y="26432"/>
                    </a:cubicBezTo>
                    <a:cubicBezTo>
                      <a:pt x="39577" y="26266"/>
                      <a:pt x="39613" y="26087"/>
                      <a:pt x="39649" y="25908"/>
                    </a:cubicBezTo>
                    <a:cubicBezTo>
                      <a:pt x="39673" y="25801"/>
                      <a:pt x="39696" y="25694"/>
                      <a:pt x="39720" y="25587"/>
                    </a:cubicBezTo>
                    <a:cubicBezTo>
                      <a:pt x="39756" y="25396"/>
                      <a:pt x="39780" y="25206"/>
                      <a:pt x="39815" y="25015"/>
                    </a:cubicBezTo>
                    <a:cubicBezTo>
                      <a:pt x="39827" y="24920"/>
                      <a:pt x="39851" y="24825"/>
                      <a:pt x="39863" y="24730"/>
                    </a:cubicBezTo>
                    <a:cubicBezTo>
                      <a:pt x="39899" y="24456"/>
                      <a:pt x="39923" y="24170"/>
                      <a:pt x="39946" y="23896"/>
                    </a:cubicBezTo>
                    <a:cubicBezTo>
                      <a:pt x="39946" y="23884"/>
                      <a:pt x="39946" y="23872"/>
                      <a:pt x="39946" y="23861"/>
                    </a:cubicBezTo>
                    <a:cubicBezTo>
                      <a:pt x="39970" y="23563"/>
                      <a:pt x="39994" y="23265"/>
                      <a:pt x="40006" y="22980"/>
                    </a:cubicBezTo>
                    <a:lnTo>
                      <a:pt x="40006" y="22694"/>
                    </a:lnTo>
                    <a:lnTo>
                      <a:pt x="40006" y="22087"/>
                    </a:lnTo>
                    <a:cubicBezTo>
                      <a:pt x="40006" y="21967"/>
                      <a:pt x="40006" y="21860"/>
                      <a:pt x="39994" y="21741"/>
                    </a:cubicBezTo>
                    <a:cubicBezTo>
                      <a:pt x="39994" y="21563"/>
                      <a:pt x="39970" y="21372"/>
                      <a:pt x="39958" y="21182"/>
                    </a:cubicBezTo>
                    <a:cubicBezTo>
                      <a:pt x="39958" y="21063"/>
                      <a:pt x="39946" y="20944"/>
                      <a:pt x="39934" y="20824"/>
                    </a:cubicBezTo>
                    <a:cubicBezTo>
                      <a:pt x="39923" y="20634"/>
                      <a:pt x="39899" y="20455"/>
                      <a:pt x="39875" y="20277"/>
                    </a:cubicBezTo>
                    <a:cubicBezTo>
                      <a:pt x="39863" y="20146"/>
                      <a:pt x="39851" y="20027"/>
                      <a:pt x="39827" y="19908"/>
                    </a:cubicBezTo>
                    <a:cubicBezTo>
                      <a:pt x="39803" y="19717"/>
                      <a:pt x="39780" y="19527"/>
                      <a:pt x="39744" y="19348"/>
                    </a:cubicBezTo>
                    <a:cubicBezTo>
                      <a:pt x="39720" y="19229"/>
                      <a:pt x="39708" y="19110"/>
                      <a:pt x="39684" y="18991"/>
                    </a:cubicBezTo>
                    <a:cubicBezTo>
                      <a:pt x="39649" y="18789"/>
                      <a:pt x="39601" y="18586"/>
                      <a:pt x="39553" y="18372"/>
                    </a:cubicBezTo>
                    <a:cubicBezTo>
                      <a:pt x="39530" y="18277"/>
                      <a:pt x="39518" y="18181"/>
                      <a:pt x="39494" y="18074"/>
                    </a:cubicBezTo>
                    <a:cubicBezTo>
                      <a:pt x="39411" y="17776"/>
                      <a:pt x="39339" y="17467"/>
                      <a:pt x="39244" y="17157"/>
                    </a:cubicBezTo>
                    <a:cubicBezTo>
                      <a:pt x="36232" y="6775"/>
                      <a:pt x="24956" y="0"/>
                      <a:pt x="14134" y="2072"/>
                    </a:cubicBezTo>
                    <a:cubicBezTo>
                      <a:pt x="13776" y="2144"/>
                      <a:pt x="13419" y="2215"/>
                      <a:pt x="13062" y="2310"/>
                    </a:cubicBezTo>
                    <a:cubicBezTo>
                      <a:pt x="12955" y="2334"/>
                      <a:pt x="12836" y="2370"/>
                      <a:pt x="12729" y="2394"/>
                    </a:cubicBezTo>
                    <a:cubicBezTo>
                      <a:pt x="12491" y="2465"/>
                      <a:pt x="12252" y="2525"/>
                      <a:pt x="12026" y="2596"/>
                    </a:cubicBezTo>
                    <a:cubicBezTo>
                      <a:pt x="11895" y="2632"/>
                      <a:pt x="11764" y="2679"/>
                      <a:pt x="11633" y="2727"/>
                    </a:cubicBezTo>
                    <a:cubicBezTo>
                      <a:pt x="11431" y="2787"/>
                      <a:pt x="11228" y="2858"/>
                      <a:pt x="11026" y="2929"/>
                    </a:cubicBezTo>
                    <a:lnTo>
                      <a:pt x="10621" y="3084"/>
                    </a:lnTo>
                    <a:cubicBezTo>
                      <a:pt x="10419" y="3156"/>
                      <a:pt x="10228" y="3227"/>
                      <a:pt x="10038" y="3310"/>
                    </a:cubicBezTo>
                    <a:cubicBezTo>
                      <a:pt x="9907" y="3370"/>
                      <a:pt x="9776" y="3429"/>
                      <a:pt x="9645" y="3489"/>
                    </a:cubicBezTo>
                    <a:cubicBezTo>
                      <a:pt x="9466" y="3572"/>
                      <a:pt x="9276" y="3656"/>
                      <a:pt x="9097" y="3751"/>
                    </a:cubicBezTo>
                    <a:cubicBezTo>
                      <a:pt x="8966" y="3810"/>
                      <a:pt x="8847" y="3882"/>
                      <a:pt x="8716" y="3941"/>
                    </a:cubicBezTo>
                    <a:cubicBezTo>
                      <a:pt x="8538" y="4037"/>
                      <a:pt x="8359" y="4144"/>
                      <a:pt x="8169" y="4239"/>
                    </a:cubicBezTo>
                    <a:cubicBezTo>
                      <a:pt x="8061" y="4299"/>
                      <a:pt x="7942" y="4370"/>
                      <a:pt x="7835" y="4430"/>
                    </a:cubicBezTo>
                    <a:cubicBezTo>
                      <a:pt x="7633" y="4549"/>
                      <a:pt x="7442" y="4668"/>
                      <a:pt x="7252" y="4799"/>
                    </a:cubicBezTo>
                    <a:cubicBezTo>
                      <a:pt x="7157" y="4858"/>
                      <a:pt x="7073" y="4906"/>
                      <a:pt x="6978" y="4965"/>
                    </a:cubicBezTo>
                    <a:cubicBezTo>
                      <a:pt x="6704" y="5156"/>
                      <a:pt x="6430" y="5346"/>
                      <a:pt x="6168" y="5549"/>
                    </a:cubicBezTo>
                    <a:lnTo>
                      <a:pt x="6133" y="5573"/>
                    </a:lnTo>
                    <a:cubicBezTo>
                      <a:pt x="5883" y="5763"/>
                      <a:pt x="5633" y="5966"/>
                      <a:pt x="5394" y="6168"/>
                    </a:cubicBezTo>
                    <a:cubicBezTo>
                      <a:pt x="5311" y="6239"/>
                      <a:pt x="5228" y="6323"/>
                      <a:pt x="5144" y="6394"/>
                    </a:cubicBezTo>
                    <a:cubicBezTo>
                      <a:pt x="4990" y="6537"/>
                      <a:pt x="4823" y="6680"/>
                      <a:pt x="4668" y="6835"/>
                    </a:cubicBezTo>
                    <a:cubicBezTo>
                      <a:pt x="4573" y="6918"/>
                      <a:pt x="4478" y="7013"/>
                      <a:pt x="4394" y="7097"/>
                    </a:cubicBezTo>
                    <a:cubicBezTo>
                      <a:pt x="4240" y="7239"/>
                      <a:pt x="4109" y="7382"/>
                      <a:pt x="3978" y="7525"/>
                    </a:cubicBezTo>
                    <a:cubicBezTo>
                      <a:pt x="3882" y="7620"/>
                      <a:pt x="3787" y="7716"/>
                      <a:pt x="3704" y="7823"/>
                    </a:cubicBezTo>
                    <a:cubicBezTo>
                      <a:pt x="3573" y="7978"/>
                      <a:pt x="3442" y="8109"/>
                      <a:pt x="3323" y="8263"/>
                    </a:cubicBezTo>
                    <a:cubicBezTo>
                      <a:pt x="3227" y="8371"/>
                      <a:pt x="3144" y="8466"/>
                      <a:pt x="3061" y="8573"/>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9" name="Google Shape;1299;p56"/>
              <p:cNvSpPr/>
              <p:nvPr/>
            </p:nvSpPr>
            <p:spPr>
              <a:xfrm>
                <a:off x="2125307" y="3466325"/>
                <a:ext cx="1244825" cy="1015625"/>
              </a:xfrm>
              <a:custGeom>
                <a:rect b="b" l="l" r="r" t="t"/>
                <a:pathLst>
                  <a:path extrusionOk="0" h="40625" w="49793">
                    <a:moveTo>
                      <a:pt x="49792" y="21551"/>
                    </a:moveTo>
                    <a:cubicBezTo>
                      <a:pt x="49638" y="21849"/>
                      <a:pt x="49495" y="22146"/>
                      <a:pt x="49340" y="22432"/>
                    </a:cubicBezTo>
                    <a:lnTo>
                      <a:pt x="49280" y="22539"/>
                    </a:lnTo>
                    <a:cubicBezTo>
                      <a:pt x="49138" y="22813"/>
                      <a:pt x="48971" y="23087"/>
                      <a:pt x="48804" y="23361"/>
                    </a:cubicBezTo>
                    <a:lnTo>
                      <a:pt x="48709" y="23504"/>
                    </a:lnTo>
                    <a:cubicBezTo>
                      <a:pt x="48554" y="23777"/>
                      <a:pt x="48376" y="24039"/>
                      <a:pt x="48197" y="24289"/>
                    </a:cubicBezTo>
                    <a:cubicBezTo>
                      <a:pt x="48161" y="24337"/>
                      <a:pt x="48137" y="24385"/>
                      <a:pt x="48102" y="24432"/>
                    </a:cubicBezTo>
                    <a:cubicBezTo>
                      <a:pt x="47923" y="24694"/>
                      <a:pt x="47733" y="24944"/>
                      <a:pt x="47530" y="25206"/>
                    </a:cubicBezTo>
                    <a:lnTo>
                      <a:pt x="47471" y="25278"/>
                    </a:lnTo>
                    <a:cubicBezTo>
                      <a:pt x="47280" y="25528"/>
                      <a:pt x="47078" y="25778"/>
                      <a:pt x="46863" y="26028"/>
                    </a:cubicBezTo>
                    <a:lnTo>
                      <a:pt x="46816" y="26075"/>
                    </a:lnTo>
                    <a:cubicBezTo>
                      <a:pt x="46602" y="26325"/>
                      <a:pt x="46387" y="26563"/>
                      <a:pt x="46161" y="26802"/>
                    </a:cubicBezTo>
                    <a:lnTo>
                      <a:pt x="46054" y="26921"/>
                    </a:lnTo>
                    <a:cubicBezTo>
                      <a:pt x="45828" y="27147"/>
                      <a:pt x="45601" y="27373"/>
                      <a:pt x="45375" y="27587"/>
                    </a:cubicBezTo>
                    <a:lnTo>
                      <a:pt x="45244" y="27706"/>
                    </a:lnTo>
                    <a:cubicBezTo>
                      <a:pt x="45018" y="27921"/>
                      <a:pt x="44780" y="28147"/>
                      <a:pt x="44530" y="28349"/>
                    </a:cubicBezTo>
                    <a:lnTo>
                      <a:pt x="44423" y="28445"/>
                    </a:lnTo>
                    <a:cubicBezTo>
                      <a:pt x="44161" y="28659"/>
                      <a:pt x="43899" y="28873"/>
                      <a:pt x="43625" y="29076"/>
                    </a:cubicBezTo>
                    <a:lnTo>
                      <a:pt x="43625" y="29076"/>
                    </a:lnTo>
                    <a:cubicBezTo>
                      <a:pt x="43351" y="29278"/>
                      <a:pt x="43077" y="29481"/>
                      <a:pt x="42792" y="29671"/>
                    </a:cubicBezTo>
                    <a:lnTo>
                      <a:pt x="42684" y="29754"/>
                    </a:lnTo>
                    <a:cubicBezTo>
                      <a:pt x="42411" y="29933"/>
                      <a:pt x="42137" y="30112"/>
                      <a:pt x="41851" y="30290"/>
                    </a:cubicBezTo>
                    <a:lnTo>
                      <a:pt x="41708" y="30385"/>
                    </a:lnTo>
                    <a:cubicBezTo>
                      <a:pt x="41422" y="30552"/>
                      <a:pt x="41148" y="30719"/>
                      <a:pt x="40851" y="30874"/>
                    </a:cubicBezTo>
                    <a:lnTo>
                      <a:pt x="40708" y="30957"/>
                    </a:lnTo>
                    <a:cubicBezTo>
                      <a:pt x="40410" y="31112"/>
                      <a:pt x="40101" y="31266"/>
                      <a:pt x="39791" y="31421"/>
                    </a:cubicBezTo>
                    <a:lnTo>
                      <a:pt x="39708" y="31457"/>
                    </a:lnTo>
                    <a:cubicBezTo>
                      <a:pt x="39398" y="31612"/>
                      <a:pt x="39089" y="31743"/>
                      <a:pt x="38767" y="31874"/>
                    </a:cubicBezTo>
                    <a:lnTo>
                      <a:pt x="38684" y="31909"/>
                    </a:lnTo>
                    <a:cubicBezTo>
                      <a:pt x="38362" y="32052"/>
                      <a:pt x="38041" y="32171"/>
                      <a:pt x="37708" y="32290"/>
                    </a:cubicBezTo>
                    <a:lnTo>
                      <a:pt x="37541" y="32350"/>
                    </a:lnTo>
                    <a:cubicBezTo>
                      <a:pt x="37219" y="32469"/>
                      <a:pt x="36898" y="32576"/>
                      <a:pt x="36565" y="32671"/>
                    </a:cubicBezTo>
                    <a:lnTo>
                      <a:pt x="36386" y="32731"/>
                    </a:lnTo>
                    <a:cubicBezTo>
                      <a:pt x="36041" y="32826"/>
                      <a:pt x="35707" y="32921"/>
                      <a:pt x="35362" y="33005"/>
                    </a:cubicBezTo>
                    <a:cubicBezTo>
                      <a:pt x="35314" y="33029"/>
                      <a:pt x="35267" y="33029"/>
                      <a:pt x="35219" y="33040"/>
                    </a:cubicBezTo>
                    <a:cubicBezTo>
                      <a:pt x="34850" y="33136"/>
                      <a:pt x="34481" y="33219"/>
                      <a:pt x="34112" y="33290"/>
                    </a:cubicBezTo>
                    <a:cubicBezTo>
                      <a:pt x="21158" y="35827"/>
                      <a:pt x="7609" y="27778"/>
                      <a:pt x="3918" y="15360"/>
                    </a:cubicBezTo>
                    <a:cubicBezTo>
                      <a:pt x="3810" y="14991"/>
                      <a:pt x="3715" y="14633"/>
                      <a:pt x="3620" y="14264"/>
                    </a:cubicBezTo>
                    <a:cubicBezTo>
                      <a:pt x="3596" y="14145"/>
                      <a:pt x="3572" y="14026"/>
                      <a:pt x="3537" y="13907"/>
                    </a:cubicBezTo>
                    <a:cubicBezTo>
                      <a:pt x="3489" y="13657"/>
                      <a:pt x="3429" y="13419"/>
                      <a:pt x="3382" y="13169"/>
                    </a:cubicBezTo>
                    <a:cubicBezTo>
                      <a:pt x="3358" y="13026"/>
                      <a:pt x="3334" y="12883"/>
                      <a:pt x="3310" y="12740"/>
                    </a:cubicBezTo>
                    <a:cubicBezTo>
                      <a:pt x="3275" y="12514"/>
                      <a:pt x="3239" y="12300"/>
                      <a:pt x="3203" y="12074"/>
                    </a:cubicBezTo>
                    <a:cubicBezTo>
                      <a:pt x="3179" y="11919"/>
                      <a:pt x="3168" y="11776"/>
                      <a:pt x="3144" y="11633"/>
                    </a:cubicBezTo>
                    <a:cubicBezTo>
                      <a:pt x="3120" y="11407"/>
                      <a:pt x="3096" y="11181"/>
                      <a:pt x="3072" y="10978"/>
                    </a:cubicBezTo>
                    <a:cubicBezTo>
                      <a:pt x="3060" y="10823"/>
                      <a:pt x="3048" y="10681"/>
                      <a:pt x="3037" y="10538"/>
                    </a:cubicBezTo>
                    <a:cubicBezTo>
                      <a:pt x="3025" y="10311"/>
                      <a:pt x="3013" y="10085"/>
                      <a:pt x="3001" y="9871"/>
                    </a:cubicBezTo>
                    <a:cubicBezTo>
                      <a:pt x="3001" y="9728"/>
                      <a:pt x="2989" y="9597"/>
                      <a:pt x="2989" y="9454"/>
                    </a:cubicBezTo>
                    <a:lnTo>
                      <a:pt x="2989" y="8740"/>
                    </a:lnTo>
                    <a:lnTo>
                      <a:pt x="2989" y="8395"/>
                    </a:lnTo>
                    <a:cubicBezTo>
                      <a:pt x="3001" y="8037"/>
                      <a:pt x="3013" y="7692"/>
                      <a:pt x="3048" y="7335"/>
                    </a:cubicBezTo>
                    <a:lnTo>
                      <a:pt x="3048" y="7287"/>
                    </a:lnTo>
                    <a:cubicBezTo>
                      <a:pt x="3072" y="6954"/>
                      <a:pt x="3108" y="6621"/>
                      <a:pt x="3156" y="6299"/>
                    </a:cubicBezTo>
                    <a:cubicBezTo>
                      <a:pt x="3168" y="6180"/>
                      <a:pt x="3179" y="6073"/>
                      <a:pt x="3203" y="5954"/>
                    </a:cubicBezTo>
                    <a:cubicBezTo>
                      <a:pt x="3239" y="5728"/>
                      <a:pt x="3275" y="5501"/>
                      <a:pt x="3310" y="5263"/>
                    </a:cubicBezTo>
                    <a:cubicBezTo>
                      <a:pt x="3334" y="5132"/>
                      <a:pt x="3358" y="5001"/>
                      <a:pt x="3394" y="4870"/>
                    </a:cubicBezTo>
                    <a:cubicBezTo>
                      <a:pt x="3429" y="4668"/>
                      <a:pt x="3477" y="4454"/>
                      <a:pt x="3525" y="4251"/>
                    </a:cubicBezTo>
                    <a:cubicBezTo>
                      <a:pt x="3560" y="4108"/>
                      <a:pt x="3584" y="3977"/>
                      <a:pt x="3620" y="3846"/>
                    </a:cubicBezTo>
                    <a:cubicBezTo>
                      <a:pt x="3680" y="3644"/>
                      <a:pt x="3727" y="3442"/>
                      <a:pt x="3787" y="3251"/>
                    </a:cubicBezTo>
                    <a:cubicBezTo>
                      <a:pt x="3822" y="3120"/>
                      <a:pt x="3870" y="2989"/>
                      <a:pt x="3906" y="2846"/>
                    </a:cubicBezTo>
                    <a:cubicBezTo>
                      <a:pt x="3965" y="2644"/>
                      <a:pt x="4037" y="2441"/>
                      <a:pt x="4108" y="2251"/>
                    </a:cubicBezTo>
                    <a:cubicBezTo>
                      <a:pt x="4144" y="2120"/>
                      <a:pt x="4191" y="2001"/>
                      <a:pt x="4227" y="1870"/>
                    </a:cubicBezTo>
                    <a:cubicBezTo>
                      <a:pt x="4311" y="1656"/>
                      <a:pt x="4394" y="1429"/>
                      <a:pt x="4489" y="1215"/>
                    </a:cubicBezTo>
                    <a:cubicBezTo>
                      <a:pt x="4525" y="1120"/>
                      <a:pt x="4561" y="1025"/>
                      <a:pt x="4608" y="917"/>
                    </a:cubicBezTo>
                    <a:cubicBezTo>
                      <a:pt x="4739" y="608"/>
                      <a:pt x="4870" y="298"/>
                      <a:pt x="5025" y="1"/>
                    </a:cubicBezTo>
                    <a:lnTo>
                      <a:pt x="2727" y="4775"/>
                    </a:lnTo>
                    <a:cubicBezTo>
                      <a:pt x="524" y="9335"/>
                      <a:pt x="0" y="14729"/>
                      <a:pt x="1608" y="20146"/>
                    </a:cubicBezTo>
                    <a:cubicBezTo>
                      <a:pt x="5299" y="32588"/>
                      <a:pt x="18848" y="40625"/>
                      <a:pt x="31802" y="38077"/>
                    </a:cubicBezTo>
                    <a:cubicBezTo>
                      <a:pt x="39089" y="36648"/>
                      <a:pt x="44673" y="32171"/>
                      <a:pt x="47495" y="26302"/>
                    </a:cubicBezTo>
                    <a:lnTo>
                      <a:pt x="49792" y="21527"/>
                    </a:lnTo>
                    <a:lnTo>
                      <a:pt x="49792" y="21527"/>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0" name="Google Shape;1300;p56"/>
              <p:cNvSpPr/>
              <p:nvPr/>
            </p:nvSpPr>
            <p:spPr>
              <a:xfrm>
                <a:off x="2198475" y="3109750"/>
                <a:ext cx="1237975" cy="1252250"/>
              </a:xfrm>
              <a:custGeom>
                <a:rect b="b" l="l" r="r" t="t"/>
                <a:pathLst>
                  <a:path extrusionOk="0" h="50090" w="49519">
                    <a:moveTo>
                      <a:pt x="1275" y="16050"/>
                    </a:moveTo>
                    <a:cubicBezTo>
                      <a:pt x="1227" y="16169"/>
                      <a:pt x="1191" y="16300"/>
                      <a:pt x="1144" y="16419"/>
                    </a:cubicBezTo>
                    <a:cubicBezTo>
                      <a:pt x="1072" y="16621"/>
                      <a:pt x="1013" y="16824"/>
                      <a:pt x="941" y="17026"/>
                    </a:cubicBezTo>
                    <a:cubicBezTo>
                      <a:pt x="905" y="17157"/>
                      <a:pt x="858" y="17288"/>
                      <a:pt x="822" y="17419"/>
                    </a:cubicBezTo>
                    <a:cubicBezTo>
                      <a:pt x="763" y="17621"/>
                      <a:pt x="715" y="17824"/>
                      <a:pt x="655" y="18026"/>
                    </a:cubicBezTo>
                    <a:cubicBezTo>
                      <a:pt x="620" y="18157"/>
                      <a:pt x="584" y="18288"/>
                      <a:pt x="560" y="18431"/>
                    </a:cubicBezTo>
                    <a:cubicBezTo>
                      <a:pt x="513" y="18633"/>
                      <a:pt x="465" y="18836"/>
                      <a:pt x="417" y="19050"/>
                    </a:cubicBezTo>
                    <a:cubicBezTo>
                      <a:pt x="393" y="19181"/>
                      <a:pt x="358" y="19312"/>
                      <a:pt x="334" y="19443"/>
                    </a:cubicBezTo>
                    <a:cubicBezTo>
                      <a:pt x="298" y="19669"/>
                      <a:pt x="263" y="19907"/>
                      <a:pt x="227" y="20133"/>
                    </a:cubicBezTo>
                    <a:cubicBezTo>
                      <a:pt x="203" y="20241"/>
                      <a:pt x="191" y="20360"/>
                      <a:pt x="167" y="20479"/>
                    </a:cubicBezTo>
                    <a:cubicBezTo>
                      <a:pt x="132" y="20800"/>
                      <a:pt x="96" y="21134"/>
                      <a:pt x="60" y="21467"/>
                    </a:cubicBezTo>
                    <a:lnTo>
                      <a:pt x="60" y="21515"/>
                    </a:lnTo>
                    <a:cubicBezTo>
                      <a:pt x="36" y="21860"/>
                      <a:pt x="12" y="22217"/>
                      <a:pt x="1" y="22562"/>
                    </a:cubicBezTo>
                    <a:lnTo>
                      <a:pt x="1" y="22908"/>
                    </a:lnTo>
                    <a:lnTo>
                      <a:pt x="1" y="23634"/>
                    </a:lnTo>
                    <a:cubicBezTo>
                      <a:pt x="1" y="23765"/>
                      <a:pt x="12" y="23908"/>
                      <a:pt x="12" y="24051"/>
                    </a:cubicBezTo>
                    <a:cubicBezTo>
                      <a:pt x="12" y="24265"/>
                      <a:pt x="36" y="24491"/>
                      <a:pt x="48" y="24717"/>
                    </a:cubicBezTo>
                    <a:cubicBezTo>
                      <a:pt x="60" y="24860"/>
                      <a:pt x="72" y="25015"/>
                      <a:pt x="84" y="25146"/>
                    </a:cubicBezTo>
                    <a:cubicBezTo>
                      <a:pt x="96" y="25360"/>
                      <a:pt x="120" y="25587"/>
                      <a:pt x="143" y="25801"/>
                    </a:cubicBezTo>
                    <a:cubicBezTo>
                      <a:pt x="167" y="25956"/>
                      <a:pt x="179" y="26098"/>
                      <a:pt x="203" y="26253"/>
                    </a:cubicBezTo>
                    <a:cubicBezTo>
                      <a:pt x="239" y="26479"/>
                      <a:pt x="274" y="26694"/>
                      <a:pt x="310" y="26932"/>
                    </a:cubicBezTo>
                    <a:cubicBezTo>
                      <a:pt x="334" y="27063"/>
                      <a:pt x="358" y="27206"/>
                      <a:pt x="382" y="27349"/>
                    </a:cubicBezTo>
                    <a:cubicBezTo>
                      <a:pt x="429" y="27587"/>
                      <a:pt x="477" y="27837"/>
                      <a:pt x="524" y="28087"/>
                    </a:cubicBezTo>
                    <a:cubicBezTo>
                      <a:pt x="560" y="28206"/>
                      <a:pt x="584" y="28325"/>
                      <a:pt x="608" y="28444"/>
                    </a:cubicBezTo>
                    <a:cubicBezTo>
                      <a:pt x="691" y="28813"/>
                      <a:pt x="786" y="29182"/>
                      <a:pt x="894" y="29551"/>
                    </a:cubicBezTo>
                    <a:cubicBezTo>
                      <a:pt x="4525" y="41981"/>
                      <a:pt x="18027" y="50090"/>
                      <a:pt x="30993" y="47613"/>
                    </a:cubicBezTo>
                    <a:cubicBezTo>
                      <a:pt x="31362" y="47542"/>
                      <a:pt x="31731" y="47458"/>
                      <a:pt x="32100" y="47375"/>
                    </a:cubicBezTo>
                    <a:lnTo>
                      <a:pt x="32243" y="47339"/>
                    </a:lnTo>
                    <a:cubicBezTo>
                      <a:pt x="32588" y="47256"/>
                      <a:pt x="32933" y="47161"/>
                      <a:pt x="33267" y="47065"/>
                    </a:cubicBezTo>
                    <a:lnTo>
                      <a:pt x="33445" y="47006"/>
                    </a:lnTo>
                    <a:cubicBezTo>
                      <a:pt x="33779" y="46911"/>
                      <a:pt x="34112" y="46803"/>
                      <a:pt x="34433" y="46684"/>
                    </a:cubicBezTo>
                    <a:lnTo>
                      <a:pt x="34588" y="46625"/>
                    </a:lnTo>
                    <a:cubicBezTo>
                      <a:pt x="34922" y="46506"/>
                      <a:pt x="35255" y="46387"/>
                      <a:pt x="35576" y="46256"/>
                    </a:cubicBezTo>
                    <a:cubicBezTo>
                      <a:pt x="35600" y="46244"/>
                      <a:pt x="35624" y="46232"/>
                      <a:pt x="35660" y="46220"/>
                    </a:cubicBezTo>
                    <a:cubicBezTo>
                      <a:pt x="35969" y="46089"/>
                      <a:pt x="36291" y="45946"/>
                      <a:pt x="36600" y="45803"/>
                    </a:cubicBezTo>
                    <a:lnTo>
                      <a:pt x="36684" y="45768"/>
                    </a:lnTo>
                    <a:cubicBezTo>
                      <a:pt x="36993" y="45613"/>
                      <a:pt x="37303" y="45470"/>
                      <a:pt x="37601" y="45303"/>
                    </a:cubicBezTo>
                    <a:lnTo>
                      <a:pt x="37743" y="45220"/>
                    </a:lnTo>
                    <a:cubicBezTo>
                      <a:pt x="38041" y="45065"/>
                      <a:pt x="38327" y="44898"/>
                      <a:pt x="38601" y="44732"/>
                    </a:cubicBezTo>
                    <a:lnTo>
                      <a:pt x="38755" y="44648"/>
                    </a:lnTo>
                    <a:cubicBezTo>
                      <a:pt x="39029" y="44470"/>
                      <a:pt x="39315" y="44291"/>
                      <a:pt x="39577" y="44113"/>
                    </a:cubicBezTo>
                    <a:lnTo>
                      <a:pt x="39696" y="44029"/>
                    </a:lnTo>
                    <a:cubicBezTo>
                      <a:pt x="39970" y="43839"/>
                      <a:pt x="40256" y="43648"/>
                      <a:pt x="40518" y="43434"/>
                    </a:cubicBezTo>
                    <a:cubicBezTo>
                      <a:pt x="40529" y="43434"/>
                      <a:pt x="40529" y="43434"/>
                      <a:pt x="40529" y="43434"/>
                    </a:cubicBezTo>
                    <a:cubicBezTo>
                      <a:pt x="40803" y="43232"/>
                      <a:pt x="41065" y="43017"/>
                      <a:pt x="41327" y="42803"/>
                    </a:cubicBezTo>
                    <a:lnTo>
                      <a:pt x="41434" y="42720"/>
                    </a:lnTo>
                    <a:cubicBezTo>
                      <a:pt x="41684" y="42505"/>
                      <a:pt x="41922" y="42291"/>
                      <a:pt x="42161" y="42077"/>
                    </a:cubicBezTo>
                    <a:lnTo>
                      <a:pt x="42280" y="41958"/>
                    </a:lnTo>
                    <a:cubicBezTo>
                      <a:pt x="42518" y="41743"/>
                      <a:pt x="42744" y="41517"/>
                      <a:pt x="42958" y="41291"/>
                    </a:cubicBezTo>
                    <a:lnTo>
                      <a:pt x="43077" y="41172"/>
                    </a:lnTo>
                    <a:cubicBezTo>
                      <a:pt x="43292" y="40934"/>
                      <a:pt x="43518" y="40696"/>
                      <a:pt x="43732" y="40457"/>
                    </a:cubicBezTo>
                    <a:cubicBezTo>
                      <a:pt x="43744" y="40434"/>
                      <a:pt x="43768" y="40422"/>
                      <a:pt x="43780" y="40398"/>
                    </a:cubicBezTo>
                    <a:cubicBezTo>
                      <a:pt x="43994" y="40148"/>
                      <a:pt x="44197" y="39898"/>
                      <a:pt x="44399" y="39648"/>
                    </a:cubicBezTo>
                    <a:cubicBezTo>
                      <a:pt x="44411" y="39624"/>
                      <a:pt x="44435" y="39600"/>
                      <a:pt x="44459" y="39576"/>
                    </a:cubicBezTo>
                    <a:cubicBezTo>
                      <a:pt x="44649" y="39326"/>
                      <a:pt x="44840" y="39064"/>
                      <a:pt x="45030" y="38802"/>
                    </a:cubicBezTo>
                    <a:lnTo>
                      <a:pt x="45125" y="38671"/>
                    </a:lnTo>
                    <a:cubicBezTo>
                      <a:pt x="45304" y="38421"/>
                      <a:pt x="45471" y="38159"/>
                      <a:pt x="45637" y="37886"/>
                    </a:cubicBezTo>
                    <a:lnTo>
                      <a:pt x="45732" y="37743"/>
                    </a:lnTo>
                    <a:cubicBezTo>
                      <a:pt x="45899" y="37469"/>
                      <a:pt x="46066" y="37195"/>
                      <a:pt x="46209" y="36921"/>
                    </a:cubicBezTo>
                    <a:cubicBezTo>
                      <a:pt x="46233" y="36886"/>
                      <a:pt x="46256" y="36850"/>
                      <a:pt x="46268" y="36814"/>
                    </a:cubicBezTo>
                    <a:cubicBezTo>
                      <a:pt x="46435" y="36528"/>
                      <a:pt x="46590" y="36231"/>
                      <a:pt x="46733" y="35945"/>
                    </a:cubicBezTo>
                    <a:lnTo>
                      <a:pt x="46733" y="35921"/>
                    </a:lnTo>
                    <a:cubicBezTo>
                      <a:pt x="48959" y="31385"/>
                      <a:pt x="49519" y="25991"/>
                      <a:pt x="47923" y="20550"/>
                    </a:cubicBezTo>
                    <a:cubicBezTo>
                      <a:pt x="44304" y="8108"/>
                      <a:pt x="30790" y="0"/>
                      <a:pt x="17824" y="2477"/>
                    </a:cubicBezTo>
                    <a:cubicBezTo>
                      <a:pt x="10145" y="3953"/>
                      <a:pt x="4346" y="8799"/>
                      <a:pt x="1656" y="15097"/>
                    </a:cubicBezTo>
                    <a:cubicBezTo>
                      <a:pt x="1608" y="15204"/>
                      <a:pt x="1572" y="15300"/>
                      <a:pt x="1536" y="15395"/>
                    </a:cubicBezTo>
                    <a:cubicBezTo>
                      <a:pt x="1441" y="15609"/>
                      <a:pt x="1358" y="15823"/>
                      <a:pt x="1275" y="16050"/>
                    </a:cubicBezTo>
                    <a:close/>
                    <a:moveTo>
                      <a:pt x="8752" y="11668"/>
                    </a:moveTo>
                    <a:cubicBezTo>
                      <a:pt x="8895" y="11513"/>
                      <a:pt x="9026" y="11370"/>
                      <a:pt x="9168" y="11240"/>
                    </a:cubicBezTo>
                    <a:cubicBezTo>
                      <a:pt x="9264" y="11144"/>
                      <a:pt x="9347" y="11061"/>
                      <a:pt x="9442" y="10966"/>
                    </a:cubicBezTo>
                    <a:cubicBezTo>
                      <a:pt x="9597" y="10823"/>
                      <a:pt x="9764" y="10668"/>
                      <a:pt x="9930" y="10525"/>
                    </a:cubicBezTo>
                    <a:cubicBezTo>
                      <a:pt x="10014" y="10454"/>
                      <a:pt x="10097" y="10382"/>
                      <a:pt x="10180" y="10311"/>
                    </a:cubicBezTo>
                    <a:cubicBezTo>
                      <a:pt x="10419" y="10108"/>
                      <a:pt x="10657" y="9918"/>
                      <a:pt x="10907" y="9716"/>
                    </a:cubicBezTo>
                    <a:lnTo>
                      <a:pt x="10942" y="9680"/>
                    </a:lnTo>
                    <a:cubicBezTo>
                      <a:pt x="11216" y="9477"/>
                      <a:pt x="11478" y="9287"/>
                      <a:pt x="11764" y="9108"/>
                    </a:cubicBezTo>
                    <a:cubicBezTo>
                      <a:pt x="11847" y="9049"/>
                      <a:pt x="11943" y="8989"/>
                      <a:pt x="12038" y="8930"/>
                    </a:cubicBezTo>
                    <a:cubicBezTo>
                      <a:pt x="12228" y="8811"/>
                      <a:pt x="12419" y="8680"/>
                      <a:pt x="12609" y="8573"/>
                    </a:cubicBezTo>
                    <a:cubicBezTo>
                      <a:pt x="12728" y="8501"/>
                      <a:pt x="12836" y="8442"/>
                      <a:pt x="12955" y="8370"/>
                    </a:cubicBezTo>
                    <a:cubicBezTo>
                      <a:pt x="13133" y="8275"/>
                      <a:pt x="13312" y="8168"/>
                      <a:pt x="13502" y="8072"/>
                    </a:cubicBezTo>
                    <a:cubicBezTo>
                      <a:pt x="13621" y="8013"/>
                      <a:pt x="13752" y="7953"/>
                      <a:pt x="13871" y="7882"/>
                    </a:cubicBezTo>
                    <a:cubicBezTo>
                      <a:pt x="14062" y="7799"/>
                      <a:pt x="14240" y="7703"/>
                      <a:pt x="14431" y="7620"/>
                    </a:cubicBezTo>
                    <a:cubicBezTo>
                      <a:pt x="14562" y="7560"/>
                      <a:pt x="14693" y="7501"/>
                      <a:pt x="14824" y="7453"/>
                    </a:cubicBezTo>
                    <a:cubicBezTo>
                      <a:pt x="15014" y="7370"/>
                      <a:pt x="15205" y="7287"/>
                      <a:pt x="15395" y="7215"/>
                    </a:cubicBezTo>
                    <a:lnTo>
                      <a:pt x="15800" y="7072"/>
                    </a:lnTo>
                    <a:cubicBezTo>
                      <a:pt x="16003" y="6989"/>
                      <a:pt x="16205" y="6918"/>
                      <a:pt x="16419" y="6858"/>
                    </a:cubicBezTo>
                    <a:cubicBezTo>
                      <a:pt x="16550" y="6810"/>
                      <a:pt x="16681" y="6775"/>
                      <a:pt x="16812" y="6727"/>
                    </a:cubicBezTo>
                    <a:cubicBezTo>
                      <a:pt x="17038" y="6656"/>
                      <a:pt x="17265" y="6596"/>
                      <a:pt x="17503" y="6537"/>
                    </a:cubicBezTo>
                    <a:cubicBezTo>
                      <a:pt x="17622" y="6501"/>
                      <a:pt x="17729" y="6465"/>
                      <a:pt x="17848" y="6441"/>
                    </a:cubicBezTo>
                    <a:cubicBezTo>
                      <a:pt x="18193" y="6358"/>
                      <a:pt x="18551" y="6275"/>
                      <a:pt x="18920" y="6203"/>
                    </a:cubicBezTo>
                    <a:cubicBezTo>
                      <a:pt x="29742" y="4143"/>
                      <a:pt x="41018" y="10906"/>
                      <a:pt x="44042" y="21288"/>
                    </a:cubicBezTo>
                    <a:cubicBezTo>
                      <a:pt x="44137" y="21598"/>
                      <a:pt x="44208" y="21907"/>
                      <a:pt x="44292" y="22205"/>
                    </a:cubicBezTo>
                    <a:cubicBezTo>
                      <a:pt x="44316" y="22312"/>
                      <a:pt x="44328" y="22408"/>
                      <a:pt x="44351" y="22503"/>
                    </a:cubicBezTo>
                    <a:cubicBezTo>
                      <a:pt x="44399" y="22717"/>
                      <a:pt x="44447" y="22920"/>
                      <a:pt x="44482" y="23122"/>
                    </a:cubicBezTo>
                    <a:cubicBezTo>
                      <a:pt x="44506" y="23241"/>
                      <a:pt x="44518" y="23360"/>
                      <a:pt x="44542" y="23479"/>
                    </a:cubicBezTo>
                    <a:cubicBezTo>
                      <a:pt x="44578" y="23670"/>
                      <a:pt x="44601" y="23848"/>
                      <a:pt x="44625" y="24039"/>
                    </a:cubicBezTo>
                    <a:cubicBezTo>
                      <a:pt x="44649" y="24158"/>
                      <a:pt x="44661" y="24289"/>
                      <a:pt x="44673" y="24408"/>
                    </a:cubicBezTo>
                    <a:cubicBezTo>
                      <a:pt x="44697" y="24586"/>
                      <a:pt x="44720" y="24777"/>
                      <a:pt x="44732" y="24955"/>
                    </a:cubicBezTo>
                    <a:cubicBezTo>
                      <a:pt x="44744" y="25075"/>
                      <a:pt x="44756" y="25194"/>
                      <a:pt x="44756" y="25313"/>
                    </a:cubicBezTo>
                    <a:cubicBezTo>
                      <a:pt x="44768" y="25503"/>
                      <a:pt x="44780" y="25694"/>
                      <a:pt x="44792" y="25872"/>
                    </a:cubicBezTo>
                    <a:cubicBezTo>
                      <a:pt x="44792" y="25991"/>
                      <a:pt x="44792" y="26098"/>
                      <a:pt x="44804" y="26218"/>
                    </a:cubicBezTo>
                    <a:lnTo>
                      <a:pt x="44804" y="26825"/>
                    </a:lnTo>
                    <a:lnTo>
                      <a:pt x="44804" y="27111"/>
                    </a:lnTo>
                    <a:cubicBezTo>
                      <a:pt x="44792" y="27408"/>
                      <a:pt x="44768" y="27694"/>
                      <a:pt x="44744" y="27992"/>
                    </a:cubicBezTo>
                    <a:cubicBezTo>
                      <a:pt x="44744" y="28003"/>
                      <a:pt x="44744" y="28015"/>
                      <a:pt x="44744" y="28027"/>
                    </a:cubicBezTo>
                    <a:cubicBezTo>
                      <a:pt x="44720" y="28301"/>
                      <a:pt x="44697" y="28587"/>
                      <a:pt x="44661" y="28861"/>
                    </a:cubicBezTo>
                    <a:cubicBezTo>
                      <a:pt x="44649" y="28956"/>
                      <a:pt x="44625" y="29051"/>
                      <a:pt x="44613" y="29146"/>
                    </a:cubicBezTo>
                    <a:cubicBezTo>
                      <a:pt x="44578" y="29337"/>
                      <a:pt x="44554" y="29527"/>
                      <a:pt x="44518" y="29718"/>
                    </a:cubicBezTo>
                    <a:cubicBezTo>
                      <a:pt x="44494" y="29825"/>
                      <a:pt x="44470" y="29932"/>
                      <a:pt x="44447" y="30051"/>
                    </a:cubicBezTo>
                    <a:cubicBezTo>
                      <a:pt x="44411" y="30218"/>
                      <a:pt x="44375" y="30397"/>
                      <a:pt x="44339" y="30563"/>
                    </a:cubicBezTo>
                    <a:cubicBezTo>
                      <a:pt x="44304" y="30682"/>
                      <a:pt x="44280" y="30790"/>
                      <a:pt x="44256" y="30909"/>
                    </a:cubicBezTo>
                    <a:cubicBezTo>
                      <a:pt x="44208" y="31075"/>
                      <a:pt x="44161" y="31242"/>
                      <a:pt x="44113" y="31409"/>
                    </a:cubicBezTo>
                    <a:cubicBezTo>
                      <a:pt x="44078" y="31516"/>
                      <a:pt x="44042" y="31623"/>
                      <a:pt x="44018" y="31742"/>
                    </a:cubicBezTo>
                    <a:cubicBezTo>
                      <a:pt x="43958" y="31909"/>
                      <a:pt x="43899" y="32075"/>
                      <a:pt x="43839" y="32242"/>
                    </a:cubicBezTo>
                    <a:cubicBezTo>
                      <a:pt x="43804" y="32349"/>
                      <a:pt x="43768" y="32444"/>
                      <a:pt x="43732" y="32552"/>
                    </a:cubicBezTo>
                    <a:cubicBezTo>
                      <a:pt x="43673" y="32730"/>
                      <a:pt x="43589" y="32921"/>
                      <a:pt x="43518" y="33099"/>
                    </a:cubicBezTo>
                    <a:cubicBezTo>
                      <a:pt x="43482" y="33183"/>
                      <a:pt x="43458" y="33266"/>
                      <a:pt x="43423" y="33349"/>
                    </a:cubicBezTo>
                    <a:cubicBezTo>
                      <a:pt x="42958" y="34421"/>
                      <a:pt x="42387" y="35457"/>
                      <a:pt x="41720" y="36421"/>
                    </a:cubicBezTo>
                    <a:cubicBezTo>
                      <a:pt x="39113" y="40148"/>
                      <a:pt x="35017" y="42910"/>
                      <a:pt x="29921" y="43886"/>
                    </a:cubicBezTo>
                    <a:cubicBezTo>
                      <a:pt x="19074" y="45958"/>
                      <a:pt x="7799" y="39183"/>
                      <a:pt x="4775" y="28789"/>
                    </a:cubicBezTo>
                    <a:cubicBezTo>
                      <a:pt x="3727" y="25217"/>
                      <a:pt x="3799" y="21657"/>
                      <a:pt x="4787" y="18467"/>
                    </a:cubicBezTo>
                    <a:cubicBezTo>
                      <a:pt x="5049" y="17609"/>
                      <a:pt x="5370" y="16764"/>
                      <a:pt x="5763" y="15966"/>
                    </a:cubicBezTo>
                    <a:cubicBezTo>
                      <a:pt x="5906" y="15669"/>
                      <a:pt x="6061" y="15395"/>
                      <a:pt x="6216" y="15109"/>
                    </a:cubicBezTo>
                    <a:cubicBezTo>
                      <a:pt x="6263" y="15026"/>
                      <a:pt x="6323" y="14930"/>
                      <a:pt x="6359" y="14847"/>
                    </a:cubicBezTo>
                    <a:cubicBezTo>
                      <a:pt x="6478" y="14657"/>
                      <a:pt x="6585" y="14466"/>
                      <a:pt x="6704" y="14288"/>
                    </a:cubicBezTo>
                    <a:cubicBezTo>
                      <a:pt x="6763" y="14180"/>
                      <a:pt x="6835" y="14073"/>
                      <a:pt x="6906" y="13966"/>
                    </a:cubicBezTo>
                    <a:cubicBezTo>
                      <a:pt x="7013" y="13811"/>
                      <a:pt x="7132" y="13645"/>
                      <a:pt x="7240" y="13478"/>
                    </a:cubicBezTo>
                    <a:cubicBezTo>
                      <a:pt x="7323" y="13371"/>
                      <a:pt x="7394" y="13264"/>
                      <a:pt x="7478" y="13156"/>
                    </a:cubicBezTo>
                    <a:cubicBezTo>
                      <a:pt x="7597" y="13014"/>
                      <a:pt x="7716" y="12859"/>
                      <a:pt x="7835" y="12704"/>
                    </a:cubicBezTo>
                    <a:cubicBezTo>
                      <a:pt x="7918" y="12597"/>
                      <a:pt x="8002" y="12502"/>
                      <a:pt x="8097" y="12394"/>
                    </a:cubicBezTo>
                    <a:cubicBezTo>
                      <a:pt x="8216" y="12240"/>
                      <a:pt x="8347" y="12097"/>
                      <a:pt x="8466" y="11954"/>
                    </a:cubicBezTo>
                    <a:cubicBezTo>
                      <a:pt x="8573" y="11859"/>
                      <a:pt x="8656" y="11763"/>
                      <a:pt x="8752" y="11668"/>
                    </a:cubicBezTo>
                    <a:close/>
                  </a:path>
                </a:pathLst>
              </a:custGeom>
              <a:gradFill>
                <a:gsLst>
                  <a:gs pos="0">
                    <a:srgbClr val="CF65B0"/>
                  </a:gs>
                  <a:gs pos="100000">
                    <a:srgbClr val="FEFFB7"/>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
        <p:nvSpPr>
          <p:cNvPr id="1301" name="Google Shape;1301;p56"/>
          <p:cNvSpPr txBox="1"/>
          <p:nvPr>
            <p:ph type="title"/>
          </p:nvPr>
        </p:nvSpPr>
        <p:spPr>
          <a:xfrm>
            <a:off x="1517550" y="781573"/>
            <a:ext cx="152526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BALANCED SCORECARD</a:t>
            </a:r>
            <a:endParaRPr/>
          </a:p>
        </p:txBody>
      </p:sp>
      <p:sp>
        <p:nvSpPr>
          <p:cNvPr id="1302" name="Google Shape;1302;p56"/>
          <p:cNvSpPr txBox="1"/>
          <p:nvPr>
            <p:ph idx="4294967295" type="title"/>
          </p:nvPr>
        </p:nvSpPr>
        <p:spPr>
          <a:xfrm>
            <a:off x="6092322" y="3990978"/>
            <a:ext cx="2968200" cy="1414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sz="3000">
                <a:solidFill>
                  <a:schemeClr val="dk2"/>
                </a:solidFill>
              </a:rPr>
              <a:t>FINANCIAL PROJECTS</a:t>
            </a:r>
            <a:endParaRPr sz="3000">
              <a:solidFill>
                <a:schemeClr val="dk2"/>
              </a:solidFill>
            </a:endParaRPr>
          </a:p>
        </p:txBody>
      </p:sp>
      <p:sp>
        <p:nvSpPr>
          <p:cNvPr id="1303" name="Google Shape;1303;p56"/>
          <p:cNvSpPr txBox="1"/>
          <p:nvPr>
            <p:ph idx="4294967295" type="title"/>
          </p:nvPr>
        </p:nvSpPr>
        <p:spPr>
          <a:xfrm>
            <a:off x="6103908" y="7203122"/>
            <a:ext cx="2968200" cy="1414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sz="3000">
                <a:solidFill>
                  <a:schemeClr val="dk2"/>
                </a:solidFill>
              </a:rPr>
              <a:t>INTERNAL PROCESS</a:t>
            </a:r>
            <a:endParaRPr sz="3000">
              <a:solidFill>
                <a:schemeClr val="dk2"/>
              </a:solidFill>
            </a:endParaRPr>
          </a:p>
        </p:txBody>
      </p:sp>
      <p:sp>
        <p:nvSpPr>
          <p:cNvPr id="1304" name="Google Shape;1304;p56"/>
          <p:cNvSpPr txBox="1"/>
          <p:nvPr>
            <p:ph idx="4294967295" type="title"/>
          </p:nvPr>
        </p:nvSpPr>
        <p:spPr>
          <a:xfrm>
            <a:off x="9227449" y="3990978"/>
            <a:ext cx="2968200" cy="1414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sz="3000">
                <a:solidFill>
                  <a:schemeClr val="dk2"/>
                </a:solidFill>
              </a:rPr>
              <a:t>CUSTOMER SERVICES</a:t>
            </a:r>
            <a:endParaRPr sz="3000">
              <a:solidFill>
                <a:schemeClr val="dk2"/>
              </a:solidFill>
            </a:endParaRPr>
          </a:p>
        </p:txBody>
      </p:sp>
      <p:sp>
        <p:nvSpPr>
          <p:cNvPr id="1305" name="Google Shape;1305;p56"/>
          <p:cNvSpPr txBox="1"/>
          <p:nvPr>
            <p:ph idx="4294967295" type="title"/>
          </p:nvPr>
        </p:nvSpPr>
        <p:spPr>
          <a:xfrm>
            <a:off x="9227449" y="7203122"/>
            <a:ext cx="2968200" cy="1414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sz="3000">
                <a:solidFill>
                  <a:schemeClr val="dk2"/>
                </a:solidFill>
              </a:rPr>
              <a:t>LEARNING &amp; GROWTH</a:t>
            </a:r>
            <a:endParaRPr sz="3000">
              <a:solidFill>
                <a:schemeClr val="dk2"/>
              </a:solidFill>
            </a:endParaRPr>
          </a:p>
        </p:txBody>
      </p:sp>
      <p:sp>
        <p:nvSpPr>
          <p:cNvPr id="1306" name="Google Shape;1306;p56"/>
          <p:cNvSpPr txBox="1"/>
          <p:nvPr/>
        </p:nvSpPr>
        <p:spPr>
          <a:xfrm>
            <a:off x="12454200" y="3183950"/>
            <a:ext cx="4254600" cy="16770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800">
                <a:solidFill>
                  <a:schemeClr val="lt1"/>
                </a:solidFill>
                <a:latin typeface="Alef"/>
                <a:ea typeface="Alef"/>
                <a:cs typeface="Alef"/>
                <a:sym typeface="Alef"/>
              </a:rPr>
              <a:t>It’s the ringed one. It’s composed mostly of hydrogen and helium</a:t>
            </a:r>
            <a:endParaRPr sz="2800">
              <a:solidFill>
                <a:schemeClr val="lt1"/>
              </a:solidFill>
              <a:latin typeface="Alef"/>
              <a:ea typeface="Alef"/>
              <a:cs typeface="Alef"/>
              <a:sym typeface="Alef"/>
            </a:endParaRPr>
          </a:p>
        </p:txBody>
      </p:sp>
      <p:sp>
        <p:nvSpPr>
          <p:cNvPr id="1307" name="Google Shape;1307;p56"/>
          <p:cNvSpPr txBox="1"/>
          <p:nvPr/>
        </p:nvSpPr>
        <p:spPr>
          <a:xfrm>
            <a:off x="1579200" y="3183950"/>
            <a:ext cx="4254600" cy="1677000"/>
          </a:xfrm>
          <a:prstGeom prst="rect">
            <a:avLst/>
          </a:prstGeom>
          <a:noFill/>
          <a:ln>
            <a:noFill/>
          </a:ln>
        </p:spPr>
        <p:txBody>
          <a:bodyPr anchorCtr="0" anchor="ctr" bIns="182850" lIns="182850" spcFirstLastPara="1" rIns="182850" wrap="square" tIns="182850">
            <a:noAutofit/>
          </a:bodyPr>
          <a:lstStyle/>
          <a:p>
            <a:pPr indent="0" lvl="0" marL="0" rtl="0" algn="r">
              <a:spcBef>
                <a:spcPts val="0"/>
              </a:spcBef>
              <a:spcAft>
                <a:spcPts val="0"/>
              </a:spcAft>
              <a:buNone/>
            </a:pPr>
            <a:r>
              <a:rPr lang="en" sz="2800">
                <a:solidFill>
                  <a:schemeClr val="lt1"/>
                </a:solidFill>
                <a:latin typeface="Alef"/>
                <a:ea typeface="Alef"/>
                <a:cs typeface="Alef"/>
                <a:sym typeface="Alef"/>
              </a:rPr>
              <a:t>Jupiter is a gas giant and the biggest planet in the Solar System</a:t>
            </a:r>
            <a:endParaRPr sz="2800">
              <a:solidFill>
                <a:schemeClr val="lt1"/>
              </a:solidFill>
              <a:latin typeface="Alef"/>
              <a:ea typeface="Alef"/>
              <a:cs typeface="Alef"/>
              <a:sym typeface="Alef"/>
            </a:endParaRPr>
          </a:p>
        </p:txBody>
      </p:sp>
      <p:sp>
        <p:nvSpPr>
          <p:cNvPr id="1308" name="Google Shape;1308;p56"/>
          <p:cNvSpPr txBox="1"/>
          <p:nvPr/>
        </p:nvSpPr>
        <p:spPr>
          <a:xfrm>
            <a:off x="12454200" y="6396100"/>
            <a:ext cx="4254600" cy="16770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800">
                <a:solidFill>
                  <a:schemeClr val="lt1"/>
                </a:solidFill>
                <a:latin typeface="Alef"/>
                <a:ea typeface="Alef"/>
                <a:cs typeface="Alef"/>
                <a:sym typeface="Alef"/>
              </a:rPr>
              <a:t>Earth, the third planet from the Sun, is where we all live on</a:t>
            </a:r>
            <a:endParaRPr sz="2800">
              <a:solidFill>
                <a:schemeClr val="lt1"/>
              </a:solidFill>
              <a:latin typeface="Alef"/>
              <a:ea typeface="Alef"/>
              <a:cs typeface="Alef"/>
              <a:sym typeface="Alef"/>
            </a:endParaRPr>
          </a:p>
        </p:txBody>
      </p:sp>
      <p:sp>
        <p:nvSpPr>
          <p:cNvPr id="1309" name="Google Shape;1309;p56"/>
          <p:cNvSpPr txBox="1"/>
          <p:nvPr/>
        </p:nvSpPr>
        <p:spPr>
          <a:xfrm>
            <a:off x="1579200" y="6396000"/>
            <a:ext cx="4254600" cy="1677000"/>
          </a:xfrm>
          <a:prstGeom prst="rect">
            <a:avLst/>
          </a:prstGeom>
          <a:noFill/>
          <a:ln>
            <a:noFill/>
          </a:ln>
        </p:spPr>
        <p:txBody>
          <a:bodyPr anchorCtr="0" anchor="ctr" bIns="182850" lIns="182850" spcFirstLastPara="1" rIns="182850" wrap="square" tIns="182850">
            <a:noAutofit/>
          </a:bodyPr>
          <a:lstStyle/>
          <a:p>
            <a:pPr indent="0" lvl="0" marL="0" rtl="0" algn="r">
              <a:spcBef>
                <a:spcPts val="0"/>
              </a:spcBef>
              <a:spcAft>
                <a:spcPts val="0"/>
              </a:spcAft>
              <a:buNone/>
            </a:pPr>
            <a:r>
              <a:rPr lang="en" sz="2800">
                <a:solidFill>
                  <a:schemeClr val="lt1"/>
                </a:solidFill>
                <a:latin typeface="Alef"/>
                <a:ea typeface="Alef"/>
                <a:cs typeface="Alef"/>
                <a:sym typeface="Alef"/>
              </a:rPr>
              <a:t>It’s the closest planet to the Sun and the smallest of them all</a:t>
            </a:r>
            <a:endParaRPr sz="2800">
              <a:solidFill>
                <a:schemeClr val="lt1"/>
              </a:solidFill>
              <a:latin typeface="Alef"/>
              <a:ea typeface="Alef"/>
              <a:cs typeface="Alef"/>
              <a:sym typeface="Alef"/>
            </a:endParaRPr>
          </a:p>
        </p:txBody>
      </p:sp>
      <p:grpSp>
        <p:nvGrpSpPr>
          <p:cNvPr id="1310" name="Google Shape;1310;p56"/>
          <p:cNvGrpSpPr/>
          <p:nvPr/>
        </p:nvGrpSpPr>
        <p:grpSpPr>
          <a:xfrm>
            <a:off x="10287130" y="3085875"/>
            <a:ext cx="848837" cy="777734"/>
            <a:chOff x="7613430" y="1911156"/>
            <a:chExt cx="383015" cy="350931"/>
          </a:xfrm>
        </p:grpSpPr>
        <p:sp>
          <p:nvSpPr>
            <p:cNvPr id="1311" name="Google Shape;1311;p56"/>
            <p:cNvSpPr/>
            <p:nvPr/>
          </p:nvSpPr>
          <p:spPr>
            <a:xfrm>
              <a:off x="7613430" y="2120891"/>
              <a:ext cx="383015" cy="141196"/>
            </a:xfrm>
            <a:custGeom>
              <a:rect b="b" l="l" r="r" t="t"/>
              <a:pathLst>
                <a:path extrusionOk="0" h="4973" w="13490">
                  <a:moveTo>
                    <a:pt x="5031" y="822"/>
                  </a:moveTo>
                  <a:cubicBezTo>
                    <a:pt x="5306" y="822"/>
                    <a:pt x="5584" y="875"/>
                    <a:pt x="5846" y="983"/>
                  </a:cubicBezTo>
                  <a:cubicBezTo>
                    <a:pt x="6214" y="1144"/>
                    <a:pt x="6727" y="1461"/>
                    <a:pt x="7158" y="1461"/>
                  </a:cubicBezTo>
                  <a:cubicBezTo>
                    <a:pt x="7173" y="1461"/>
                    <a:pt x="7188" y="1460"/>
                    <a:pt x="7204" y="1460"/>
                  </a:cubicBezTo>
                  <a:lnTo>
                    <a:pt x="8882" y="1460"/>
                  </a:lnTo>
                  <a:cubicBezTo>
                    <a:pt x="9097" y="1460"/>
                    <a:pt x="9287" y="1626"/>
                    <a:pt x="9299" y="1853"/>
                  </a:cubicBezTo>
                  <a:cubicBezTo>
                    <a:pt x="9311" y="2079"/>
                    <a:pt x="9120" y="2269"/>
                    <a:pt x="8894" y="2269"/>
                  </a:cubicBezTo>
                  <a:lnTo>
                    <a:pt x="5727" y="2269"/>
                  </a:lnTo>
                  <a:cubicBezTo>
                    <a:pt x="5203" y="2269"/>
                    <a:pt x="5203" y="3055"/>
                    <a:pt x="5727" y="3055"/>
                  </a:cubicBezTo>
                  <a:lnTo>
                    <a:pt x="9990" y="3055"/>
                  </a:lnTo>
                  <a:cubicBezTo>
                    <a:pt x="10097" y="3043"/>
                    <a:pt x="10204" y="3007"/>
                    <a:pt x="10275" y="2924"/>
                  </a:cubicBezTo>
                  <a:lnTo>
                    <a:pt x="10633" y="2543"/>
                  </a:lnTo>
                  <a:lnTo>
                    <a:pt x="10644" y="2531"/>
                  </a:lnTo>
                  <a:lnTo>
                    <a:pt x="11895" y="1198"/>
                  </a:lnTo>
                  <a:cubicBezTo>
                    <a:pt x="11970" y="1116"/>
                    <a:pt x="12073" y="1074"/>
                    <a:pt x="12175" y="1074"/>
                  </a:cubicBezTo>
                  <a:cubicBezTo>
                    <a:pt x="12266" y="1074"/>
                    <a:pt x="12358" y="1107"/>
                    <a:pt x="12430" y="1174"/>
                  </a:cubicBezTo>
                  <a:cubicBezTo>
                    <a:pt x="12478" y="1222"/>
                    <a:pt x="12514" y="1281"/>
                    <a:pt x="12538" y="1352"/>
                  </a:cubicBezTo>
                  <a:cubicBezTo>
                    <a:pt x="12561" y="1460"/>
                    <a:pt x="12538" y="1579"/>
                    <a:pt x="12466" y="1674"/>
                  </a:cubicBezTo>
                  <a:lnTo>
                    <a:pt x="12454" y="1662"/>
                  </a:lnTo>
                  <a:lnTo>
                    <a:pt x="10752" y="3710"/>
                  </a:lnTo>
                  <a:cubicBezTo>
                    <a:pt x="10502" y="4019"/>
                    <a:pt x="10132" y="4198"/>
                    <a:pt x="9740" y="4198"/>
                  </a:cubicBezTo>
                  <a:lnTo>
                    <a:pt x="977" y="4198"/>
                  </a:lnTo>
                  <a:cubicBezTo>
                    <a:pt x="869" y="4198"/>
                    <a:pt x="786" y="4115"/>
                    <a:pt x="786" y="4008"/>
                  </a:cubicBezTo>
                  <a:lnTo>
                    <a:pt x="786" y="2114"/>
                  </a:lnTo>
                  <a:cubicBezTo>
                    <a:pt x="786" y="2067"/>
                    <a:pt x="810" y="2019"/>
                    <a:pt x="834" y="1984"/>
                  </a:cubicBezTo>
                  <a:cubicBezTo>
                    <a:pt x="869" y="1948"/>
                    <a:pt x="917" y="1936"/>
                    <a:pt x="977" y="1936"/>
                  </a:cubicBezTo>
                  <a:lnTo>
                    <a:pt x="2798" y="1948"/>
                  </a:lnTo>
                  <a:cubicBezTo>
                    <a:pt x="2882" y="1948"/>
                    <a:pt x="2977" y="1912"/>
                    <a:pt x="3048" y="1853"/>
                  </a:cubicBezTo>
                  <a:lnTo>
                    <a:pt x="3620" y="1352"/>
                  </a:lnTo>
                  <a:cubicBezTo>
                    <a:pt x="4014" y="1004"/>
                    <a:pt x="4520" y="822"/>
                    <a:pt x="5031" y="822"/>
                  </a:cubicBezTo>
                  <a:close/>
                  <a:moveTo>
                    <a:pt x="5061" y="0"/>
                  </a:moveTo>
                  <a:cubicBezTo>
                    <a:pt x="4360" y="0"/>
                    <a:pt x="3669" y="254"/>
                    <a:pt x="3132" y="745"/>
                  </a:cubicBezTo>
                  <a:lnTo>
                    <a:pt x="2667" y="1150"/>
                  </a:lnTo>
                  <a:lnTo>
                    <a:pt x="977" y="1138"/>
                  </a:lnTo>
                  <a:cubicBezTo>
                    <a:pt x="643" y="1138"/>
                    <a:pt x="346" y="1305"/>
                    <a:pt x="167" y="1579"/>
                  </a:cubicBezTo>
                  <a:cubicBezTo>
                    <a:pt x="60" y="1733"/>
                    <a:pt x="0" y="1924"/>
                    <a:pt x="0" y="2126"/>
                  </a:cubicBezTo>
                  <a:lnTo>
                    <a:pt x="0" y="4008"/>
                  </a:lnTo>
                  <a:cubicBezTo>
                    <a:pt x="0" y="4543"/>
                    <a:pt x="441" y="4972"/>
                    <a:pt x="965" y="4972"/>
                  </a:cubicBezTo>
                  <a:lnTo>
                    <a:pt x="9751" y="4972"/>
                  </a:lnTo>
                  <a:cubicBezTo>
                    <a:pt x="9764" y="4972"/>
                    <a:pt x="9777" y="4972"/>
                    <a:pt x="9789" y="4972"/>
                  </a:cubicBezTo>
                  <a:cubicBezTo>
                    <a:pt x="10406" y="4972"/>
                    <a:pt x="10986" y="4688"/>
                    <a:pt x="11371" y="4198"/>
                  </a:cubicBezTo>
                  <a:lnTo>
                    <a:pt x="13085" y="2126"/>
                  </a:lnTo>
                  <a:cubicBezTo>
                    <a:pt x="13490" y="1626"/>
                    <a:pt x="13407" y="876"/>
                    <a:pt x="12883" y="483"/>
                  </a:cubicBezTo>
                  <a:lnTo>
                    <a:pt x="12883" y="471"/>
                  </a:lnTo>
                  <a:cubicBezTo>
                    <a:pt x="12677" y="322"/>
                    <a:pt x="12436" y="249"/>
                    <a:pt x="12195" y="249"/>
                  </a:cubicBezTo>
                  <a:cubicBezTo>
                    <a:pt x="11879" y="249"/>
                    <a:pt x="11565" y="376"/>
                    <a:pt x="11335" y="626"/>
                  </a:cubicBezTo>
                  <a:lnTo>
                    <a:pt x="10275" y="1769"/>
                  </a:lnTo>
                  <a:lnTo>
                    <a:pt x="10085" y="1984"/>
                  </a:lnTo>
                  <a:cubicBezTo>
                    <a:pt x="10168" y="1281"/>
                    <a:pt x="9620" y="662"/>
                    <a:pt x="8906" y="662"/>
                  </a:cubicBezTo>
                  <a:lnTo>
                    <a:pt x="7251" y="662"/>
                  </a:lnTo>
                  <a:cubicBezTo>
                    <a:pt x="6989" y="662"/>
                    <a:pt x="6465" y="340"/>
                    <a:pt x="6203" y="233"/>
                  </a:cubicBezTo>
                  <a:cubicBezTo>
                    <a:pt x="5836" y="77"/>
                    <a:pt x="5447" y="0"/>
                    <a:pt x="5061"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1312" name="Google Shape;1312;p56"/>
            <p:cNvSpPr/>
            <p:nvPr/>
          </p:nvSpPr>
          <p:spPr>
            <a:xfrm>
              <a:off x="7613430" y="1911156"/>
              <a:ext cx="378642" cy="181882"/>
            </a:xfrm>
            <a:custGeom>
              <a:rect b="b" l="l" r="r" t="t"/>
              <a:pathLst>
                <a:path extrusionOk="0" h="6406" w="13336">
                  <a:moveTo>
                    <a:pt x="2453" y="786"/>
                  </a:moveTo>
                  <a:cubicBezTo>
                    <a:pt x="2667" y="786"/>
                    <a:pt x="2870" y="893"/>
                    <a:pt x="2977" y="1084"/>
                  </a:cubicBezTo>
                  <a:cubicBezTo>
                    <a:pt x="2917" y="1072"/>
                    <a:pt x="2858" y="1072"/>
                    <a:pt x="2786" y="1072"/>
                  </a:cubicBezTo>
                  <a:lnTo>
                    <a:pt x="2155" y="1072"/>
                  </a:lnTo>
                  <a:cubicBezTo>
                    <a:pt x="2084" y="1072"/>
                    <a:pt x="2000" y="1072"/>
                    <a:pt x="1929" y="1084"/>
                  </a:cubicBezTo>
                  <a:cubicBezTo>
                    <a:pt x="1953" y="1036"/>
                    <a:pt x="1989" y="1000"/>
                    <a:pt x="2036" y="965"/>
                  </a:cubicBezTo>
                  <a:cubicBezTo>
                    <a:pt x="2143" y="846"/>
                    <a:pt x="2298" y="786"/>
                    <a:pt x="2453" y="786"/>
                  </a:cubicBezTo>
                  <a:close/>
                  <a:moveTo>
                    <a:pt x="2798" y="1846"/>
                  </a:moveTo>
                  <a:cubicBezTo>
                    <a:pt x="3108" y="1846"/>
                    <a:pt x="3370" y="2084"/>
                    <a:pt x="3394" y="2393"/>
                  </a:cubicBezTo>
                  <a:lnTo>
                    <a:pt x="1548" y="2393"/>
                  </a:lnTo>
                  <a:cubicBezTo>
                    <a:pt x="1584" y="2084"/>
                    <a:pt x="1834" y="1846"/>
                    <a:pt x="2143" y="1846"/>
                  </a:cubicBezTo>
                  <a:close/>
                  <a:moveTo>
                    <a:pt x="11180" y="1846"/>
                  </a:moveTo>
                  <a:cubicBezTo>
                    <a:pt x="11490" y="1846"/>
                    <a:pt x="11752" y="2084"/>
                    <a:pt x="11776" y="2393"/>
                  </a:cubicBezTo>
                  <a:lnTo>
                    <a:pt x="9930" y="2393"/>
                  </a:lnTo>
                  <a:cubicBezTo>
                    <a:pt x="9966" y="2084"/>
                    <a:pt x="10216" y="1846"/>
                    <a:pt x="10525" y="1846"/>
                  </a:cubicBezTo>
                  <a:close/>
                  <a:moveTo>
                    <a:pt x="7001" y="1691"/>
                  </a:moveTo>
                  <a:cubicBezTo>
                    <a:pt x="7334" y="1691"/>
                    <a:pt x="7608" y="1965"/>
                    <a:pt x="7608" y="2298"/>
                  </a:cubicBezTo>
                  <a:lnTo>
                    <a:pt x="7608" y="2405"/>
                  </a:lnTo>
                  <a:lnTo>
                    <a:pt x="5787" y="2084"/>
                  </a:lnTo>
                  <a:cubicBezTo>
                    <a:pt x="5882" y="1846"/>
                    <a:pt x="6108" y="1691"/>
                    <a:pt x="6358" y="1691"/>
                  </a:cubicBezTo>
                  <a:close/>
                  <a:moveTo>
                    <a:pt x="5763" y="2882"/>
                  </a:moveTo>
                  <a:lnTo>
                    <a:pt x="7608" y="3203"/>
                  </a:lnTo>
                  <a:lnTo>
                    <a:pt x="7608" y="3239"/>
                  </a:lnTo>
                  <a:cubicBezTo>
                    <a:pt x="7585" y="3739"/>
                    <a:pt x="7180" y="4132"/>
                    <a:pt x="6680" y="4132"/>
                  </a:cubicBezTo>
                  <a:cubicBezTo>
                    <a:pt x="6180" y="4132"/>
                    <a:pt x="5775" y="3739"/>
                    <a:pt x="5763" y="3251"/>
                  </a:cubicBezTo>
                  <a:lnTo>
                    <a:pt x="5763" y="2882"/>
                  </a:lnTo>
                  <a:close/>
                  <a:moveTo>
                    <a:pt x="3394" y="3179"/>
                  </a:moveTo>
                  <a:lnTo>
                    <a:pt x="3394" y="3370"/>
                  </a:lnTo>
                  <a:cubicBezTo>
                    <a:pt x="3364" y="3971"/>
                    <a:pt x="2920" y="4272"/>
                    <a:pt x="2477" y="4272"/>
                  </a:cubicBezTo>
                  <a:cubicBezTo>
                    <a:pt x="2033" y="4272"/>
                    <a:pt x="1590" y="3971"/>
                    <a:pt x="1560" y="3370"/>
                  </a:cubicBezTo>
                  <a:lnTo>
                    <a:pt x="1572" y="3370"/>
                  </a:lnTo>
                  <a:lnTo>
                    <a:pt x="1572" y="3179"/>
                  </a:lnTo>
                  <a:close/>
                  <a:moveTo>
                    <a:pt x="11764" y="3179"/>
                  </a:moveTo>
                  <a:lnTo>
                    <a:pt x="11764" y="3370"/>
                  </a:lnTo>
                  <a:cubicBezTo>
                    <a:pt x="11740" y="3971"/>
                    <a:pt x="11296" y="4272"/>
                    <a:pt x="10853" y="4272"/>
                  </a:cubicBezTo>
                  <a:cubicBezTo>
                    <a:pt x="10409" y="4272"/>
                    <a:pt x="9966" y="3971"/>
                    <a:pt x="9942" y="3370"/>
                  </a:cubicBezTo>
                  <a:lnTo>
                    <a:pt x="9942" y="3179"/>
                  </a:lnTo>
                  <a:close/>
                  <a:moveTo>
                    <a:pt x="3286" y="5049"/>
                  </a:moveTo>
                  <a:cubicBezTo>
                    <a:pt x="3655" y="5049"/>
                    <a:pt x="3977" y="5275"/>
                    <a:pt x="4096" y="5620"/>
                  </a:cubicBezTo>
                  <a:lnTo>
                    <a:pt x="846" y="5620"/>
                  </a:lnTo>
                  <a:cubicBezTo>
                    <a:pt x="965" y="5275"/>
                    <a:pt x="1286" y="5049"/>
                    <a:pt x="1655" y="5049"/>
                  </a:cubicBezTo>
                  <a:close/>
                  <a:moveTo>
                    <a:pt x="7549" y="4941"/>
                  </a:moveTo>
                  <a:cubicBezTo>
                    <a:pt x="7954" y="4941"/>
                    <a:pt x="8299" y="5227"/>
                    <a:pt x="8394" y="5620"/>
                  </a:cubicBezTo>
                  <a:lnTo>
                    <a:pt x="4929" y="5620"/>
                  </a:lnTo>
                  <a:cubicBezTo>
                    <a:pt x="5025" y="5227"/>
                    <a:pt x="5382" y="4941"/>
                    <a:pt x="5787" y="4941"/>
                  </a:cubicBezTo>
                  <a:close/>
                  <a:moveTo>
                    <a:pt x="11680" y="5049"/>
                  </a:moveTo>
                  <a:cubicBezTo>
                    <a:pt x="12037" y="5049"/>
                    <a:pt x="12359" y="5275"/>
                    <a:pt x="12490" y="5620"/>
                  </a:cubicBezTo>
                  <a:lnTo>
                    <a:pt x="9239" y="5620"/>
                  </a:lnTo>
                  <a:cubicBezTo>
                    <a:pt x="9359" y="5275"/>
                    <a:pt x="9680" y="5049"/>
                    <a:pt x="10037" y="5049"/>
                  </a:cubicBezTo>
                  <a:close/>
                  <a:moveTo>
                    <a:pt x="2453" y="0"/>
                  </a:moveTo>
                  <a:cubicBezTo>
                    <a:pt x="2084" y="0"/>
                    <a:pt x="1727" y="143"/>
                    <a:pt x="1477" y="405"/>
                  </a:cubicBezTo>
                  <a:cubicBezTo>
                    <a:pt x="1203" y="679"/>
                    <a:pt x="1048" y="1036"/>
                    <a:pt x="1048" y="1417"/>
                  </a:cubicBezTo>
                  <a:cubicBezTo>
                    <a:pt x="1048" y="1477"/>
                    <a:pt x="1048" y="1548"/>
                    <a:pt x="1060" y="1608"/>
                  </a:cubicBezTo>
                  <a:cubicBezTo>
                    <a:pt x="881" y="1846"/>
                    <a:pt x="774" y="2132"/>
                    <a:pt x="786" y="2429"/>
                  </a:cubicBezTo>
                  <a:lnTo>
                    <a:pt x="786" y="3358"/>
                  </a:lnTo>
                  <a:cubicBezTo>
                    <a:pt x="774" y="3715"/>
                    <a:pt x="893" y="4060"/>
                    <a:pt x="1108" y="4346"/>
                  </a:cubicBezTo>
                  <a:cubicBezTo>
                    <a:pt x="441" y="4572"/>
                    <a:pt x="0" y="5203"/>
                    <a:pt x="0" y="5894"/>
                  </a:cubicBezTo>
                  <a:lnTo>
                    <a:pt x="0" y="6013"/>
                  </a:lnTo>
                  <a:cubicBezTo>
                    <a:pt x="0" y="6227"/>
                    <a:pt x="179" y="6406"/>
                    <a:pt x="405" y="6406"/>
                  </a:cubicBezTo>
                  <a:lnTo>
                    <a:pt x="12942" y="6406"/>
                  </a:lnTo>
                  <a:cubicBezTo>
                    <a:pt x="13157" y="6406"/>
                    <a:pt x="13335" y="6227"/>
                    <a:pt x="13335" y="6013"/>
                  </a:cubicBezTo>
                  <a:lnTo>
                    <a:pt x="13335" y="5906"/>
                  </a:lnTo>
                  <a:cubicBezTo>
                    <a:pt x="13323" y="5203"/>
                    <a:pt x="12883" y="4584"/>
                    <a:pt x="12216" y="4358"/>
                  </a:cubicBezTo>
                  <a:cubicBezTo>
                    <a:pt x="12430" y="4060"/>
                    <a:pt x="12538" y="3715"/>
                    <a:pt x="12538" y="3358"/>
                  </a:cubicBezTo>
                  <a:lnTo>
                    <a:pt x="12538" y="2441"/>
                  </a:lnTo>
                  <a:cubicBezTo>
                    <a:pt x="12538" y="1679"/>
                    <a:pt x="11930" y="1072"/>
                    <a:pt x="11168" y="1072"/>
                  </a:cubicBezTo>
                  <a:lnTo>
                    <a:pt x="10537" y="1072"/>
                  </a:lnTo>
                  <a:cubicBezTo>
                    <a:pt x="10537" y="1072"/>
                    <a:pt x="9168" y="1679"/>
                    <a:pt x="9192" y="2441"/>
                  </a:cubicBezTo>
                  <a:lnTo>
                    <a:pt x="9192" y="3358"/>
                  </a:lnTo>
                  <a:cubicBezTo>
                    <a:pt x="9168" y="3715"/>
                    <a:pt x="9287" y="4060"/>
                    <a:pt x="9501" y="4346"/>
                  </a:cubicBezTo>
                  <a:cubicBezTo>
                    <a:pt x="9239" y="4441"/>
                    <a:pt x="9001" y="4596"/>
                    <a:pt x="8811" y="4799"/>
                  </a:cubicBezTo>
                  <a:cubicBezTo>
                    <a:pt x="8620" y="4537"/>
                    <a:pt x="8347" y="4358"/>
                    <a:pt x="8037" y="4251"/>
                  </a:cubicBezTo>
                  <a:cubicBezTo>
                    <a:pt x="8251" y="3953"/>
                    <a:pt x="8370" y="3608"/>
                    <a:pt x="8382" y="3239"/>
                  </a:cubicBezTo>
                  <a:lnTo>
                    <a:pt x="8382" y="2310"/>
                  </a:lnTo>
                  <a:cubicBezTo>
                    <a:pt x="8370" y="1548"/>
                    <a:pt x="6989" y="917"/>
                    <a:pt x="6989" y="917"/>
                  </a:cubicBezTo>
                  <a:lnTo>
                    <a:pt x="6334" y="917"/>
                  </a:lnTo>
                  <a:cubicBezTo>
                    <a:pt x="5572" y="917"/>
                    <a:pt x="4941" y="1536"/>
                    <a:pt x="4941" y="2298"/>
                  </a:cubicBezTo>
                  <a:lnTo>
                    <a:pt x="4941" y="3239"/>
                  </a:lnTo>
                  <a:cubicBezTo>
                    <a:pt x="4941" y="3596"/>
                    <a:pt x="5060" y="3953"/>
                    <a:pt x="5275" y="4251"/>
                  </a:cubicBezTo>
                  <a:cubicBezTo>
                    <a:pt x="5161" y="4605"/>
                    <a:pt x="4841" y="4792"/>
                    <a:pt x="4523" y="4792"/>
                  </a:cubicBezTo>
                  <a:cubicBezTo>
                    <a:pt x="4242" y="4792"/>
                    <a:pt x="3962" y="4647"/>
                    <a:pt x="3822" y="4346"/>
                  </a:cubicBezTo>
                  <a:cubicBezTo>
                    <a:pt x="4036" y="4048"/>
                    <a:pt x="4144" y="3703"/>
                    <a:pt x="4144" y="3346"/>
                  </a:cubicBezTo>
                  <a:lnTo>
                    <a:pt x="4144" y="2429"/>
                  </a:lnTo>
                  <a:cubicBezTo>
                    <a:pt x="4144" y="2108"/>
                    <a:pt x="4036" y="1798"/>
                    <a:pt x="3822" y="1548"/>
                  </a:cubicBezTo>
                  <a:lnTo>
                    <a:pt x="3822" y="1405"/>
                  </a:lnTo>
                  <a:lnTo>
                    <a:pt x="3822" y="1393"/>
                  </a:lnTo>
                  <a:cubicBezTo>
                    <a:pt x="3822" y="631"/>
                    <a:pt x="3215" y="12"/>
                    <a:pt x="2453"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grpSp>
      <p:grpSp>
        <p:nvGrpSpPr>
          <p:cNvPr id="1313" name="Google Shape;1313;p56"/>
          <p:cNvGrpSpPr/>
          <p:nvPr/>
        </p:nvGrpSpPr>
        <p:grpSpPr>
          <a:xfrm>
            <a:off x="7187579" y="3095988"/>
            <a:ext cx="838392" cy="757473"/>
            <a:chOff x="4747122" y="2510521"/>
            <a:chExt cx="378302" cy="341789"/>
          </a:xfrm>
        </p:grpSpPr>
        <p:sp>
          <p:nvSpPr>
            <p:cNvPr id="1314" name="Google Shape;1314;p56"/>
            <p:cNvSpPr/>
            <p:nvPr/>
          </p:nvSpPr>
          <p:spPr>
            <a:xfrm>
              <a:off x="4747122" y="2510521"/>
              <a:ext cx="378302" cy="341789"/>
            </a:xfrm>
            <a:custGeom>
              <a:rect b="b" l="l" r="r" t="t"/>
              <a:pathLst>
                <a:path extrusionOk="0" h="12038" w="13324">
                  <a:moveTo>
                    <a:pt x="7061" y="798"/>
                  </a:moveTo>
                  <a:cubicBezTo>
                    <a:pt x="8668" y="976"/>
                    <a:pt x="9930" y="2238"/>
                    <a:pt x="10120" y="3846"/>
                  </a:cubicBezTo>
                  <a:lnTo>
                    <a:pt x="9930" y="3846"/>
                  </a:lnTo>
                  <a:cubicBezTo>
                    <a:pt x="9418" y="3846"/>
                    <a:pt x="9418" y="4632"/>
                    <a:pt x="9930" y="4632"/>
                  </a:cubicBezTo>
                  <a:lnTo>
                    <a:pt x="10120" y="4632"/>
                  </a:lnTo>
                  <a:cubicBezTo>
                    <a:pt x="9942" y="6239"/>
                    <a:pt x="8668" y="7501"/>
                    <a:pt x="7061" y="7691"/>
                  </a:cubicBezTo>
                  <a:lnTo>
                    <a:pt x="7061" y="7501"/>
                  </a:lnTo>
                  <a:cubicBezTo>
                    <a:pt x="7049" y="7257"/>
                    <a:pt x="6861" y="7135"/>
                    <a:pt x="6674" y="7135"/>
                  </a:cubicBezTo>
                  <a:cubicBezTo>
                    <a:pt x="6486" y="7135"/>
                    <a:pt x="6299" y="7257"/>
                    <a:pt x="6287" y="7501"/>
                  </a:cubicBezTo>
                  <a:lnTo>
                    <a:pt x="6287" y="7691"/>
                  </a:lnTo>
                  <a:cubicBezTo>
                    <a:pt x="4679" y="7501"/>
                    <a:pt x="3405" y="6239"/>
                    <a:pt x="3227" y="4643"/>
                  </a:cubicBezTo>
                  <a:lnTo>
                    <a:pt x="3405" y="4643"/>
                  </a:lnTo>
                  <a:cubicBezTo>
                    <a:pt x="3929" y="4643"/>
                    <a:pt x="3929" y="3858"/>
                    <a:pt x="3405" y="3858"/>
                  </a:cubicBezTo>
                  <a:lnTo>
                    <a:pt x="3227" y="3858"/>
                  </a:lnTo>
                  <a:cubicBezTo>
                    <a:pt x="3322" y="2965"/>
                    <a:pt x="3763" y="2155"/>
                    <a:pt x="4453" y="1584"/>
                  </a:cubicBezTo>
                  <a:cubicBezTo>
                    <a:pt x="4477" y="1560"/>
                    <a:pt x="4513" y="1536"/>
                    <a:pt x="4536" y="1512"/>
                  </a:cubicBezTo>
                  <a:cubicBezTo>
                    <a:pt x="5036" y="1119"/>
                    <a:pt x="5644" y="869"/>
                    <a:pt x="6275" y="798"/>
                  </a:cubicBezTo>
                  <a:lnTo>
                    <a:pt x="6275" y="988"/>
                  </a:lnTo>
                  <a:cubicBezTo>
                    <a:pt x="6293" y="1232"/>
                    <a:pt x="6480" y="1354"/>
                    <a:pt x="6668" y="1354"/>
                  </a:cubicBezTo>
                  <a:cubicBezTo>
                    <a:pt x="6855" y="1354"/>
                    <a:pt x="7043" y="1232"/>
                    <a:pt x="7061" y="988"/>
                  </a:cubicBezTo>
                  <a:lnTo>
                    <a:pt x="7061" y="798"/>
                  </a:lnTo>
                  <a:close/>
                  <a:moveTo>
                    <a:pt x="12561" y="1643"/>
                  </a:moveTo>
                  <a:lnTo>
                    <a:pt x="12561" y="9835"/>
                  </a:lnTo>
                  <a:lnTo>
                    <a:pt x="798" y="9835"/>
                  </a:lnTo>
                  <a:lnTo>
                    <a:pt x="798" y="1643"/>
                  </a:lnTo>
                  <a:lnTo>
                    <a:pt x="3322" y="1643"/>
                  </a:lnTo>
                  <a:cubicBezTo>
                    <a:pt x="1158" y="4366"/>
                    <a:pt x="3150" y="8489"/>
                    <a:pt x="6664" y="8489"/>
                  </a:cubicBezTo>
                  <a:cubicBezTo>
                    <a:pt x="6669" y="8489"/>
                    <a:pt x="6674" y="8489"/>
                    <a:pt x="6680" y="8489"/>
                  </a:cubicBezTo>
                  <a:cubicBezTo>
                    <a:pt x="6685" y="8489"/>
                    <a:pt x="6690" y="8489"/>
                    <a:pt x="6695" y="8489"/>
                  </a:cubicBezTo>
                  <a:cubicBezTo>
                    <a:pt x="10198" y="8489"/>
                    <a:pt x="12189" y="4366"/>
                    <a:pt x="10025" y="1643"/>
                  </a:cubicBezTo>
                  <a:close/>
                  <a:moveTo>
                    <a:pt x="4489" y="10620"/>
                  </a:moveTo>
                  <a:lnTo>
                    <a:pt x="4489" y="11085"/>
                  </a:lnTo>
                  <a:cubicBezTo>
                    <a:pt x="4489" y="11132"/>
                    <a:pt x="4489" y="11192"/>
                    <a:pt x="4501" y="11240"/>
                  </a:cubicBezTo>
                  <a:lnTo>
                    <a:pt x="1226" y="11240"/>
                  </a:lnTo>
                  <a:cubicBezTo>
                    <a:pt x="988" y="11240"/>
                    <a:pt x="786" y="11049"/>
                    <a:pt x="786" y="10811"/>
                  </a:cubicBezTo>
                  <a:lnTo>
                    <a:pt x="786" y="10620"/>
                  </a:lnTo>
                  <a:close/>
                  <a:moveTo>
                    <a:pt x="8084" y="10620"/>
                  </a:moveTo>
                  <a:lnTo>
                    <a:pt x="8073" y="11085"/>
                  </a:lnTo>
                  <a:cubicBezTo>
                    <a:pt x="8073" y="11168"/>
                    <a:pt x="8013" y="11228"/>
                    <a:pt x="7942" y="11240"/>
                  </a:cubicBezTo>
                  <a:lnTo>
                    <a:pt x="5406" y="11240"/>
                  </a:lnTo>
                  <a:cubicBezTo>
                    <a:pt x="5334" y="11228"/>
                    <a:pt x="5275" y="11168"/>
                    <a:pt x="5275" y="11085"/>
                  </a:cubicBezTo>
                  <a:lnTo>
                    <a:pt x="5275" y="10620"/>
                  </a:lnTo>
                  <a:close/>
                  <a:moveTo>
                    <a:pt x="12549" y="10620"/>
                  </a:moveTo>
                  <a:lnTo>
                    <a:pt x="12549" y="10811"/>
                  </a:lnTo>
                  <a:cubicBezTo>
                    <a:pt x="12549" y="11049"/>
                    <a:pt x="12359" y="11240"/>
                    <a:pt x="12121" y="11240"/>
                  </a:cubicBezTo>
                  <a:lnTo>
                    <a:pt x="8846" y="11240"/>
                  </a:lnTo>
                  <a:cubicBezTo>
                    <a:pt x="8858" y="11192"/>
                    <a:pt x="8858" y="11144"/>
                    <a:pt x="8858" y="11097"/>
                  </a:cubicBezTo>
                  <a:lnTo>
                    <a:pt x="8858" y="10620"/>
                  </a:lnTo>
                  <a:close/>
                  <a:moveTo>
                    <a:pt x="6663" y="0"/>
                  </a:moveTo>
                  <a:cubicBezTo>
                    <a:pt x="5742" y="0"/>
                    <a:pt x="4822" y="286"/>
                    <a:pt x="4108" y="857"/>
                  </a:cubicBezTo>
                  <a:lnTo>
                    <a:pt x="393" y="857"/>
                  </a:lnTo>
                  <a:cubicBezTo>
                    <a:pt x="179" y="857"/>
                    <a:pt x="0" y="1036"/>
                    <a:pt x="0" y="1250"/>
                  </a:cubicBezTo>
                  <a:lnTo>
                    <a:pt x="0" y="10823"/>
                  </a:lnTo>
                  <a:cubicBezTo>
                    <a:pt x="12" y="11490"/>
                    <a:pt x="548" y="12037"/>
                    <a:pt x="1215" y="12037"/>
                  </a:cubicBezTo>
                  <a:lnTo>
                    <a:pt x="12121" y="12037"/>
                  </a:lnTo>
                  <a:cubicBezTo>
                    <a:pt x="12787" y="12037"/>
                    <a:pt x="13323" y="11490"/>
                    <a:pt x="13323" y="10823"/>
                  </a:cubicBezTo>
                  <a:lnTo>
                    <a:pt x="13323" y="1250"/>
                  </a:lnTo>
                  <a:cubicBezTo>
                    <a:pt x="13323" y="1036"/>
                    <a:pt x="13157" y="857"/>
                    <a:pt x="12942" y="857"/>
                  </a:cubicBezTo>
                  <a:lnTo>
                    <a:pt x="9227" y="857"/>
                  </a:lnTo>
                  <a:cubicBezTo>
                    <a:pt x="8507" y="286"/>
                    <a:pt x="7584" y="0"/>
                    <a:pt x="6663"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1315" name="Google Shape;1315;p56"/>
            <p:cNvSpPr/>
            <p:nvPr/>
          </p:nvSpPr>
          <p:spPr>
            <a:xfrm>
              <a:off x="4886387" y="2580821"/>
              <a:ext cx="82168" cy="100424"/>
            </a:xfrm>
            <a:custGeom>
              <a:rect b="b" l="l" r="r" t="t"/>
              <a:pathLst>
                <a:path extrusionOk="0" h="3537" w="2894">
                  <a:moveTo>
                    <a:pt x="2382" y="1"/>
                  </a:moveTo>
                  <a:cubicBezTo>
                    <a:pt x="1560" y="1"/>
                    <a:pt x="846" y="572"/>
                    <a:pt x="655" y="1382"/>
                  </a:cubicBezTo>
                  <a:lnTo>
                    <a:pt x="524" y="1382"/>
                  </a:lnTo>
                  <a:cubicBezTo>
                    <a:pt x="1" y="1382"/>
                    <a:pt x="1" y="2156"/>
                    <a:pt x="524" y="2156"/>
                  </a:cubicBezTo>
                  <a:lnTo>
                    <a:pt x="524" y="2167"/>
                  </a:lnTo>
                  <a:lnTo>
                    <a:pt x="655" y="2167"/>
                  </a:lnTo>
                  <a:cubicBezTo>
                    <a:pt x="846" y="2965"/>
                    <a:pt x="1548" y="3525"/>
                    <a:pt x="2370" y="3537"/>
                  </a:cubicBezTo>
                  <a:cubicBezTo>
                    <a:pt x="2572" y="3537"/>
                    <a:pt x="2751" y="3382"/>
                    <a:pt x="2763" y="3180"/>
                  </a:cubicBezTo>
                  <a:cubicBezTo>
                    <a:pt x="2787" y="2953"/>
                    <a:pt x="2608" y="2751"/>
                    <a:pt x="2382" y="2751"/>
                  </a:cubicBezTo>
                  <a:cubicBezTo>
                    <a:pt x="1989" y="2751"/>
                    <a:pt x="1632" y="2525"/>
                    <a:pt x="1477" y="2156"/>
                  </a:cubicBezTo>
                  <a:lnTo>
                    <a:pt x="2382" y="2156"/>
                  </a:lnTo>
                  <a:cubicBezTo>
                    <a:pt x="2894" y="2156"/>
                    <a:pt x="2894" y="1382"/>
                    <a:pt x="2382" y="1382"/>
                  </a:cubicBezTo>
                  <a:lnTo>
                    <a:pt x="1477" y="1382"/>
                  </a:lnTo>
                  <a:cubicBezTo>
                    <a:pt x="1632" y="1024"/>
                    <a:pt x="1977" y="786"/>
                    <a:pt x="2370" y="786"/>
                  </a:cubicBezTo>
                  <a:cubicBezTo>
                    <a:pt x="2572" y="786"/>
                    <a:pt x="2739" y="643"/>
                    <a:pt x="2763" y="453"/>
                  </a:cubicBezTo>
                  <a:cubicBezTo>
                    <a:pt x="2798" y="215"/>
                    <a:pt x="2620" y="1"/>
                    <a:pt x="2382"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grpSp>
      <p:sp>
        <p:nvSpPr>
          <p:cNvPr id="1316" name="Google Shape;1316;p56"/>
          <p:cNvSpPr/>
          <p:nvPr/>
        </p:nvSpPr>
        <p:spPr>
          <a:xfrm>
            <a:off x="7183050" y="6238549"/>
            <a:ext cx="847411" cy="836902"/>
          </a:xfrm>
          <a:custGeom>
            <a:rect b="b" l="l" r="r" t="t"/>
            <a:pathLst>
              <a:path extrusionOk="0" h="13300" w="13467">
                <a:moveTo>
                  <a:pt x="9216" y="786"/>
                </a:moveTo>
                <a:cubicBezTo>
                  <a:pt x="9681" y="786"/>
                  <a:pt x="9966" y="1298"/>
                  <a:pt x="9716" y="1691"/>
                </a:cubicBezTo>
                <a:cubicBezTo>
                  <a:pt x="9574" y="1953"/>
                  <a:pt x="9752" y="2274"/>
                  <a:pt x="10062" y="2274"/>
                </a:cubicBezTo>
                <a:lnTo>
                  <a:pt x="11157" y="2274"/>
                </a:lnTo>
                <a:lnTo>
                  <a:pt x="11157" y="3441"/>
                </a:lnTo>
                <a:cubicBezTo>
                  <a:pt x="11148" y="3662"/>
                  <a:pt x="11338" y="3833"/>
                  <a:pt x="11546" y="3833"/>
                </a:cubicBezTo>
                <a:cubicBezTo>
                  <a:pt x="11607" y="3833"/>
                  <a:pt x="11669" y="3819"/>
                  <a:pt x="11729" y="3786"/>
                </a:cubicBezTo>
                <a:cubicBezTo>
                  <a:pt x="11813" y="3745"/>
                  <a:pt x="11901" y="3726"/>
                  <a:pt x="11987" y="3726"/>
                </a:cubicBezTo>
                <a:cubicBezTo>
                  <a:pt x="12300" y="3726"/>
                  <a:pt x="12586" y="3977"/>
                  <a:pt x="12586" y="4322"/>
                </a:cubicBezTo>
                <a:cubicBezTo>
                  <a:pt x="12586" y="4668"/>
                  <a:pt x="12300" y="4918"/>
                  <a:pt x="11987" y="4918"/>
                </a:cubicBezTo>
                <a:cubicBezTo>
                  <a:pt x="11901" y="4918"/>
                  <a:pt x="11813" y="4899"/>
                  <a:pt x="11729" y="4858"/>
                </a:cubicBezTo>
                <a:cubicBezTo>
                  <a:pt x="11669" y="4828"/>
                  <a:pt x="11605" y="4814"/>
                  <a:pt x="11543" y="4814"/>
                </a:cubicBezTo>
                <a:cubicBezTo>
                  <a:pt x="11430" y="4814"/>
                  <a:pt x="11321" y="4861"/>
                  <a:pt x="11252" y="4953"/>
                </a:cubicBezTo>
                <a:cubicBezTo>
                  <a:pt x="11181" y="5025"/>
                  <a:pt x="11157" y="5120"/>
                  <a:pt x="11157" y="5215"/>
                </a:cubicBezTo>
                <a:lnTo>
                  <a:pt x="11157" y="6370"/>
                </a:lnTo>
                <a:lnTo>
                  <a:pt x="10038" y="6370"/>
                </a:lnTo>
                <a:cubicBezTo>
                  <a:pt x="9955" y="6370"/>
                  <a:pt x="9871" y="6394"/>
                  <a:pt x="9800" y="6441"/>
                </a:cubicBezTo>
                <a:cubicBezTo>
                  <a:pt x="9645" y="6561"/>
                  <a:pt x="9597" y="6763"/>
                  <a:pt x="9681" y="6930"/>
                </a:cubicBezTo>
                <a:cubicBezTo>
                  <a:pt x="9907" y="7323"/>
                  <a:pt x="9621" y="7811"/>
                  <a:pt x="9169" y="7811"/>
                </a:cubicBezTo>
                <a:cubicBezTo>
                  <a:pt x="8704" y="7811"/>
                  <a:pt x="8419" y="7323"/>
                  <a:pt x="8645" y="6930"/>
                </a:cubicBezTo>
                <a:cubicBezTo>
                  <a:pt x="8728" y="6763"/>
                  <a:pt x="8681" y="6561"/>
                  <a:pt x="8526" y="6441"/>
                </a:cubicBezTo>
                <a:cubicBezTo>
                  <a:pt x="8454" y="6394"/>
                  <a:pt x="8371" y="6370"/>
                  <a:pt x="8288" y="6370"/>
                </a:cubicBezTo>
                <a:lnTo>
                  <a:pt x="7073" y="6370"/>
                </a:lnTo>
                <a:lnTo>
                  <a:pt x="7073" y="5668"/>
                </a:lnTo>
                <a:cubicBezTo>
                  <a:pt x="7163" y="5685"/>
                  <a:pt x="7251" y="5694"/>
                  <a:pt x="7338" y="5694"/>
                </a:cubicBezTo>
                <a:cubicBezTo>
                  <a:pt x="8076" y="5694"/>
                  <a:pt x="8704" y="5089"/>
                  <a:pt x="8704" y="4322"/>
                </a:cubicBezTo>
                <a:cubicBezTo>
                  <a:pt x="8704" y="3556"/>
                  <a:pt x="8076" y="2951"/>
                  <a:pt x="7338" y="2951"/>
                </a:cubicBezTo>
                <a:cubicBezTo>
                  <a:pt x="7251" y="2951"/>
                  <a:pt x="7163" y="2959"/>
                  <a:pt x="7073" y="2977"/>
                </a:cubicBezTo>
                <a:lnTo>
                  <a:pt x="7073" y="2274"/>
                </a:lnTo>
                <a:lnTo>
                  <a:pt x="8371" y="2274"/>
                </a:lnTo>
                <a:cubicBezTo>
                  <a:pt x="8669" y="2274"/>
                  <a:pt x="8859" y="1953"/>
                  <a:pt x="8704" y="1691"/>
                </a:cubicBezTo>
                <a:cubicBezTo>
                  <a:pt x="8466" y="1298"/>
                  <a:pt x="8740" y="786"/>
                  <a:pt x="9216" y="786"/>
                </a:cubicBezTo>
                <a:close/>
                <a:moveTo>
                  <a:pt x="4180" y="762"/>
                </a:moveTo>
                <a:cubicBezTo>
                  <a:pt x="4656" y="762"/>
                  <a:pt x="4942" y="1286"/>
                  <a:pt x="4680" y="1679"/>
                </a:cubicBezTo>
                <a:cubicBezTo>
                  <a:pt x="4609" y="1798"/>
                  <a:pt x="4609" y="1953"/>
                  <a:pt x="4680" y="2072"/>
                </a:cubicBezTo>
                <a:cubicBezTo>
                  <a:pt x="4751" y="2191"/>
                  <a:pt x="4882" y="2274"/>
                  <a:pt x="5013" y="2274"/>
                </a:cubicBezTo>
                <a:lnTo>
                  <a:pt x="6264" y="2274"/>
                </a:lnTo>
                <a:lnTo>
                  <a:pt x="6264" y="3584"/>
                </a:lnTo>
                <a:cubicBezTo>
                  <a:pt x="6287" y="3739"/>
                  <a:pt x="6383" y="3870"/>
                  <a:pt x="6526" y="3941"/>
                </a:cubicBezTo>
                <a:cubicBezTo>
                  <a:pt x="6573" y="3961"/>
                  <a:pt x="6622" y="3970"/>
                  <a:pt x="6671" y="3970"/>
                </a:cubicBezTo>
                <a:cubicBezTo>
                  <a:pt x="6768" y="3970"/>
                  <a:pt x="6863" y="3933"/>
                  <a:pt x="6942" y="3870"/>
                </a:cubicBezTo>
                <a:cubicBezTo>
                  <a:pt x="7058" y="3772"/>
                  <a:pt x="7191" y="3729"/>
                  <a:pt x="7322" y="3729"/>
                </a:cubicBezTo>
                <a:cubicBezTo>
                  <a:pt x="7623" y="3729"/>
                  <a:pt x="7907" y="3962"/>
                  <a:pt x="7907" y="4310"/>
                </a:cubicBezTo>
                <a:cubicBezTo>
                  <a:pt x="7907" y="4662"/>
                  <a:pt x="7619" y="4901"/>
                  <a:pt x="7315" y="4901"/>
                </a:cubicBezTo>
                <a:cubicBezTo>
                  <a:pt x="7187" y="4901"/>
                  <a:pt x="7056" y="4858"/>
                  <a:pt x="6942" y="4763"/>
                </a:cubicBezTo>
                <a:cubicBezTo>
                  <a:pt x="6866" y="4694"/>
                  <a:pt x="6774" y="4659"/>
                  <a:pt x="6681" y="4659"/>
                </a:cubicBezTo>
                <a:cubicBezTo>
                  <a:pt x="6629" y="4659"/>
                  <a:pt x="6577" y="4670"/>
                  <a:pt x="6526" y="4691"/>
                </a:cubicBezTo>
                <a:cubicBezTo>
                  <a:pt x="6383" y="4751"/>
                  <a:pt x="6287" y="4894"/>
                  <a:pt x="6287" y="5048"/>
                </a:cubicBezTo>
                <a:lnTo>
                  <a:pt x="6287" y="6370"/>
                </a:lnTo>
                <a:lnTo>
                  <a:pt x="4990" y="6370"/>
                </a:lnTo>
                <a:cubicBezTo>
                  <a:pt x="4977" y="6369"/>
                  <a:pt x="4965" y="6368"/>
                  <a:pt x="4954" y="6368"/>
                </a:cubicBezTo>
                <a:cubicBezTo>
                  <a:pt x="4849" y="6368"/>
                  <a:pt x="4756" y="6414"/>
                  <a:pt x="4692" y="6489"/>
                </a:cubicBezTo>
                <a:cubicBezTo>
                  <a:pt x="4573" y="6620"/>
                  <a:pt x="4549" y="6822"/>
                  <a:pt x="4644" y="6965"/>
                </a:cubicBezTo>
                <a:cubicBezTo>
                  <a:pt x="4930" y="7358"/>
                  <a:pt x="4644" y="7906"/>
                  <a:pt x="4168" y="7906"/>
                </a:cubicBezTo>
                <a:cubicBezTo>
                  <a:pt x="3680" y="7906"/>
                  <a:pt x="3394" y="7358"/>
                  <a:pt x="3680" y="6965"/>
                </a:cubicBezTo>
                <a:cubicBezTo>
                  <a:pt x="3775" y="6822"/>
                  <a:pt x="3763" y="6620"/>
                  <a:pt x="3644" y="6489"/>
                </a:cubicBezTo>
                <a:cubicBezTo>
                  <a:pt x="3561" y="6406"/>
                  <a:pt x="3454" y="6370"/>
                  <a:pt x="3347" y="6370"/>
                </a:cubicBezTo>
                <a:lnTo>
                  <a:pt x="2204" y="6370"/>
                </a:lnTo>
                <a:lnTo>
                  <a:pt x="2204" y="5203"/>
                </a:lnTo>
                <a:cubicBezTo>
                  <a:pt x="2204" y="5108"/>
                  <a:pt x="2168" y="5013"/>
                  <a:pt x="2108" y="4941"/>
                </a:cubicBezTo>
                <a:cubicBezTo>
                  <a:pt x="2032" y="4858"/>
                  <a:pt x="1923" y="4813"/>
                  <a:pt x="1813" y="4813"/>
                </a:cubicBezTo>
                <a:cubicBezTo>
                  <a:pt x="1751" y="4813"/>
                  <a:pt x="1688" y="4828"/>
                  <a:pt x="1632" y="4858"/>
                </a:cubicBezTo>
                <a:cubicBezTo>
                  <a:pt x="1543" y="4902"/>
                  <a:pt x="1451" y="4923"/>
                  <a:pt x="1362" y="4923"/>
                </a:cubicBezTo>
                <a:cubicBezTo>
                  <a:pt x="1046" y="4923"/>
                  <a:pt x="763" y="4666"/>
                  <a:pt x="763" y="4322"/>
                </a:cubicBezTo>
                <a:cubicBezTo>
                  <a:pt x="763" y="3977"/>
                  <a:pt x="1049" y="3726"/>
                  <a:pt x="1367" y="3726"/>
                </a:cubicBezTo>
                <a:cubicBezTo>
                  <a:pt x="1455" y="3726"/>
                  <a:pt x="1545" y="3745"/>
                  <a:pt x="1632" y="3786"/>
                </a:cubicBezTo>
                <a:cubicBezTo>
                  <a:pt x="1688" y="3821"/>
                  <a:pt x="1750" y="3836"/>
                  <a:pt x="1812" y="3836"/>
                </a:cubicBezTo>
                <a:cubicBezTo>
                  <a:pt x="1922" y="3836"/>
                  <a:pt x="2032" y="3787"/>
                  <a:pt x="2108" y="3703"/>
                </a:cubicBezTo>
                <a:cubicBezTo>
                  <a:pt x="2168" y="3632"/>
                  <a:pt x="2204" y="3536"/>
                  <a:pt x="2204" y="3441"/>
                </a:cubicBezTo>
                <a:lnTo>
                  <a:pt x="2204" y="2274"/>
                </a:lnTo>
                <a:lnTo>
                  <a:pt x="3347" y="2274"/>
                </a:lnTo>
                <a:cubicBezTo>
                  <a:pt x="3347" y="2274"/>
                  <a:pt x="3620" y="2191"/>
                  <a:pt x="3680" y="2072"/>
                </a:cubicBezTo>
                <a:cubicBezTo>
                  <a:pt x="3751" y="1953"/>
                  <a:pt x="3751" y="1798"/>
                  <a:pt x="3680" y="1679"/>
                </a:cubicBezTo>
                <a:cubicBezTo>
                  <a:pt x="3430" y="1286"/>
                  <a:pt x="3704" y="762"/>
                  <a:pt x="4180" y="762"/>
                </a:cubicBezTo>
                <a:close/>
                <a:moveTo>
                  <a:pt x="11157" y="7144"/>
                </a:moveTo>
                <a:lnTo>
                  <a:pt x="11157" y="8477"/>
                </a:lnTo>
                <a:cubicBezTo>
                  <a:pt x="11157" y="8585"/>
                  <a:pt x="11193" y="8692"/>
                  <a:pt x="11276" y="8775"/>
                </a:cubicBezTo>
                <a:cubicBezTo>
                  <a:pt x="11351" y="8843"/>
                  <a:pt x="11446" y="8876"/>
                  <a:pt x="11542" y="8876"/>
                </a:cubicBezTo>
                <a:cubicBezTo>
                  <a:pt x="11614" y="8876"/>
                  <a:pt x="11686" y="8858"/>
                  <a:pt x="11752" y="8823"/>
                </a:cubicBezTo>
                <a:cubicBezTo>
                  <a:pt x="11838" y="8773"/>
                  <a:pt x="11930" y="8750"/>
                  <a:pt x="12021" y="8750"/>
                </a:cubicBezTo>
                <a:cubicBezTo>
                  <a:pt x="12257" y="8750"/>
                  <a:pt x="12481" y="8907"/>
                  <a:pt x="12550" y="9156"/>
                </a:cubicBezTo>
                <a:cubicBezTo>
                  <a:pt x="12645" y="9501"/>
                  <a:pt x="12395" y="9847"/>
                  <a:pt x="12038" y="9847"/>
                </a:cubicBezTo>
                <a:lnTo>
                  <a:pt x="12026" y="9847"/>
                </a:lnTo>
                <a:cubicBezTo>
                  <a:pt x="11931" y="9847"/>
                  <a:pt x="11836" y="9823"/>
                  <a:pt x="11752" y="9763"/>
                </a:cubicBezTo>
                <a:cubicBezTo>
                  <a:pt x="11688" y="9725"/>
                  <a:pt x="11620" y="9708"/>
                  <a:pt x="11553" y="9708"/>
                </a:cubicBezTo>
                <a:cubicBezTo>
                  <a:pt x="11347" y="9708"/>
                  <a:pt x="11157" y="9872"/>
                  <a:pt x="11157" y="10097"/>
                </a:cubicBezTo>
                <a:lnTo>
                  <a:pt x="11157" y="11228"/>
                </a:lnTo>
                <a:lnTo>
                  <a:pt x="10062" y="11228"/>
                </a:lnTo>
                <a:cubicBezTo>
                  <a:pt x="9978" y="11228"/>
                  <a:pt x="9907" y="11252"/>
                  <a:pt x="9835" y="11299"/>
                </a:cubicBezTo>
                <a:cubicBezTo>
                  <a:pt x="9681" y="11406"/>
                  <a:pt x="9621" y="11597"/>
                  <a:pt x="9693" y="11764"/>
                </a:cubicBezTo>
                <a:cubicBezTo>
                  <a:pt x="9847" y="12133"/>
                  <a:pt x="9585" y="12526"/>
                  <a:pt x="9193" y="12526"/>
                </a:cubicBezTo>
                <a:cubicBezTo>
                  <a:pt x="8800" y="12526"/>
                  <a:pt x="8538" y="12133"/>
                  <a:pt x="8692" y="11764"/>
                </a:cubicBezTo>
                <a:cubicBezTo>
                  <a:pt x="8752" y="11597"/>
                  <a:pt x="8692" y="11406"/>
                  <a:pt x="8550" y="11299"/>
                </a:cubicBezTo>
                <a:cubicBezTo>
                  <a:pt x="8478" y="11252"/>
                  <a:pt x="8395" y="11228"/>
                  <a:pt x="8323" y="11228"/>
                </a:cubicBezTo>
                <a:lnTo>
                  <a:pt x="7073" y="11228"/>
                </a:lnTo>
                <a:lnTo>
                  <a:pt x="7073" y="7144"/>
                </a:lnTo>
                <a:lnTo>
                  <a:pt x="7799" y="7144"/>
                </a:lnTo>
                <a:cubicBezTo>
                  <a:pt x="7764" y="7930"/>
                  <a:pt x="8383" y="8585"/>
                  <a:pt x="9169" y="8585"/>
                </a:cubicBezTo>
                <a:cubicBezTo>
                  <a:pt x="9943" y="8585"/>
                  <a:pt x="10574" y="7930"/>
                  <a:pt x="10538" y="7144"/>
                </a:cubicBezTo>
                <a:close/>
                <a:moveTo>
                  <a:pt x="9216" y="0"/>
                </a:moveTo>
                <a:cubicBezTo>
                  <a:pt x="8407" y="0"/>
                  <a:pt x="7776" y="691"/>
                  <a:pt x="7847" y="1500"/>
                </a:cubicBezTo>
                <a:lnTo>
                  <a:pt x="5537" y="1500"/>
                </a:lnTo>
                <a:cubicBezTo>
                  <a:pt x="5609" y="691"/>
                  <a:pt x="4978" y="12"/>
                  <a:pt x="4180" y="12"/>
                </a:cubicBezTo>
                <a:cubicBezTo>
                  <a:pt x="3370" y="12"/>
                  <a:pt x="2751" y="691"/>
                  <a:pt x="2811" y="1500"/>
                </a:cubicBezTo>
                <a:lnTo>
                  <a:pt x="1811" y="1500"/>
                </a:lnTo>
                <a:cubicBezTo>
                  <a:pt x="1804" y="1500"/>
                  <a:pt x="1797" y="1500"/>
                  <a:pt x="1790" y="1500"/>
                </a:cubicBezTo>
                <a:cubicBezTo>
                  <a:pt x="1585" y="1500"/>
                  <a:pt x="1418" y="1674"/>
                  <a:pt x="1418" y="1881"/>
                </a:cubicBezTo>
                <a:lnTo>
                  <a:pt x="1418" y="2941"/>
                </a:lnTo>
                <a:cubicBezTo>
                  <a:pt x="1403" y="2941"/>
                  <a:pt x="1389" y="2940"/>
                  <a:pt x="1375" y="2940"/>
                </a:cubicBezTo>
                <a:cubicBezTo>
                  <a:pt x="620" y="2940"/>
                  <a:pt x="1" y="3551"/>
                  <a:pt x="1" y="4322"/>
                </a:cubicBezTo>
                <a:cubicBezTo>
                  <a:pt x="1" y="5082"/>
                  <a:pt x="620" y="5692"/>
                  <a:pt x="1375" y="5692"/>
                </a:cubicBezTo>
                <a:cubicBezTo>
                  <a:pt x="1389" y="5692"/>
                  <a:pt x="1403" y="5692"/>
                  <a:pt x="1418" y="5691"/>
                </a:cubicBezTo>
                <a:lnTo>
                  <a:pt x="1418" y="6751"/>
                </a:lnTo>
                <a:cubicBezTo>
                  <a:pt x="1418" y="6965"/>
                  <a:pt x="1596" y="7144"/>
                  <a:pt x="1811" y="7144"/>
                </a:cubicBezTo>
                <a:lnTo>
                  <a:pt x="2823" y="7144"/>
                </a:lnTo>
                <a:cubicBezTo>
                  <a:pt x="2727" y="7954"/>
                  <a:pt x="3358" y="8668"/>
                  <a:pt x="4180" y="8668"/>
                </a:cubicBezTo>
                <a:cubicBezTo>
                  <a:pt x="4990" y="8668"/>
                  <a:pt x="5633" y="7954"/>
                  <a:pt x="5537" y="7144"/>
                </a:cubicBezTo>
                <a:lnTo>
                  <a:pt x="6275" y="7144"/>
                </a:lnTo>
                <a:lnTo>
                  <a:pt x="6275" y="11621"/>
                </a:lnTo>
                <a:cubicBezTo>
                  <a:pt x="6275" y="11835"/>
                  <a:pt x="6454" y="12002"/>
                  <a:pt x="6668" y="12014"/>
                </a:cubicBezTo>
                <a:lnTo>
                  <a:pt x="7859" y="12014"/>
                </a:lnTo>
                <a:cubicBezTo>
                  <a:pt x="7913" y="12871"/>
                  <a:pt x="8550" y="13299"/>
                  <a:pt x="9187" y="13299"/>
                </a:cubicBezTo>
                <a:cubicBezTo>
                  <a:pt x="9824" y="13299"/>
                  <a:pt x="10461" y="12871"/>
                  <a:pt x="10514" y="12014"/>
                </a:cubicBezTo>
                <a:lnTo>
                  <a:pt x="11538" y="12014"/>
                </a:lnTo>
                <a:cubicBezTo>
                  <a:pt x="11752" y="12014"/>
                  <a:pt x="11931" y="11835"/>
                  <a:pt x="11931" y="11621"/>
                </a:cubicBezTo>
                <a:lnTo>
                  <a:pt x="11931" y="10621"/>
                </a:lnTo>
                <a:cubicBezTo>
                  <a:pt x="11987" y="10627"/>
                  <a:pt x="12044" y="10631"/>
                  <a:pt x="12099" y="10631"/>
                </a:cubicBezTo>
                <a:cubicBezTo>
                  <a:pt x="12813" y="10631"/>
                  <a:pt x="13410" y="10075"/>
                  <a:pt x="13443" y="9335"/>
                </a:cubicBezTo>
                <a:cubicBezTo>
                  <a:pt x="13466" y="8576"/>
                  <a:pt x="12857" y="7951"/>
                  <a:pt x="12108" y="7951"/>
                </a:cubicBezTo>
                <a:cubicBezTo>
                  <a:pt x="12081" y="7951"/>
                  <a:pt x="12054" y="7952"/>
                  <a:pt x="12026" y="7954"/>
                </a:cubicBezTo>
                <a:lnTo>
                  <a:pt x="11931" y="7954"/>
                </a:lnTo>
                <a:lnTo>
                  <a:pt x="11931" y="5691"/>
                </a:lnTo>
                <a:cubicBezTo>
                  <a:pt x="11952" y="5692"/>
                  <a:pt x="11973" y="5693"/>
                  <a:pt x="11994" y="5693"/>
                </a:cubicBezTo>
                <a:cubicBezTo>
                  <a:pt x="12751" y="5693"/>
                  <a:pt x="13360" y="5075"/>
                  <a:pt x="13360" y="4322"/>
                </a:cubicBezTo>
                <a:cubicBezTo>
                  <a:pt x="13360" y="3551"/>
                  <a:pt x="12741" y="2940"/>
                  <a:pt x="11975" y="2940"/>
                </a:cubicBezTo>
                <a:cubicBezTo>
                  <a:pt x="11960" y="2940"/>
                  <a:pt x="11946" y="2941"/>
                  <a:pt x="11931" y="2941"/>
                </a:cubicBezTo>
                <a:lnTo>
                  <a:pt x="11931" y="1881"/>
                </a:lnTo>
                <a:cubicBezTo>
                  <a:pt x="11931" y="1674"/>
                  <a:pt x="11775" y="1500"/>
                  <a:pt x="11559" y="1500"/>
                </a:cubicBezTo>
                <a:cubicBezTo>
                  <a:pt x="11552" y="1500"/>
                  <a:pt x="11545" y="1500"/>
                  <a:pt x="11538" y="1500"/>
                </a:cubicBezTo>
                <a:lnTo>
                  <a:pt x="10574" y="1500"/>
                </a:lnTo>
                <a:cubicBezTo>
                  <a:pt x="10657" y="691"/>
                  <a:pt x="10026" y="0"/>
                  <a:pt x="9216"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1317" name="Google Shape;1317;p56"/>
          <p:cNvSpPr/>
          <p:nvPr/>
        </p:nvSpPr>
        <p:spPr>
          <a:xfrm>
            <a:off x="10244134" y="6238276"/>
            <a:ext cx="885606" cy="837469"/>
          </a:xfrm>
          <a:custGeom>
            <a:rect b="b" l="l" r="r" t="t"/>
            <a:pathLst>
              <a:path extrusionOk="0" h="13309" w="14074">
                <a:moveTo>
                  <a:pt x="7409" y="758"/>
                </a:moveTo>
                <a:cubicBezTo>
                  <a:pt x="8100" y="758"/>
                  <a:pt x="8791" y="1124"/>
                  <a:pt x="9132" y="1855"/>
                </a:cubicBezTo>
                <a:cubicBezTo>
                  <a:pt x="9196" y="2000"/>
                  <a:pt x="9335" y="2083"/>
                  <a:pt x="9487" y="2083"/>
                </a:cubicBezTo>
                <a:cubicBezTo>
                  <a:pt x="9535" y="2083"/>
                  <a:pt x="9584" y="2075"/>
                  <a:pt x="9632" y="2057"/>
                </a:cubicBezTo>
                <a:cubicBezTo>
                  <a:pt x="9858" y="1962"/>
                  <a:pt x="10109" y="1915"/>
                  <a:pt x="10359" y="1915"/>
                </a:cubicBezTo>
                <a:cubicBezTo>
                  <a:pt x="11644" y="1915"/>
                  <a:pt x="12573" y="3284"/>
                  <a:pt x="12097" y="4486"/>
                </a:cubicBezTo>
                <a:cubicBezTo>
                  <a:pt x="12025" y="4665"/>
                  <a:pt x="12109" y="4879"/>
                  <a:pt x="12287" y="4963"/>
                </a:cubicBezTo>
                <a:cubicBezTo>
                  <a:pt x="12906" y="5296"/>
                  <a:pt x="13299" y="5939"/>
                  <a:pt x="13299" y="6641"/>
                </a:cubicBezTo>
                <a:cubicBezTo>
                  <a:pt x="13299" y="7701"/>
                  <a:pt x="12442" y="8570"/>
                  <a:pt x="11371" y="8570"/>
                </a:cubicBezTo>
                <a:lnTo>
                  <a:pt x="6930" y="8570"/>
                </a:lnTo>
                <a:cubicBezTo>
                  <a:pt x="7287" y="8201"/>
                  <a:pt x="7513" y="7725"/>
                  <a:pt x="7596" y="7225"/>
                </a:cubicBezTo>
                <a:lnTo>
                  <a:pt x="9418" y="7225"/>
                </a:lnTo>
                <a:cubicBezTo>
                  <a:pt x="11299" y="7141"/>
                  <a:pt x="11299" y="4474"/>
                  <a:pt x="9418" y="4391"/>
                </a:cubicBezTo>
                <a:cubicBezTo>
                  <a:pt x="9096" y="4391"/>
                  <a:pt x="8870" y="4772"/>
                  <a:pt x="9168" y="5105"/>
                </a:cubicBezTo>
                <a:cubicBezTo>
                  <a:pt x="9209" y="5147"/>
                  <a:pt x="9269" y="5179"/>
                  <a:pt x="9330" y="5179"/>
                </a:cubicBezTo>
                <a:cubicBezTo>
                  <a:pt x="9340" y="5179"/>
                  <a:pt x="9349" y="5178"/>
                  <a:pt x="9358" y="5177"/>
                </a:cubicBezTo>
                <a:cubicBezTo>
                  <a:pt x="9378" y="5175"/>
                  <a:pt x="9397" y="5174"/>
                  <a:pt x="9416" y="5174"/>
                </a:cubicBezTo>
                <a:cubicBezTo>
                  <a:pt x="9924" y="5174"/>
                  <a:pt x="10306" y="5780"/>
                  <a:pt x="9858" y="6308"/>
                </a:cubicBezTo>
                <a:cubicBezTo>
                  <a:pt x="9775" y="6391"/>
                  <a:pt x="9668" y="6439"/>
                  <a:pt x="9561" y="6439"/>
                </a:cubicBezTo>
                <a:lnTo>
                  <a:pt x="7596" y="6439"/>
                </a:lnTo>
                <a:cubicBezTo>
                  <a:pt x="7406" y="5225"/>
                  <a:pt x="6358" y="4308"/>
                  <a:pt x="5120" y="4308"/>
                </a:cubicBezTo>
                <a:cubicBezTo>
                  <a:pt x="5112" y="4307"/>
                  <a:pt x="5104" y="4307"/>
                  <a:pt x="5096" y="4307"/>
                </a:cubicBezTo>
                <a:cubicBezTo>
                  <a:pt x="4905" y="4307"/>
                  <a:pt x="4749" y="4446"/>
                  <a:pt x="4715" y="4629"/>
                </a:cubicBezTo>
                <a:cubicBezTo>
                  <a:pt x="4679" y="4867"/>
                  <a:pt x="4858" y="5082"/>
                  <a:pt x="5108" y="5082"/>
                </a:cubicBezTo>
                <a:cubicBezTo>
                  <a:pt x="7418" y="5177"/>
                  <a:pt x="7418" y="8475"/>
                  <a:pt x="5108" y="8570"/>
                </a:cubicBezTo>
                <a:lnTo>
                  <a:pt x="3441" y="8570"/>
                </a:lnTo>
                <a:cubicBezTo>
                  <a:pt x="2917" y="8570"/>
                  <a:pt x="2429" y="8356"/>
                  <a:pt x="2072" y="7999"/>
                </a:cubicBezTo>
                <a:cubicBezTo>
                  <a:pt x="1143" y="7094"/>
                  <a:pt x="1453" y="5498"/>
                  <a:pt x="2608" y="4974"/>
                </a:cubicBezTo>
                <a:cubicBezTo>
                  <a:pt x="2798" y="4891"/>
                  <a:pt x="2881" y="4677"/>
                  <a:pt x="2810" y="4486"/>
                </a:cubicBezTo>
                <a:cubicBezTo>
                  <a:pt x="2312" y="3196"/>
                  <a:pt x="3315" y="1914"/>
                  <a:pt x="4559" y="1914"/>
                </a:cubicBezTo>
                <a:cubicBezTo>
                  <a:pt x="4773" y="1914"/>
                  <a:pt x="4994" y="1952"/>
                  <a:pt x="5215" y="2034"/>
                </a:cubicBezTo>
                <a:cubicBezTo>
                  <a:pt x="5258" y="2050"/>
                  <a:pt x="5303" y="2057"/>
                  <a:pt x="5347" y="2057"/>
                </a:cubicBezTo>
                <a:cubicBezTo>
                  <a:pt x="5496" y="2057"/>
                  <a:pt x="5639" y="1969"/>
                  <a:pt x="5703" y="1831"/>
                </a:cubicBezTo>
                <a:cubicBezTo>
                  <a:pt x="6046" y="1115"/>
                  <a:pt x="6728" y="758"/>
                  <a:pt x="7409" y="758"/>
                </a:cubicBezTo>
                <a:close/>
                <a:moveTo>
                  <a:pt x="12311" y="9213"/>
                </a:moveTo>
                <a:lnTo>
                  <a:pt x="12311" y="9666"/>
                </a:lnTo>
                <a:cubicBezTo>
                  <a:pt x="12311" y="10356"/>
                  <a:pt x="11752" y="10916"/>
                  <a:pt x="11061" y="10916"/>
                </a:cubicBezTo>
                <a:lnTo>
                  <a:pt x="9442" y="10916"/>
                </a:lnTo>
                <a:cubicBezTo>
                  <a:pt x="8525" y="10904"/>
                  <a:pt x="7739" y="10273"/>
                  <a:pt x="7549" y="9380"/>
                </a:cubicBezTo>
                <a:lnTo>
                  <a:pt x="11371" y="9380"/>
                </a:lnTo>
                <a:cubicBezTo>
                  <a:pt x="11692" y="9380"/>
                  <a:pt x="12002" y="9320"/>
                  <a:pt x="12311" y="9213"/>
                </a:cubicBezTo>
                <a:close/>
                <a:moveTo>
                  <a:pt x="10692" y="11690"/>
                </a:moveTo>
                <a:lnTo>
                  <a:pt x="10692" y="12559"/>
                </a:lnTo>
                <a:lnTo>
                  <a:pt x="10311" y="12559"/>
                </a:lnTo>
                <a:cubicBezTo>
                  <a:pt x="10085" y="12547"/>
                  <a:pt x="9906" y="12368"/>
                  <a:pt x="9918" y="12154"/>
                </a:cubicBezTo>
                <a:lnTo>
                  <a:pt x="9918" y="11690"/>
                </a:lnTo>
                <a:close/>
                <a:moveTo>
                  <a:pt x="7407" y="1"/>
                </a:moveTo>
                <a:cubicBezTo>
                  <a:pt x="6539" y="1"/>
                  <a:pt x="5672" y="405"/>
                  <a:pt x="5156" y="1212"/>
                </a:cubicBezTo>
                <a:cubicBezTo>
                  <a:pt x="4953" y="1176"/>
                  <a:pt x="4751" y="1153"/>
                  <a:pt x="4536" y="1153"/>
                </a:cubicBezTo>
                <a:cubicBezTo>
                  <a:pt x="2858" y="1153"/>
                  <a:pt x="1560" y="2808"/>
                  <a:pt x="1977" y="4439"/>
                </a:cubicBezTo>
                <a:cubicBezTo>
                  <a:pt x="1655" y="4641"/>
                  <a:pt x="1381" y="4915"/>
                  <a:pt x="1179" y="5225"/>
                </a:cubicBezTo>
                <a:cubicBezTo>
                  <a:pt x="0" y="6999"/>
                  <a:pt x="1322" y="9356"/>
                  <a:pt x="3441" y="9356"/>
                </a:cubicBezTo>
                <a:lnTo>
                  <a:pt x="6751" y="9356"/>
                </a:lnTo>
                <a:cubicBezTo>
                  <a:pt x="6930" y="10570"/>
                  <a:pt x="7906" y="11523"/>
                  <a:pt x="9144" y="11654"/>
                </a:cubicBezTo>
                <a:lnTo>
                  <a:pt x="9144" y="12130"/>
                </a:lnTo>
                <a:cubicBezTo>
                  <a:pt x="9144" y="12785"/>
                  <a:pt x="9668" y="13309"/>
                  <a:pt x="10323" y="13309"/>
                </a:cubicBezTo>
                <a:lnTo>
                  <a:pt x="11097" y="13309"/>
                </a:lnTo>
                <a:cubicBezTo>
                  <a:pt x="11311" y="13309"/>
                  <a:pt x="11478" y="13130"/>
                  <a:pt x="11478" y="12916"/>
                </a:cubicBezTo>
                <a:lnTo>
                  <a:pt x="11478" y="11630"/>
                </a:lnTo>
                <a:cubicBezTo>
                  <a:pt x="12418" y="11440"/>
                  <a:pt x="13085" y="10618"/>
                  <a:pt x="13085" y="9666"/>
                </a:cubicBezTo>
                <a:lnTo>
                  <a:pt x="13085" y="8737"/>
                </a:lnTo>
                <a:cubicBezTo>
                  <a:pt x="13157" y="8689"/>
                  <a:pt x="13216" y="8630"/>
                  <a:pt x="13276" y="8570"/>
                </a:cubicBezTo>
                <a:cubicBezTo>
                  <a:pt x="13788" y="8058"/>
                  <a:pt x="14073" y="7368"/>
                  <a:pt x="14061" y="6653"/>
                </a:cubicBezTo>
                <a:lnTo>
                  <a:pt x="14061" y="6641"/>
                </a:lnTo>
                <a:cubicBezTo>
                  <a:pt x="14073" y="5772"/>
                  <a:pt x="13633" y="4951"/>
                  <a:pt x="12918" y="4451"/>
                </a:cubicBezTo>
                <a:cubicBezTo>
                  <a:pt x="13323" y="2784"/>
                  <a:pt x="12085" y="1176"/>
                  <a:pt x="10370" y="1153"/>
                </a:cubicBezTo>
                <a:cubicBezTo>
                  <a:pt x="10132" y="1153"/>
                  <a:pt x="9894" y="1176"/>
                  <a:pt x="9668" y="1236"/>
                </a:cubicBezTo>
                <a:cubicBezTo>
                  <a:pt x="9154" y="411"/>
                  <a:pt x="8280" y="1"/>
                  <a:pt x="7407"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cxnSp>
        <p:nvCxnSpPr>
          <p:cNvPr id="1318" name="Google Shape;1318;p56"/>
          <p:cNvCxnSpPr/>
          <p:nvPr/>
        </p:nvCxnSpPr>
        <p:spPr>
          <a:xfrm>
            <a:off x="9060700" y="4692723"/>
            <a:ext cx="0" cy="801000"/>
          </a:xfrm>
          <a:prstGeom prst="straightConnector1">
            <a:avLst/>
          </a:prstGeom>
          <a:noFill/>
          <a:ln cap="flat" cmpd="sng" w="28575">
            <a:solidFill>
              <a:schemeClr val="lt1"/>
            </a:solidFill>
            <a:prstDash val="solid"/>
            <a:round/>
            <a:headEnd len="med" w="med" type="none"/>
            <a:tailEnd len="med" w="med" type="none"/>
          </a:ln>
        </p:spPr>
      </p:cxnSp>
      <p:cxnSp>
        <p:nvCxnSpPr>
          <p:cNvPr id="1319" name="Google Shape;1319;p56"/>
          <p:cNvCxnSpPr/>
          <p:nvPr/>
        </p:nvCxnSpPr>
        <p:spPr>
          <a:xfrm>
            <a:off x="8342800" y="5712000"/>
            <a:ext cx="562800" cy="0"/>
          </a:xfrm>
          <a:prstGeom prst="straightConnector1">
            <a:avLst/>
          </a:prstGeom>
          <a:noFill/>
          <a:ln cap="flat" cmpd="sng" w="28575">
            <a:solidFill>
              <a:schemeClr val="lt1"/>
            </a:solidFill>
            <a:prstDash val="solid"/>
            <a:round/>
            <a:headEnd len="med" w="med" type="none"/>
            <a:tailEnd len="med" w="med" type="none"/>
          </a:ln>
        </p:spPr>
      </p:cxnSp>
      <p:cxnSp>
        <p:nvCxnSpPr>
          <p:cNvPr id="1320" name="Google Shape;1320;p56"/>
          <p:cNvCxnSpPr/>
          <p:nvPr/>
        </p:nvCxnSpPr>
        <p:spPr>
          <a:xfrm>
            <a:off x="9227450" y="5860473"/>
            <a:ext cx="0" cy="801000"/>
          </a:xfrm>
          <a:prstGeom prst="straightConnector1">
            <a:avLst/>
          </a:prstGeom>
          <a:noFill/>
          <a:ln cap="flat" cmpd="sng" w="28575">
            <a:solidFill>
              <a:schemeClr val="lt1"/>
            </a:solidFill>
            <a:prstDash val="solid"/>
            <a:round/>
            <a:headEnd len="med" w="med" type="none"/>
            <a:tailEnd len="med" w="med" type="none"/>
          </a:ln>
        </p:spPr>
      </p:cxnSp>
      <p:cxnSp>
        <p:nvCxnSpPr>
          <p:cNvPr id="1321" name="Google Shape;1321;p56"/>
          <p:cNvCxnSpPr/>
          <p:nvPr/>
        </p:nvCxnSpPr>
        <p:spPr>
          <a:xfrm>
            <a:off x="9380500" y="5544950"/>
            <a:ext cx="562800" cy="0"/>
          </a:xfrm>
          <a:prstGeom prst="straightConnector1">
            <a:avLst/>
          </a:prstGeom>
          <a:noFill/>
          <a:ln cap="flat" cmpd="sng" w="28575">
            <a:solidFill>
              <a:schemeClr val="lt1"/>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5" name="Shape 1325"/>
        <p:cNvGrpSpPr/>
        <p:nvPr/>
      </p:nvGrpSpPr>
      <p:grpSpPr>
        <a:xfrm>
          <a:off x="0" y="0"/>
          <a:ext cx="0" cy="0"/>
          <a:chOff x="0" y="0"/>
          <a:chExt cx="0" cy="0"/>
        </a:xfrm>
      </p:grpSpPr>
      <p:sp>
        <p:nvSpPr>
          <p:cNvPr id="1326" name="Google Shape;1326;p57"/>
          <p:cNvSpPr txBox="1"/>
          <p:nvPr>
            <p:ph type="title"/>
          </p:nvPr>
        </p:nvSpPr>
        <p:spPr>
          <a:xfrm>
            <a:off x="5179800" y="4139192"/>
            <a:ext cx="7928400" cy="40710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MARKET ANALYSIS AND TARGET</a:t>
            </a:r>
            <a:endParaRPr/>
          </a:p>
        </p:txBody>
      </p:sp>
      <p:sp>
        <p:nvSpPr>
          <p:cNvPr id="1327" name="Google Shape;1327;p57"/>
          <p:cNvSpPr txBox="1"/>
          <p:nvPr>
            <p:ph idx="1" type="subTitle"/>
          </p:nvPr>
        </p:nvSpPr>
        <p:spPr>
          <a:xfrm>
            <a:off x="5125800" y="7863226"/>
            <a:ext cx="8036400" cy="1045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Enter a subtitle here if you need it</a:t>
            </a:r>
            <a:endParaRPr/>
          </a:p>
        </p:txBody>
      </p:sp>
      <p:sp>
        <p:nvSpPr>
          <p:cNvPr id="1328" name="Google Shape;1328;p57"/>
          <p:cNvSpPr txBox="1"/>
          <p:nvPr>
            <p:ph idx="2" type="title"/>
          </p:nvPr>
        </p:nvSpPr>
        <p:spPr>
          <a:xfrm>
            <a:off x="7573200" y="1908306"/>
            <a:ext cx="3141600" cy="2151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02</a:t>
            </a:r>
            <a:endParaRPr/>
          </a:p>
        </p:txBody>
      </p:sp>
      <p:sp>
        <p:nvSpPr>
          <p:cNvPr id="1329" name="Google Shape;1329;p57"/>
          <p:cNvSpPr/>
          <p:nvPr/>
        </p:nvSpPr>
        <p:spPr>
          <a:xfrm>
            <a:off x="7996175" y="1720617"/>
            <a:ext cx="2295600" cy="22956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40"/>
          <p:cNvSpPr txBox="1"/>
          <p:nvPr>
            <p:ph type="ctrTitle"/>
          </p:nvPr>
        </p:nvSpPr>
        <p:spPr>
          <a:xfrm>
            <a:off x="2044150" y="3355275"/>
            <a:ext cx="14200200" cy="3340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CONVERT VIDEO </a:t>
            </a:r>
            <a:endParaRPr/>
          </a:p>
          <a:p>
            <a:pPr indent="0" lvl="0" marL="0" rtl="0" algn="ctr">
              <a:spcBef>
                <a:spcPts val="0"/>
              </a:spcBef>
              <a:spcAft>
                <a:spcPts val="0"/>
              </a:spcAft>
              <a:buNone/>
            </a:pPr>
            <a:r>
              <a:rPr lang="en"/>
              <a:t>CLASS SHAPE</a:t>
            </a:r>
            <a:endParaRPr/>
          </a:p>
        </p:txBody>
      </p:sp>
      <p:sp>
        <p:nvSpPr>
          <p:cNvPr id="1045" name="Google Shape;1045;p40"/>
          <p:cNvSpPr txBox="1"/>
          <p:nvPr>
            <p:ph idx="1" type="subTitle"/>
          </p:nvPr>
        </p:nvSpPr>
        <p:spPr>
          <a:xfrm>
            <a:off x="2790900" y="6323743"/>
            <a:ext cx="12706200" cy="10440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Rectangle, Polygon, Bitmap and others...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58"/>
          <p:cNvSpPr txBox="1"/>
          <p:nvPr>
            <p:ph type="title"/>
          </p:nvPr>
        </p:nvSpPr>
        <p:spPr>
          <a:xfrm>
            <a:off x="1517550" y="781573"/>
            <a:ext cx="152526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USE A NINE-BOX ANSOFF MATRIX</a:t>
            </a:r>
            <a:endParaRPr/>
          </a:p>
        </p:txBody>
      </p:sp>
      <p:graphicFrame>
        <p:nvGraphicFramePr>
          <p:cNvPr id="1335" name="Google Shape;1335;p58"/>
          <p:cNvGraphicFramePr/>
          <p:nvPr/>
        </p:nvGraphicFramePr>
        <p:xfrm>
          <a:off x="2955500" y="2297354"/>
          <a:ext cx="3000000" cy="3000000"/>
        </p:xfrm>
        <a:graphic>
          <a:graphicData uri="http://schemas.openxmlformats.org/drawingml/2006/table">
            <a:tbl>
              <a:tblPr>
                <a:noFill/>
                <a:tableStyleId>{B76E60F9-86D8-4A3F-B888-5080AA378572}</a:tableStyleId>
              </a:tblPr>
              <a:tblGrid>
                <a:gridCol w="4358650"/>
                <a:gridCol w="4358650"/>
                <a:gridCol w="4358650"/>
              </a:tblGrid>
              <a:tr h="1810550">
                <a:tc>
                  <a:txBody>
                    <a:bodyPr/>
                    <a:lstStyle/>
                    <a:p>
                      <a:pPr indent="0" lvl="0" marL="0" rtl="0" algn="ctr">
                        <a:spcBef>
                          <a:spcPts val="0"/>
                        </a:spcBef>
                        <a:spcAft>
                          <a:spcPts val="0"/>
                        </a:spcAft>
                        <a:buNone/>
                      </a:pPr>
                      <a:r>
                        <a:rPr b="1" lang="en" sz="3000">
                          <a:solidFill>
                            <a:schemeClr val="dk2"/>
                          </a:solidFill>
                          <a:latin typeface="Spartan"/>
                          <a:ea typeface="Spartan"/>
                          <a:cs typeface="Spartan"/>
                          <a:sym typeface="Spartan"/>
                        </a:rPr>
                        <a:t>MARKET DEVELOPMENT</a:t>
                      </a:r>
                      <a:endParaRPr b="1" sz="3000">
                        <a:solidFill>
                          <a:schemeClr val="dk2"/>
                        </a:solidFill>
                        <a:latin typeface="Spartan"/>
                        <a:ea typeface="Spartan"/>
                        <a:cs typeface="Spartan"/>
                        <a:sym typeface="Spartan"/>
                      </a:endParaRPr>
                    </a:p>
                  </a:txBody>
                  <a:tcPr marT="182850" marB="182850" marR="182850" marL="182850" anchor="ctr">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b="1" lang="en" sz="3000">
                          <a:solidFill>
                            <a:schemeClr val="dk2"/>
                          </a:solidFill>
                          <a:latin typeface="Spartan"/>
                          <a:ea typeface="Spartan"/>
                          <a:cs typeface="Spartan"/>
                          <a:sym typeface="Spartan"/>
                        </a:rPr>
                        <a:t>PARTIAL DIVERSIFICATION</a:t>
                      </a:r>
                      <a:endParaRPr b="1" sz="3000">
                        <a:solidFill>
                          <a:schemeClr val="dk2"/>
                        </a:solidFill>
                        <a:latin typeface="Spartan"/>
                        <a:ea typeface="Spartan"/>
                        <a:cs typeface="Spartan"/>
                        <a:sym typeface="Spartan"/>
                      </a:endParaRPr>
                    </a:p>
                  </a:txBody>
                  <a:tcPr marT="182850" marB="182850" marR="182850" marL="182850" anchor="ctr">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b="1" lang="en" sz="3000">
                          <a:solidFill>
                            <a:schemeClr val="dk2"/>
                          </a:solidFill>
                          <a:latin typeface="Spartan"/>
                          <a:ea typeface="Spartan"/>
                          <a:cs typeface="Spartan"/>
                          <a:sym typeface="Spartan"/>
                        </a:rPr>
                        <a:t>DIVERSIFICATION</a:t>
                      </a:r>
                      <a:endParaRPr b="1" sz="3000">
                        <a:solidFill>
                          <a:schemeClr val="dk2"/>
                        </a:solidFill>
                        <a:latin typeface="Spartan"/>
                        <a:ea typeface="Spartan"/>
                        <a:cs typeface="Spartan"/>
                        <a:sym typeface="Spartan"/>
                      </a:endParaRPr>
                    </a:p>
                  </a:txBody>
                  <a:tcPr marT="182850" marB="182850" marR="182850" marL="182850" anchor="ctr">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r>
              <a:tr h="1810550">
                <a:tc>
                  <a:txBody>
                    <a:bodyPr/>
                    <a:lstStyle/>
                    <a:p>
                      <a:pPr indent="0" lvl="0" marL="0" rtl="0" algn="ctr">
                        <a:spcBef>
                          <a:spcPts val="0"/>
                        </a:spcBef>
                        <a:spcAft>
                          <a:spcPts val="0"/>
                        </a:spcAft>
                        <a:buNone/>
                      </a:pPr>
                      <a:r>
                        <a:rPr b="1" lang="en" sz="3000">
                          <a:solidFill>
                            <a:schemeClr val="dk2"/>
                          </a:solidFill>
                          <a:latin typeface="Spartan"/>
                          <a:ea typeface="Spartan"/>
                          <a:cs typeface="Spartan"/>
                          <a:sym typeface="Spartan"/>
                        </a:rPr>
                        <a:t>MARKET EXPANSION</a:t>
                      </a:r>
                      <a:endParaRPr b="1" sz="3000">
                        <a:solidFill>
                          <a:schemeClr val="dk2"/>
                        </a:solidFill>
                        <a:latin typeface="Spartan"/>
                        <a:ea typeface="Spartan"/>
                        <a:cs typeface="Spartan"/>
                        <a:sym typeface="Spartan"/>
                      </a:endParaRPr>
                    </a:p>
                  </a:txBody>
                  <a:tcPr marT="182850" marB="182850" marR="182850" marL="182850" anchor="ctr">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b="1" lang="en" sz="3000">
                          <a:solidFill>
                            <a:schemeClr val="dk2"/>
                          </a:solidFill>
                          <a:latin typeface="Spartan"/>
                          <a:ea typeface="Spartan"/>
                          <a:cs typeface="Spartan"/>
                          <a:sym typeface="Spartan"/>
                        </a:rPr>
                        <a:t>LIMITED DIVERSIFICATION</a:t>
                      </a:r>
                      <a:endParaRPr b="1" sz="3000">
                        <a:solidFill>
                          <a:schemeClr val="dk2"/>
                        </a:solidFill>
                        <a:latin typeface="Spartan"/>
                        <a:ea typeface="Spartan"/>
                        <a:cs typeface="Spartan"/>
                        <a:sym typeface="Spartan"/>
                      </a:endParaRPr>
                    </a:p>
                  </a:txBody>
                  <a:tcPr marT="182850" marB="182850" marR="182850" marL="182850" anchor="ctr">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b="1" lang="en" sz="3000">
                          <a:solidFill>
                            <a:schemeClr val="dk2"/>
                          </a:solidFill>
                          <a:latin typeface="Spartan"/>
                          <a:ea typeface="Spartan"/>
                          <a:cs typeface="Spartan"/>
                          <a:sym typeface="Spartan"/>
                        </a:rPr>
                        <a:t>PARTIAL DIVERSIFICATION</a:t>
                      </a:r>
                      <a:endParaRPr b="1" sz="3000">
                        <a:solidFill>
                          <a:schemeClr val="dk2"/>
                        </a:solidFill>
                        <a:latin typeface="Spartan"/>
                        <a:ea typeface="Spartan"/>
                        <a:cs typeface="Spartan"/>
                        <a:sym typeface="Spartan"/>
                      </a:endParaRPr>
                    </a:p>
                  </a:txBody>
                  <a:tcPr marT="182850" marB="182850" marR="182850" marL="182850" anchor="ctr">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r>
              <a:tr h="1810550">
                <a:tc>
                  <a:txBody>
                    <a:bodyPr/>
                    <a:lstStyle/>
                    <a:p>
                      <a:pPr indent="0" lvl="0" marL="0" rtl="0" algn="ctr">
                        <a:spcBef>
                          <a:spcPts val="0"/>
                        </a:spcBef>
                        <a:spcAft>
                          <a:spcPts val="0"/>
                        </a:spcAft>
                        <a:buNone/>
                      </a:pPr>
                      <a:r>
                        <a:rPr b="1" lang="en" sz="3000">
                          <a:solidFill>
                            <a:schemeClr val="dk2"/>
                          </a:solidFill>
                          <a:latin typeface="Spartan"/>
                          <a:ea typeface="Spartan"/>
                          <a:cs typeface="Spartan"/>
                          <a:sym typeface="Spartan"/>
                        </a:rPr>
                        <a:t>MARKET PENETRATION</a:t>
                      </a:r>
                      <a:endParaRPr b="1" sz="3000">
                        <a:solidFill>
                          <a:schemeClr val="dk2"/>
                        </a:solidFill>
                        <a:latin typeface="Spartan"/>
                        <a:ea typeface="Spartan"/>
                        <a:cs typeface="Spartan"/>
                        <a:sym typeface="Spartan"/>
                      </a:endParaRPr>
                    </a:p>
                  </a:txBody>
                  <a:tcPr marT="182850" marB="182850" marR="182850" marL="182850" anchor="ctr">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b="1" lang="en" sz="3000">
                          <a:solidFill>
                            <a:schemeClr val="dk2"/>
                          </a:solidFill>
                          <a:latin typeface="Spartan"/>
                          <a:ea typeface="Spartan"/>
                          <a:cs typeface="Spartan"/>
                          <a:sym typeface="Spartan"/>
                        </a:rPr>
                        <a:t>PRODUCT EXTENSION</a:t>
                      </a:r>
                      <a:endParaRPr b="1" sz="3000">
                        <a:solidFill>
                          <a:schemeClr val="dk2"/>
                        </a:solidFill>
                        <a:latin typeface="Spartan"/>
                        <a:ea typeface="Spartan"/>
                        <a:cs typeface="Spartan"/>
                        <a:sym typeface="Spartan"/>
                      </a:endParaRPr>
                    </a:p>
                  </a:txBody>
                  <a:tcPr marT="182850" marB="182850" marR="182850" marL="182850" anchor="ctr">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b="1" lang="en" sz="3000">
                          <a:solidFill>
                            <a:schemeClr val="dk2"/>
                          </a:solidFill>
                          <a:latin typeface="Spartan"/>
                          <a:ea typeface="Spartan"/>
                          <a:cs typeface="Spartan"/>
                          <a:sym typeface="Spartan"/>
                        </a:rPr>
                        <a:t>PRODUCT DEVELOPMENT</a:t>
                      </a:r>
                      <a:endParaRPr b="1" sz="3000">
                        <a:solidFill>
                          <a:schemeClr val="dk2"/>
                        </a:solidFill>
                        <a:latin typeface="Spartan"/>
                        <a:ea typeface="Spartan"/>
                        <a:cs typeface="Spartan"/>
                        <a:sym typeface="Spartan"/>
                      </a:endParaRPr>
                    </a:p>
                  </a:txBody>
                  <a:tcPr marT="182850" marB="182850" marR="182850" marL="182850" anchor="ctr">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r>
            </a:tbl>
          </a:graphicData>
        </a:graphic>
      </p:graphicFrame>
      <p:grpSp>
        <p:nvGrpSpPr>
          <p:cNvPr id="1336" name="Google Shape;1336;p58"/>
          <p:cNvGrpSpPr/>
          <p:nvPr/>
        </p:nvGrpSpPr>
        <p:grpSpPr>
          <a:xfrm>
            <a:off x="3638300" y="7864223"/>
            <a:ext cx="11692700" cy="1287503"/>
            <a:chOff x="1819150" y="3932112"/>
            <a:chExt cx="5846350" cy="643751"/>
          </a:xfrm>
        </p:grpSpPr>
        <p:sp>
          <p:nvSpPr>
            <p:cNvPr id="1337" name="Google Shape;1337;p58"/>
            <p:cNvSpPr txBox="1"/>
            <p:nvPr/>
          </p:nvSpPr>
          <p:spPr>
            <a:xfrm>
              <a:off x="1819150" y="3932112"/>
              <a:ext cx="1487700" cy="213300"/>
            </a:xfrm>
            <a:prstGeom prst="rect">
              <a:avLst/>
            </a:prstGeom>
            <a:no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002060"/>
                </a:buClr>
                <a:buSzPts val="2800"/>
                <a:buFont typeface="Arial"/>
                <a:buNone/>
              </a:pPr>
              <a:r>
                <a:rPr lang="en" sz="2800">
                  <a:solidFill>
                    <a:srgbClr val="FFFFFF"/>
                  </a:solidFill>
                  <a:latin typeface="Alef"/>
                  <a:ea typeface="Alef"/>
                  <a:cs typeface="Alef"/>
                  <a:sym typeface="Alef"/>
                </a:rPr>
                <a:t>Current</a:t>
              </a:r>
              <a:endParaRPr b="1" sz="2800">
                <a:solidFill>
                  <a:srgbClr val="FFFFFF"/>
                </a:solidFill>
                <a:latin typeface="Alef"/>
                <a:ea typeface="Alef"/>
                <a:cs typeface="Alef"/>
                <a:sym typeface="Alef"/>
              </a:endParaRPr>
            </a:p>
          </p:txBody>
        </p:sp>
        <p:sp>
          <p:nvSpPr>
            <p:cNvPr id="1338" name="Google Shape;1338;p58"/>
            <p:cNvSpPr txBox="1"/>
            <p:nvPr/>
          </p:nvSpPr>
          <p:spPr>
            <a:xfrm>
              <a:off x="6177800" y="3932112"/>
              <a:ext cx="1487700" cy="213300"/>
            </a:xfrm>
            <a:prstGeom prst="rect">
              <a:avLst/>
            </a:prstGeom>
            <a:no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002060"/>
                </a:buClr>
                <a:buSzPts val="2800"/>
                <a:buFont typeface="Arial"/>
                <a:buNone/>
              </a:pPr>
              <a:r>
                <a:rPr lang="en" sz="2800">
                  <a:solidFill>
                    <a:srgbClr val="FFFFFF"/>
                  </a:solidFill>
                  <a:latin typeface="Alef"/>
                  <a:ea typeface="Alef"/>
                  <a:cs typeface="Alef"/>
                  <a:sym typeface="Alef"/>
                </a:rPr>
                <a:t>New</a:t>
              </a:r>
              <a:endParaRPr b="1" sz="2800">
                <a:solidFill>
                  <a:srgbClr val="FFFFFF"/>
                </a:solidFill>
                <a:latin typeface="Alef"/>
                <a:ea typeface="Alef"/>
                <a:cs typeface="Alef"/>
                <a:sym typeface="Alef"/>
              </a:endParaRPr>
            </a:p>
          </p:txBody>
        </p:sp>
        <p:sp>
          <p:nvSpPr>
            <p:cNvPr id="1339" name="Google Shape;1339;p58"/>
            <p:cNvSpPr txBox="1"/>
            <p:nvPr/>
          </p:nvSpPr>
          <p:spPr>
            <a:xfrm>
              <a:off x="2816313" y="4362563"/>
              <a:ext cx="3852000" cy="213300"/>
            </a:xfrm>
            <a:prstGeom prst="rect">
              <a:avLst/>
            </a:prstGeom>
            <a:no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002060"/>
                </a:buClr>
                <a:buSzPts val="3200"/>
                <a:buFont typeface="Arial"/>
                <a:buNone/>
              </a:pPr>
              <a:r>
                <a:rPr b="1" lang="en" sz="3000">
                  <a:solidFill>
                    <a:schemeClr val="dk2"/>
                  </a:solidFill>
                  <a:latin typeface="Spartan"/>
                  <a:ea typeface="Spartan"/>
                  <a:cs typeface="Spartan"/>
                  <a:sym typeface="Spartan"/>
                </a:rPr>
                <a:t>PRODUCTS AND SERVICES</a:t>
              </a:r>
              <a:endParaRPr b="1" sz="3000">
                <a:solidFill>
                  <a:schemeClr val="dk2"/>
                </a:solidFill>
                <a:latin typeface="Spartan"/>
                <a:ea typeface="Spartan"/>
                <a:cs typeface="Spartan"/>
                <a:sym typeface="Spartan"/>
              </a:endParaRPr>
            </a:p>
          </p:txBody>
        </p:sp>
        <p:sp>
          <p:nvSpPr>
            <p:cNvPr id="1340" name="Google Shape;1340;p58"/>
            <p:cNvSpPr txBox="1"/>
            <p:nvPr/>
          </p:nvSpPr>
          <p:spPr>
            <a:xfrm>
              <a:off x="3998475" y="3932112"/>
              <a:ext cx="1487700" cy="213300"/>
            </a:xfrm>
            <a:prstGeom prst="rect">
              <a:avLst/>
            </a:prstGeom>
            <a:no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002060"/>
                </a:buClr>
                <a:buSzPts val="2800"/>
                <a:buFont typeface="Arial"/>
                <a:buNone/>
              </a:pPr>
              <a:r>
                <a:rPr lang="en" sz="2800">
                  <a:solidFill>
                    <a:srgbClr val="FFFFFF"/>
                  </a:solidFill>
                  <a:latin typeface="Alef"/>
                  <a:ea typeface="Alef"/>
                  <a:cs typeface="Alef"/>
                  <a:sym typeface="Alef"/>
                </a:rPr>
                <a:t>Modified</a:t>
              </a:r>
              <a:endParaRPr b="1" sz="2800">
                <a:solidFill>
                  <a:srgbClr val="FFFFFF"/>
                </a:solidFill>
                <a:latin typeface="Alef"/>
                <a:ea typeface="Alef"/>
                <a:cs typeface="Alef"/>
                <a:sym typeface="Alef"/>
              </a:endParaRPr>
            </a:p>
          </p:txBody>
        </p:sp>
        <p:sp>
          <p:nvSpPr>
            <p:cNvPr id="1341" name="Google Shape;1341;p58"/>
            <p:cNvSpPr/>
            <p:nvPr/>
          </p:nvSpPr>
          <p:spPr>
            <a:xfrm rot="-5400000">
              <a:off x="4721625" y="2046788"/>
              <a:ext cx="50100" cy="4362600"/>
            </a:xfrm>
            <a:prstGeom prst="leftBracket">
              <a:avLst>
                <a:gd fmla="val 8333" name="adj"/>
              </a:avLst>
            </a:prstGeom>
            <a:noFill/>
            <a:ln cap="flat" cmpd="sng" w="19050">
              <a:solidFill>
                <a:schemeClr val="dk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342" name="Google Shape;1342;p58"/>
          <p:cNvGrpSpPr/>
          <p:nvPr/>
        </p:nvGrpSpPr>
        <p:grpSpPr>
          <a:xfrm>
            <a:off x="1572399" y="2151350"/>
            <a:ext cx="1264701" cy="5723702"/>
            <a:chOff x="786199" y="1075675"/>
            <a:chExt cx="632351" cy="2861851"/>
          </a:xfrm>
        </p:grpSpPr>
        <p:sp>
          <p:nvSpPr>
            <p:cNvPr id="1343" name="Google Shape;1343;p58"/>
            <p:cNvSpPr txBox="1"/>
            <p:nvPr/>
          </p:nvSpPr>
          <p:spPr>
            <a:xfrm rot="-5400000">
              <a:off x="793800" y="1487125"/>
              <a:ext cx="1036200" cy="213300"/>
            </a:xfrm>
            <a:prstGeom prst="rect">
              <a:avLst/>
            </a:prstGeom>
            <a:no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002060"/>
                </a:buClr>
                <a:buSzPts val="2800"/>
                <a:buFont typeface="Arial"/>
                <a:buNone/>
              </a:pPr>
              <a:r>
                <a:rPr lang="en" sz="2800">
                  <a:solidFill>
                    <a:srgbClr val="FFFFFF"/>
                  </a:solidFill>
                  <a:latin typeface="Alef"/>
                  <a:ea typeface="Alef"/>
                  <a:cs typeface="Alef"/>
                  <a:sym typeface="Alef"/>
                </a:rPr>
                <a:t>New</a:t>
              </a:r>
              <a:endParaRPr b="1" sz="2800">
                <a:solidFill>
                  <a:srgbClr val="FFFFFF"/>
                </a:solidFill>
                <a:latin typeface="Alef"/>
                <a:ea typeface="Alef"/>
                <a:cs typeface="Alef"/>
                <a:sym typeface="Alef"/>
              </a:endParaRPr>
            </a:p>
          </p:txBody>
        </p:sp>
        <p:sp>
          <p:nvSpPr>
            <p:cNvPr id="1344" name="Google Shape;1344;p58"/>
            <p:cNvSpPr txBox="1"/>
            <p:nvPr/>
          </p:nvSpPr>
          <p:spPr>
            <a:xfrm rot="-5400000">
              <a:off x="148999" y="2399955"/>
              <a:ext cx="1487700" cy="213300"/>
            </a:xfrm>
            <a:prstGeom prst="rect">
              <a:avLst/>
            </a:prstGeom>
            <a:no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002060"/>
                </a:buClr>
                <a:buSzPts val="3200"/>
                <a:buFont typeface="Arial"/>
                <a:buNone/>
              </a:pPr>
              <a:r>
                <a:rPr b="1" lang="en" sz="3000">
                  <a:solidFill>
                    <a:schemeClr val="dk2"/>
                  </a:solidFill>
                  <a:latin typeface="Spartan"/>
                  <a:ea typeface="Spartan"/>
                  <a:cs typeface="Spartan"/>
                  <a:sym typeface="Spartan"/>
                </a:rPr>
                <a:t>MARKETS</a:t>
              </a:r>
              <a:endParaRPr b="1" sz="3000">
                <a:solidFill>
                  <a:schemeClr val="dk2"/>
                </a:solidFill>
                <a:latin typeface="Spartan"/>
                <a:ea typeface="Spartan"/>
                <a:cs typeface="Spartan"/>
                <a:sym typeface="Spartan"/>
              </a:endParaRPr>
            </a:p>
          </p:txBody>
        </p:sp>
        <p:sp>
          <p:nvSpPr>
            <p:cNvPr id="1345" name="Google Shape;1345;p58"/>
            <p:cNvSpPr txBox="1"/>
            <p:nvPr/>
          </p:nvSpPr>
          <p:spPr>
            <a:xfrm rot="-5400000">
              <a:off x="793800" y="2399951"/>
              <a:ext cx="1036200" cy="213300"/>
            </a:xfrm>
            <a:prstGeom prst="rect">
              <a:avLst/>
            </a:prstGeom>
            <a:no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002060"/>
                </a:buClr>
                <a:buSzPts val="2800"/>
                <a:buFont typeface="Arial"/>
                <a:buNone/>
              </a:pPr>
              <a:r>
                <a:rPr lang="en" sz="2800">
                  <a:solidFill>
                    <a:srgbClr val="FFFFFF"/>
                  </a:solidFill>
                  <a:latin typeface="Alef"/>
                  <a:ea typeface="Alef"/>
                  <a:cs typeface="Alef"/>
                  <a:sym typeface="Alef"/>
                </a:rPr>
                <a:t>Expanded</a:t>
              </a:r>
              <a:endParaRPr b="1" sz="2800">
                <a:solidFill>
                  <a:srgbClr val="FFFFFF"/>
                </a:solidFill>
                <a:latin typeface="Alef"/>
                <a:ea typeface="Alef"/>
                <a:cs typeface="Alef"/>
                <a:sym typeface="Alef"/>
              </a:endParaRPr>
            </a:p>
          </p:txBody>
        </p:sp>
        <p:sp>
          <p:nvSpPr>
            <p:cNvPr id="1346" name="Google Shape;1346;p58"/>
            <p:cNvSpPr txBox="1"/>
            <p:nvPr/>
          </p:nvSpPr>
          <p:spPr>
            <a:xfrm rot="-5400000">
              <a:off x="793800" y="3312776"/>
              <a:ext cx="1036200" cy="213300"/>
            </a:xfrm>
            <a:prstGeom prst="rect">
              <a:avLst/>
            </a:prstGeom>
            <a:no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002060"/>
                </a:buClr>
                <a:buSzPts val="2800"/>
                <a:buFont typeface="Arial"/>
                <a:buNone/>
              </a:pPr>
              <a:r>
                <a:rPr lang="en" sz="2800">
                  <a:solidFill>
                    <a:srgbClr val="FFFFFF"/>
                  </a:solidFill>
                  <a:latin typeface="Alef"/>
                  <a:ea typeface="Alef"/>
                  <a:cs typeface="Alef"/>
                  <a:sym typeface="Alef"/>
                </a:rPr>
                <a:t>Current</a:t>
              </a:r>
              <a:endParaRPr b="1" sz="2800">
                <a:solidFill>
                  <a:srgbClr val="FFFFFF"/>
                </a:solidFill>
                <a:latin typeface="Alef"/>
                <a:ea typeface="Alef"/>
                <a:cs typeface="Alef"/>
                <a:sym typeface="Alef"/>
              </a:endParaRPr>
            </a:p>
          </p:txBody>
        </p:sp>
        <p:sp>
          <p:nvSpPr>
            <p:cNvPr id="1347" name="Google Shape;1347;p58"/>
            <p:cNvSpPr/>
            <p:nvPr/>
          </p:nvSpPr>
          <p:spPr>
            <a:xfrm>
              <a:off x="1111487" y="1583488"/>
              <a:ext cx="50100" cy="1798500"/>
            </a:xfrm>
            <a:prstGeom prst="leftBracket">
              <a:avLst>
                <a:gd fmla="val 8333" name="adj"/>
              </a:avLst>
            </a:prstGeom>
            <a:noFill/>
            <a:ln cap="flat" cmpd="sng" w="19050">
              <a:solidFill>
                <a:schemeClr val="dk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59"/>
          <p:cNvSpPr/>
          <p:nvPr/>
        </p:nvSpPr>
        <p:spPr>
          <a:xfrm>
            <a:off x="4716885" y="3406848"/>
            <a:ext cx="5524200" cy="16770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3" name="Google Shape;1353;p59"/>
          <p:cNvSpPr/>
          <p:nvPr/>
        </p:nvSpPr>
        <p:spPr>
          <a:xfrm>
            <a:off x="4716885" y="5414000"/>
            <a:ext cx="5524200" cy="16770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4" name="Google Shape;1354;p59"/>
          <p:cNvSpPr/>
          <p:nvPr/>
        </p:nvSpPr>
        <p:spPr>
          <a:xfrm>
            <a:off x="10577791" y="3406848"/>
            <a:ext cx="5524200" cy="16770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5" name="Google Shape;1355;p59"/>
          <p:cNvSpPr/>
          <p:nvPr/>
        </p:nvSpPr>
        <p:spPr>
          <a:xfrm>
            <a:off x="10577791" y="5414000"/>
            <a:ext cx="5524200" cy="16770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6" name="Google Shape;1356;p59"/>
          <p:cNvSpPr txBox="1"/>
          <p:nvPr>
            <p:ph type="title"/>
          </p:nvPr>
        </p:nvSpPr>
        <p:spPr>
          <a:xfrm>
            <a:off x="1517550" y="781573"/>
            <a:ext cx="152526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THE ANSOFF GROWTH MATRIX</a:t>
            </a:r>
            <a:endParaRPr/>
          </a:p>
        </p:txBody>
      </p:sp>
      <p:sp>
        <p:nvSpPr>
          <p:cNvPr id="1357" name="Google Shape;1357;p59"/>
          <p:cNvSpPr txBox="1"/>
          <p:nvPr/>
        </p:nvSpPr>
        <p:spPr>
          <a:xfrm>
            <a:off x="10577774" y="2118419"/>
            <a:ext cx="5524200" cy="12360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Alef"/>
                <a:ea typeface="Alef"/>
                <a:cs typeface="Alef"/>
                <a:sym typeface="Alef"/>
              </a:rPr>
              <a:t>Saturn is composed mostly of hydrogen and helium</a:t>
            </a:r>
            <a:endParaRPr sz="2800">
              <a:solidFill>
                <a:schemeClr val="lt1"/>
              </a:solidFill>
              <a:latin typeface="Alef"/>
              <a:ea typeface="Alef"/>
              <a:cs typeface="Alef"/>
              <a:sym typeface="Alef"/>
            </a:endParaRPr>
          </a:p>
        </p:txBody>
      </p:sp>
      <p:sp>
        <p:nvSpPr>
          <p:cNvPr id="1358" name="Google Shape;1358;p59"/>
          <p:cNvSpPr txBox="1"/>
          <p:nvPr/>
        </p:nvSpPr>
        <p:spPr>
          <a:xfrm>
            <a:off x="4717348" y="2118419"/>
            <a:ext cx="5524200" cy="12360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Alef"/>
                <a:ea typeface="Alef"/>
                <a:cs typeface="Alef"/>
                <a:sym typeface="Alef"/>
              </a:rPr>
              <a:t>It’</a:t>
            </a:r>
            <a:r>
              <a:rPr lang="en" sz="2800">
                <a:solidFill>
                  <a:schemeClr val="lt1"/>
                </a:solidFill>
                <a:latin typeface="Alef"/>
                <a:ea typeface="Alef"/>
                <a:cs typeface="Alef"/>
                <a:sym typeface="Alef"/>
              </a:rPr>
              <a:t>s a gas giant and the biggest planet in the Solar System</a:t>
            </a:r>
            <a:endParaRPr sz="2800">
              <a:solidFill>
                <a:schemeClr val="lt1"/>
              </a:solidFill>
              <a:latin typeface="Alef"/>
              <a:ea typeface="Alef"/>
              <a:cs typeface="Alef"/>
              <a:sym typeface="Alef"/>
            </a:endParaRPr>
          </a:p>
        </p:txBody>
      </p:sp>
      <p:sp>
        <p:nvSpPr>
          <p:cNvPr id="1359" name="Google Shape;1359;p59"/>
          <p:cNvSpPr txBox="1"/>
          <p:nvPr/>
        </p:nvSpPr>
        <p:spPr>
          <a:xfrm>
            <a:off x="10577877" y="7126877"/>
            <a:ext cx="5524200" cy="12360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Alef"/>
                <a:ea typeface="Alef"/>
                <a:cs typeface="Alef"/>
                <a:sym typeface="Alef"/>
              </a:rPr>
              <a:t>Neptune is the farthest planet from the Sun</a:t>
            </a:r>
            <a:endParaRPr sz="2800">
              <a:solidFill>
                <a:schemeClr val="lt1"/>
              </a:solidFill>
              <a:latin typeface="Alef"/>
              <a:ea typeface="Alef"/>
              <a:cs typeface="Alef"/>
              <a:sym typeface="Alef"/>
            </a:endParaRPr>
          </a:p>
        </p:txBody>
      </p:sp>
      <p:sp>
        <p:nvSpPr>
          <p:cNvPr id="1360" name="Google Shape;1360;p59"/>
          <p:cNvSpPr txBox="1"/>
          <p:nvPr/>
        </p:nvSpPr>
        <p:spPr>
          <a:xfrm>
            <a:off x="4717194" y="7126877"/>
            <a:ext cx="5524200" cy="12360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Alef"/>
                <a:ea typeface="Alef"/>
                <a:cs typeface="Alef"/>
                <a:sym typeface="Alef"/>
              </a:rPr>
              <a:t>It’s the closest planet to the Sun and the smallest</a:t>
            </a:r>
            <a:endParaRPr sz="2800">
              <a:solidFill>
                <a:schemeClr val="lt1"/>
              </a:solidFill>
              <a:latin typeface="Alef"/>
              <a:ea typeface="Alef"/>
              <a:cs typeface="Alef"/>
              <a:sym typeface="Alef"/>
            </a:endParaRPr>
          </a:p>
        </p:txBody>
      </p:sp>
      <p:sp>
        <p:nvSpPr>
          <p:cNvPr id="1361" name="Google Shape;1361;p59"/>
          <p:cNvSpPr txBox="1"/>
          <p:nvPr/>
        </p:nvSpPr>
        <p:spPr>
          <a:xfrm>
            <a:off x="4716885" y="3670235"/>
            <a:ext cx="5524200" cy="1166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dk2"/>
                </a:solidFill>
                <a:latin typeface="Spartan"/>
                <a:ea typeface="Spartan"/>
                <a:cs typeface="Spartan"/>
                <a:sym typeface="Spartan"/>
              </a:rPr>
              <a:t>MARKET DEVELOPMENT</a:t>
            </a:r>
            <a:endParaRPr b="1" sz="3600">
              <a:solidFill>
                <a:schemeClr val="dk2"/>
              </a:solidFill>
              <a:latin typeface="Spartan"/>
              <a:ea typeface="Spartan"/>
              <a:cs typeface="Spartan"/>
              <a:sym typeface="Spartan"/>
            </a:endParaRPr>
          </a:p>
        </p:txBody>
      </p:sp>
      <p:sp>
        <p:nvSpPr>
          <p:cNvPr id="1362" name="Google Shape;1362;p59"/>
          <p:cNvSpPr txBox="1"/>
          <p:nvPr/>
        </p:nvSpPr>
        <p:spPr>
          <a:xfrm>
            <a:off x="10577797" y="3670235"/>
            <a:ext cx="5524200" cy="1166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dk2"/>
                </a:solidFill>
                <a:latin typeface="Spartan"/>
                <a:ea typeface="Spartan"/>
                <a:cs typeface="Spartan"/>
                <a:sym typeface="Spartan"/>
              </a:rPr>
              <a:t>DIVERSIFICATION AND CORRELATION</a:t>
            </a:r>
            <a:endParaRPr b="1" sz="3600">
              <a:solidFill>
                <a:schemeClr val="dk2"/>
              </a:solidFill>
              <a:latin typeface="Spartan"/>
              <a:ea typeface="Spartan"/>
              <a:cs typeface="Spartan"/>
              <a:sym typeface="Spartan"/>
            </a:endParaRPr>
          </a:p>
        </p:txBody>
      </p:sp>
      <p:sp>
        <p:nvSpPr>
          <p:cNvPr id="1363" name="Google Shape;1363;p59"/>
          <p:cNvSpPr txBox="1"/>
          <p:nvPr/>
        </p:nvSpPr>
        <p:spPr>
          <a:xfrm>
            <a:off x="4716885" y="5669312"/>
            <a:ext cx="5524200" cy="1166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dk2"/>
                </a:solidFill>
                <a:latin typeface="Spartan"/>
                <a:ea typeface="Spartan"/>
                <a:cs typeface="Spartan"/>
                <a:sym typeface="Spartan"/>
              </a:rPr>
              <a:t>MARKET PENETRATION</a:t>
            </a:r>
            <a:endParaRPr b="1" sz="3600">
              <a:solidFill>
                <a:schemeClr val="dk2"/>
              </a:solidFill>
              <a:latin typeface="Spartan"/>
              <a:ea typeface="Spartan"/>
              <a:cs typeface="Spartan"/>
              <a:sym typeface="Spartan"/>
            </a:endParaRPr>
          </a:p>
        </p:txBody>
      </p:sp>
      <p:sp>
        <p:nvSpPr>
          <p:cNvPr id="1364" name="Google Shape;1364;p59"/>
          <p:cNvSpPr txBox="1"/>
          <p:nvPr/>
        </p:nvSpPr>
        <p:spPr>
          <a:xfrm>
            <a:off x="10577797" y="5669312"/>
            <a:ext cx="5524200" cy="1166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dk2"/>
                </a:solidFill>
                <a:latin typeface="Spartan"/>
                <a:ea typeface="Spartan"/>
                <a:cs typeface="Spartan"/>
                <a:sym typeface="Spartan"/>
              </a:rPr>
              <a:t>PRODUCT DEVELOPMENT</a:t>
            </a:r>
            <a:endParaRPr b="1" sz="3600">
              <a:solidFill>
                <a:schemeClr val="dk2"/>
              </a:solidFill>
              <a:latin typeface="Spartan"/>
              <a:ea typeface="Spartan"/>
              <a:cs typeface="Spartan"/>
              <a:sym typeface="Spartan"/>
            </a:endParaRPr>
          </a:p>
        </p:txBody>
      </p:sp>
      <p:grpSp>
        <p:nvGrpSpPr>
          <p:cNvPr id="1365" name="Google Shape;1365;p59"/>
          <p:cNvGrpSpPr/>
          <p:nvPr/>
        </p:nvGrpSpPr>
        <p:grpSpPr>
          <a:xfrm>
            <a:off x="1856084" y="4026613"/>
            <a:ext cx="2559673" cy="2439047"/>
            <a:chOff x="928042" y="2013306"/>
            <a:chExt cx="1279837" cy="1219523"/>
          </a:xfrm>
        </p:grpSpPr>
        <p:sp>
          <p:nvSpPr>
            <p:cNvPr id="1366" name="Google Shape;1366;p59"/>
            <p:cNvSpPr txBox="1"/>
            <p:nvPr/>
          </p:nvSpPr>
          <p:spPr>
            <a:xfrm>
              <a:off x="1220579" y="2013306"/>
              <a:ext cx="987300" cy="226800"/>
            </a:xfrm>
            <a:prstGeom prst="rect">
              <a:avLst/>
            </a:prstGeom>
            <a:noFill/>
            <a:ln>
              <a:noFill/>
            </a:ln>
          </p:spPr>
          <p:txBody>
            <a:bodyPr anchorCtr="0" anchor="ctr" bIns="182850" lIns="182850" spcFirstLastPara="1" rIns="182850" wrap="square" tIns="182850">
              <a:noAutofit/>
            </a:bodyPr>
            <a:lstStyle/>
            <a:p>
              <a:pPr indent="0" lvl="0" marL="0" rtl="0" algn="r">
                <a:spcBef>
                  <a:spcPts val="0"/>
                </a:spcBef>
                <a:spcAft>
                  <a:spcPts val="0"/>
                </a:spcAft>
                <a:buNone/>
              </a:pPr>
              <a:r>
                <a:rPr lang="en" sz="2800">
                  <a:solidFill>
                    <a:schemeClr val="lt1"/>
                  </a:solidFill>
                  <a:latin typeface="Alef"/>
                  <a:ea typeface="Alef"/>
                  <a:cs typeface="Alef"/>
                  <a:sym typeface="Alef"/>
                </a:rPr>
                <a:t>New</a:t>
              </a:r>
              <a:endParaRPr sz="2800">
                <a:solidFill>
                  <a:schemeClr val="lt1"/>
                </a:solidFill>
                <a:latin typeface="Alef"/>
                <a:ea typeface="Alef"/>
                <a:cs typeface="Alef"/>
                <a:sym typeface="Alef"/>
              </a:endParaRPr>
            </a:p>
          </p:txBody>
        </p:sp>
        <p:sp>
          <p:nvSpPr>
            <p:cNvPr id="1367" name="Google Shape;1367;p59"/>
            <p:cNvSpPr txBox="1"/>
            <p:nvPr/>
          </p:nvSpPr>
          <p:spPr>
            <a:xfrm>
              <a:off x="1220579" y="3006030"/>
              <a:ext cx="987300" cy="226800"/>
            </a:xfrm>
            <a:prstGeom prst="rect">
              <a:avLst/>
            </a:prstGeom>
            <a:noFill/>
            <a:ln>
              <a:noFill/>
            </a:ln>
          </p:spPr>
          <p:txBody>
            <a:bodyPr anchorCtr="0" anchor="ctr" bIns="182850" lIns="182850" spcFirstLastPara="1" rIns="182850" wrap="square" tIns="182850">
              <a:noAutofit/>
            </a:bodyPr>
            <a:lstStyle/>
            <a:p>
              <a:pPr indent="0" lvl="0" marL="0" rtl="0" algn="r">
                <a:spcBef>
                  <a:spcPts val="0"/>
                </a:spcBef>
                <a:spcAft>
                  <a:spcPts val="0"/>
                </a:spcAft>
                <a:buNone/>
              </a:pPr>
              <a:r>
                <a:rPr lang="en" sz="2800">
                  <a:solidFill>
                    <a:schemeClr val="lt1"/>
                  </a:solidFill>
                  <a:latin typeface="Alef"/>
                  <a:ea typeface="Alef"/>
                  <a:cs typeface="Alef"/>
                  <a:sym typeface="Alef"/>
                </a:rPr>
                <a:t>Current</a:t>
              </a:r>
              <a:endParaRPr sz="2800">
                <a:solidFill>
                  <a:schemeClr val="lt1"/>
                </a:solidFill>
                <a:latin typeface="Alef"/>
                <a:ea typeface="Alef"/>
                <a:cs typeface="Alef"/>
                <a:sym typeface="Alef"/>
              </a:endParaRPr>
            </a:p>
          </p:txBody>
        </p:sp>
        <p:sp>
          <p:nvSpPr>
            <p:cNvPr id="1368" name="Google Shape;1368;p59"/>
            <p:cNvSpPr txBox="1"/>
            <p:nvPr/>
          </p:nvSpPr>
          <p:spPr>
            <a:xfrm>
              <a:off x="928042" y="2477224"/>
              <a:ext cx="1279800" cy="298500"/>
            </a:xfrm>
            <a:prstGeom prst="rect">
              <a:avLst/>
            </a:prstGeom>
            <a:noFill/>
            <a:ln>
              <a:noFill/>
            </a:ln>
          </p:spPr>
          <p:txBody>
            <a:bodyPr anchorCtr="0" anchor="ctr" bIns="182850" lIns="182850" spcFirstLastPara="1" rIns="182850" wrap="square" tIns="182850">
              <a:noAutofit/>
            </a:bodyPr>
            <a:lstStyle/>
            <a:p>
              <a:pPr indent="0" lvl="0" marL="0" rtl="0" algn="r">
                <a:spcBef>
                  <a:spcPts val="0"/>
                </a:spcBef>
                <a:spcAft>
                  <a:spcPts val="0"/>
                </a:spcAft>
                <a:buNone/>
              </a:pPr>
              <a:r>
                <a:rPr b="1" lang="en" sz="3600">
                  <a:solidFill>
                    <a:schemeClr val="dk2"/>
                  </a:solidFill>
                  <a:latin typeface="Spartan"/>
                  <a:ea typeface="Spartan"/>
                  <a:cs typeface="Spartan"/>
                  <a:sym typeface="Spartan"/>
                </a:rPr>
                <a:t>MARKET</a:t>
              </a:r>
              <a:endParaRPr b="1" sz="3600">
                <a:solidFill>
                  <a:schemeClr val="dk2"/>
                </a:solidFill>
                <a:latin typeface="Spartan"/>
                <a:ea typeface="Spartan"/>
                <a:cs typeface="Spartan"/>
                <a:sym typeface="Spartan"/>
              </a:endParaRPr>
            </a:p>
          </p:txBody>
        </p:sp>
      </p:grpSp>
      <p:grpSp>
        <p:nvGrpSpPr>
          <p:cNvPr id="1369" name="Google Shape;1369;p59"/>
          <p:cNvGrpSpPr/>
          <p:nvPr/>
        </p:nvGrpSpPr>
        <p:grpSpPr>
          <a:xfrm>
            <a:off x="6492157" y="8647783"/>
            <a:ext cx="7835150" cy="597000"/>
            <a:chOff x="3246079" y="4323892"/>
            <a:chExt cx="3917575" cy="298500"/>
          </a:xfrm>
        </p:grpSpPr>
        <p:sp>
          <p:nvSpPr>
            <p:cNvPr id="1370" name="Google Shape;1370;p59"/>
            <p:cNvSpPr txBox="1"/>
            <p:nvPr/>
          </p:nvSpPr>
          <p:spPr>
            <a:xfrm>
              <a:off x="4339518" y="4323892"/>
              <a:ext cx="1820400" cy="2985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dk2"/>
                  </a:solidFill>
                  <a:latin typeface="Spartan"/>
                  <a:ea typeface="Spartan"/>
                  <a:cs typeface="Spartan"/>
                  <a:sym typeface="Spartan"/>
                </a:rPr>
                <a:t>PRODUCTS</a:t>
              </a:r>
              <a:endParaRPr b="1" sz="3600">
                <a:solidFill>
                  <a:schemeClr val="dk2"/>
                </a:solidFill>
                <a:latin typeface="Spartan"/>
                <a:ea typeface="Spartan"/>
                <a:cs typeface="Spartan"/>
                <a:sym typeface="Spartan"/>
              </a:endParaRPr>
            </a:p>
          </p:txBody>
        </p:sp>
        <p:sp>
          <p:nvSpPr>
            <p:cNvPr id="1371" name="Google Shape;1371;p59"/>
            <p:cNvSpPr txBox="1"/>
            <p:nvPr/>
          </p:nvSpPr>
          <p:spPr>
            <a:xfrm>
              <a:off x="3246079" y="4323897"/>
              <a:ext cx="987300" cy="226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Alef"/>
                  <a:ea typeface="Alef"/>
                  <a:cs typeface="Alef"/>
                  <a:sym typeface="Alef"/>
                </a:rPr>
                <a:t>Current</a:t>
              </a:r>
              <a:endParaRPr sz="2800">
                <a:solidFill>
                  <a:schemeClr val="lt1"/>
                </a:solidFill>
                <a:latin typeface="Alef"/>
                <a:ea typeface="Alef"/>
                <a:cs typeface="Alef"/>
                <a:sym typeface="Alef"/>
              </a:endParaRPr>
            </a:p>
          </p:txBody>
        </p:sp>
        <p:sp>
          <p:nvSpPr>
            <p:cNvPr id="1372" name="Google Shape;1372;p59"/>
            <p:cNvSpPr txBox="1"/>
            <p:nvPr/>
          </p:nvSpPr>
          <p:spPr>
            <a:xfrm>
              <a:off x="6176354" y="4323899"/>
              <a:ext cx="987300" cy="226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Alef"/>
                  <a:ea typeface="Alef"/>
                  <a:cs typeface="Alef"/>
                  <a:sym typeface="Alef"/>
                </a:rPr>
                <a:t>New</a:t>
              </a:r>
              <a:endParaRPr sz="2800">
                <a:solidFill>
                  <a:schemeClr val="lt1"/>
                </a:solidFill>
                <a:latin typeface="Alef"/>
                <a:ea typeface="Alef"/>
                <a:cs typeface="Alef"/>
                <a:sym typeface="Alef"/>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60"/>
          <p:cNvSpPr txBox="1"/>
          <p:nvPr>
            <p:ph type="title"/>
          </p:nvPr>
        </p:nvSpPr>
        <p:spPr>
          <a:xfrm>
            <a:off x="1517550" y="781573"/>
            <a:ext cx="152526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ABOUT PORTER'S GENERIC STRATEGIES</a:t>
            </a:r>
            <a:endParaRPr/>
          </a:p>
        </p:txBody>
      </p:sp>
      <p:sp>
        <p:nvSpPr>
          <p:cNvPr id="1378" name="Google Shape;1378;p60"/>
          <p:cNvSpPr txBox="1"/>
          <p:nvPr>
            <p:ph idx="2" type="title"/>
          </p:nvPr>
        </p:nvSpPr>
        <p:spPr>
          <a:xfrm>
            <a:off x="6951158" y="3252200"/>
            <a:ext cx="4386000" cy="10632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MARS</a:t>
            </a:r>
            <a:endParaRPr/>
          </a:p>
        </p:txBody>
      </p:sp>
      <p:sp>
        <p:nvSpPr>
          <p:cNvPr id="1379" name="Google Shape;1379;p60"/>
          <p:cNvSpPr txBox="1"/>
          <p:nvPr>
            <p:ph idx="3" type="title"/>
          </p:nvPr>
        </p:nvSpPr>
        <p:spPr>
          <a:xfrm>
            <a:off x="6951017" y="4112937"/>
            <a:ext cx="4386000" cy="1506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latin typeface="Alef"/>
                <a:ea typeface="Alef"/>
                <a:cs typeface="Alef"/>
                <a:sym typeface="Alef"/>
              </a:rPr>
              <a:t>Despite being red, Mars is a cold place</a:t>
            </a:r>
            <a:endParaRPr>
              <a:latin typeface="Alef"/>
              <a:ea typeface="Alef"/>
              <a:cs typeface="Alef"/>
              <a:sym typeface="Alef"/>
            </a:endParaRPr>
          </a:p>
        </p:txBody>
      </p:sp>
      <p:sp>
        <p:nvSpPr>
          <p:cNvPr id="1380" name="Google Shape;1380;p60"/>
          <p:cNvSpPr txBox="1"/>
          <p:nvPr>
            <p:ph idx="4" type="title"/>
          </p:nvPr>
        </p:nvSpPr>
        <p:spPr>
          <a:xfrm>
            <a:off x="2182250" y="3252200"/>
            <a:ext cx="4386000" cy="10632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MERCURY</a:t>
            </a:r>
            <a:endParaRPr/>
          </a:p>
        </p:txBody>
      </p:sp>
      <p:sp>
        <p:nvSpPr>
          <p:cNvPr id="1381" name="Google Shape;1381;p60"/>
          <p:cNvSpPr txBox="1"/>
          <p:nvPr>
            <p:ph idx="5" type="title"/>
          </p:nvPr>
        </p:nvSpPr>
        <p:spPr>
          <a:xfrm>
            <a:off x="2182250" y="4112937"/>
            <a:ext cx="4386000" cy="1506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latin typeface="Alef"/>
                <a:ea typeface="Alef"/>
                <a:cs typeface="Alef"/>
                <a:sym typeface="Alef"/>
              </a:rPr>
              <a:t>Mercury is the closest planet to the Sun</a:t>
            </a:r>
            <a:endParaRPr>
              <a:latin typeface="Alef"/>
              <a:ea typeface="Alef"/>
              <a:cs typeface="Alef"/>
              <a:sym typeface="Alef"/>
            </a:endParaRPr>
          </a:p>
        </p:txBody>
      </p:sp>
      <p:sp>
        <p:nvSpPr>
          <p:cNvPr id="1382" name="Google Shape;1382;p60"/>
          <p:cNvSpPr txBox="1"/>
          <p:nvPr>
            <p:ph idx="6" type="title"/>
          </p:nvPr>
        </p:nvSpPr>
        <p:spPr>
          <a:xfrm>
            <a:off x="11719667" y="3252200"/>
            <a:ext cx="4386000" cy="10632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NEPTUNE</a:t>
            </a:r>
            <a:endParaRPr/>
          </a:p>
        </p:txBody>
      </p:sp>
      <p:sp>
        <p:nvSpPr>
          <p:cNvPr id="1383" name="Google Shape;1383;p60"/>
          <p:cNvSpPr txBox="1"/>
          <p:nvPr>
            <p:ph idx="7" type="title"/>
          </p:nvPr>
        </p:nvSpPr>
        <p:spPr>
          <a:xfrm>
            <a:off x="11719595" y="4112937"/>
            <a:ext cx="4386000" cy="1506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latin typeface="Alef"/>
                <a:ea typeface="Alef"/>
                <a:cs typeface="Alef"/>
                <a:sym typeface="Alef"/>
              </a:rPr>
              <a:t>It’s the farthest planet from the Sun</a:t>
            </a:r>
            <a:endParaRPr>
              <a:latin typeface="Alef"/>
              <a:ea typeface="Alef"/>
              <a:cs typeface="Alef"/>
              <a:sym typeface="Alef"/>
            </a:endParaRPr>
          </a:p>
          <a:p>
            <a:pPr indent="0" lvl="0" marL="0" rtl="0" algn="ctr">
              <a:spcBef>
                <a:spcPts val="0"/>
              </a:spcBef>
              <a:spcAft>
                <a:spcPts val="0"/>
              </a:spcAft>
              <a:buNone/>
            </a:pPr>
            <a:r>
              <a:t/>
            </a:r>
            <a:endParaRPr>
              <a:latin typeface="Alef"/>
              <a:ea typeface="Alef"/>
              <a:cs typeface="Alef"/>
              <a:sym typeface="Alef"/>
            </a:endParaRPr>
          </a:p>
        </p:txBody>
      </p:sp>
      <p:sp>
        <p:nvSpPr>
          <p:cNvPr id="1384" name="Google Shape;1384;p60"/>
          <p:cNvSpPr txBox="1"/>
          <p:nvPr>
            <p:ph idx="8" type="title"/>
          </p:nvPr>
        </p:nvSpPr>
        <p:spPr>
          <a:xfrm>
            <a:off x="6951158" y="6708205"/>
            <a:ext cx="4386000" cy="10632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JUPITER</a:t>
            </a:r>
            <a:endParaRPr/>
          </a:p>
        </p:txBody>
      </p:sp>
      <p:sp>
        <p:nvSpPr>
          <p:cNvPr id="1385" name="Google Shape;1385;p60"/>
          <p:cNvSpPr txBox="1"/>
          <p:nvPr>
            <p:ph idx="9" type="title"/>
          </p:nvPr>
        </p:nvSpPr>
        <p:spPr>
          <a:xfrm>
            <a:off x="6951039" y="7568941"/>
            <a:ext cx="4386000" cy="1506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latin typeface="Alef"/>
                <a:ea typeface="Alef"/>
                <a:cs typeface="Alef"/>
                <a:sym typeface="Alef"/>
              </a:rPr>
              <a:t>Jupiter is the biggest planet of them all</a:t>
            </a:r>
            <a:endParaRPr>
              <a:latin typeface="Alef"/>
              <a:ea typeface="Alef"/>
              <a:cs typeface="Alef"/>
              <a:sym typeface="Alef"/>
            </a:endParaRPr>
          </a:p>
        </p:txBody>
      </p:sp>
      <p:sp>
        <p:nvSpPr>
          <p:cNvPr id="1386" name="Google Shape;1386;p60"/>
          <p:cNvSpPr txBox="1"/>
          <p:nvPr>
            <p:ph idx="13" type="title"/>
          </p:nvPr>
        </p:nvSpPr>
        <p:spPr>
          <a:xfrm>
            <a:off x="2182250" y="6708205"/>
            <a:ext cx="4386000" cy="10632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SATURN</a:t>
            </a:r>
            <a:endParaRPr/>
          </a:p>
        </p:txBody>
      </p:sp>
      <p:sp>
        <p:nvSpPr>
          <p:cNvPr id="1387" name="Google Shape;1387;p60"/>
          <p:cNvSpPr txBox="1"/>
          <p:nvPr>
            <p:ph idx="14" type="title"/>
          </p:nvPr>
        </p:nvSpPr>
        <p:spPr>
          <a:xfrm>
            <a:off x="2182250" y="7568941"/>
            <a:ext cx="4386000" cy="1506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latin typeface="Alef"/>
                <a:ea typeface="Alef"/>
                <a:cs typeface="Alef"/>
                <a:sym typeface="Alef"/>
              </a:rPr>
              <a:t>It’s composed of hydrogen and helium</a:t>
            </a:r>
            <a:endParaRPr>
              <a:latin typeface="Alef"/>
              <a:ea typeface="Alef"/>
              <a:cs typeface="Alef"/>
              <a:sym typeface="Alef"/>
            </a:endParaRPr>
          </a:p>
        </p:txBody>
      </p:sp>
      <p:sp>
        <p:nvSpPr>
          <p:cNvPr id="1388" name="Google Shape;1388;p60"/>
          <p:cNvSpPr txBox="1"/>
          <p:nvPr>
            <p:ph idx="15" type="title"/>
          </p:nvPr>
        </p:nvSpPr>
        <p:spPr>
          <a:xfrm>
            <a:off x="11719667" y="6708205"/>
            <a:ext cx="4386000" cy="10632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VENUS</a:t>
            </a:r>
            <a:endParaRPr/>
          </a:p>
        </p:txBody>
      </p:sp>
      <p:sp>
        <p:nvSpPr>
          <p:cNvPr id="1389" name="Google Shape;1389;p60"/>
          <p:cNvSpPr txBox="1"/>
          <p:nvPr>
            <p:ph idx="16" type="title"/>
          </p:nvPr>
        </p:nvSpPr>
        <p:spPr>
          <a:xfrm>
            <a:off x="11719595" y="7568941"/>
            <a:ext cx="4386000" cy="1506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latin typeface="Alef"/>
                <a:ea typeface="Alef"/>
                <a:cs typeface="Alef"/>
                <a:sym typeface="Alef"/>
              </a:rPr>
              <a:t>Venus is the second planet from the Sun</a:t>
            </a:r>
            <a:endParaRPr>
              <a:latin typeface="Alef"/>
              <a:ea typeface="Alef"/>
              <a:cs typeface="Alef"/>
              <a:sym typeface="Alef"/>
            </a:endParaRPr>
          </a:p>
        </p:txBody>
      </p:sp>
      <p:grpSp>
        <p:nvGrpSpPr>
          <p:cNvPr id="1390" name="Google Shape;1390;p60"/>
          <p:cNvGrpSpPr/>
          <p:nvPr/>
        </p:nvGrpSpPr>
        <p:grpSpPr>
          <a:xfrm>
            <a:off x="4000402" y="2368487"/>
            <a:ext cx="885115" cy="883691"/>
            <a:chOff x="7526426" y="3074700"/>
            <a:chExt cx="2326800" cy="2323058"/>
          </a:xfrm>
        </p:grpSpPr>
        <p:sp>
          <p:nvSpPr>
            <p:cNvPr id="1391" name="Google Shape;1391;p60"/>
            <p:cNvSpPr/>
            <p:nvPr/>
          </p:nvSpPr>
          <p:spPr>
            <a:xfrm rot="2097229">
              <a:off x="7805141" y="3443597"/>
              <a:ext cx="1769369" cy="1530506"/>
            </a:xfrm>
            <a:prstGeom prst="triangle">
              <a:avLst>
                <a:gd fmla="val 50000" name="adj"/>
              </a:avLst>
            </a:prstGeom>
            <a:noFill/>
            <a:ln cap="flat" cmpd="sng" w="19050">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392" name="Google Shape;1392;p60"/>
            <p:cNvGrpSpPr/>
            <p:nvPr/>
          </p:nvGrpSpPr>
          <p:grpSpPr>
            <a:xfrm>
              <a:off x="7783373" y="3676410"/>
              <a:ext cx="1721348" cy="1721348"/>
              <a:chOff x="2276175" y="1183600"/>
              <a:chExt cx="1504675" cy="1504675"/>
            </a:xfrm>
          </p:grpSpPr>
          <p:sp>
            <p:nvSpPr>
              <p:cNvPr id="1393" name="Google Shape;1393;p60"/>
              <p:cNvSpPr/>
              <p:nvPr/>
            </p:nvSpPr>
            <p:spPr>
              <a:xfrm>
                <a:off x="2276175" y="1183600"/>
                <a:ext cx="1504675" cy="1504675"/>
              </a:xfrm>
              <a:custGeom>
                <a:rect b="b" l="l" r="r" t="t"/>
                <a:pathLst>
                  <a:path extrusionOk="0" h="60187" w="60187">
                    <a:moveTo>
                      <a:pt x="49482" y="10716"/>
                    </a:moveTo>
                    <a:cubicBezTo>
                      <a:pt x="60186" y="21420"/>
                      <a:pt x="60186" y="38768"/>
                      <a:pt x="49482" y="49483"/>
                    </a:cubicBezTo>
                    <a:cubicBezTo>
                      <a:pt x="38767" y="60187"/>
                      <a:pt x="21419" y="60187"/>
                      <a:pt x="10704" y="49483"/>
                    </a:cubicBezTo>
                    <a:cubicBezTo>
                      <a:pt x="0" y="38768"/>
                      <a:pt x="0" y="21420"/>
                      <a:pt x="10704" y="10716"/>
                    </a:cubicBezTo>
                    <a:cubicBezTo>
                      <a:pt x="21419" y="1"/>
                      <a:pt x="38767" y="1"/>
                      <a:pt x="49482" y="10716"/>
                    </a:cubicBezTo>
                    <a:close/>
                  </a:path>
                </a:pathLst>
              </a:custGeom>
              <a:gradFill>
                <a:gsLst>
                  <a:gs pos="0">
                    <a:srgbClr val="FEFFB7"/>
                  </a:gs>
                  <a:gs pos="58999">
                    <a:srgbClr val="F7B0B6"/>
                  </a:gs>
                  <a:gs pos="92000">
                    <a:srgbClr val="CF65B0"/>
                  </a:gs>
                  <a:gs pos="100000">
                    <a:srgbClr val="FEFFB7"/>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4" name="Google Shape;1394;p60"/>
              <p:cNvSpPr/>
              <p:nvPr/>
            </p:nvSpPr>
            <p:spPr>
              <a:xfrm>
                <a:off x="2541671" y="1370841"/>
                <a:ext cx="600399" cy="626921"/>
              </a:xfrm>
              <a:custGeom>
                <a:rect b="b" l="l" r="r" t="t"/>
                <a:pathLst>
                  <a:path extrusionOk="0" h="19147" w="18337">
                    <a:moveTo>
                      <a:pt x="17253" y="7073"/>
                    </a:moveTo>
                    <a:cubicBezTo>
                      <a:pt x="18336" y="10431"/>
                      <a:pt x="17312" y="14110"/>
                      <a:pt x="14633" y="16396"/>
                    </a:cubicBezTo>
                    <a:cubicBezTo>
                      <a:pt x="11954" y="18694"/>
                      <a:pt x="8156" y="19146"/>
                      <a:pt x="5013" y="17551"/>
                    </a:cubicBezTo>
                    <a:cubicBezTo>
                      <a:pt x="1870" y="15955"/>
                      <a:pt x="0" y="12621"/>
                      <a:pt x="274" y="9109"/>
                    </a:cubicBezTo>
                    <a:cubicBezTo>
                      <a:pt x="536" y="5597"/>
                      <a:pt x="2906" y="2585"/>
                      <a:pt x="6251" y="1489"/>
                    </a:cubicBezTo>
                    <a:cubicBezTo>
                      <a:pt x="10835" y="1"/>
                      <a:pt x="15752" y="2501"/>
                      <a:pt x="17253" y="7073"/>
                    </a:cubicBezTo>
                    <a:close/>
                  </a:path>
                </a:pathLst>
              </a:custGeom>
              <a:gradFill>
                <a:gsLst>
                  <a:gs pos="0">
                    <a:srgbClr val="FFFFFF">
                      <a:alpha val="5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cxnSp>
          <p:nvCxnSpPr>
            <p:cNvPr id="1395" name="Google Shape;1395;p60"/>
            <p:cNvCxnSpPr>
              <a:stCxn id="1391" idx="0"/>
              <a:endCxn id="1391" idx="4"/>
            </p:cNvCxnSpPr>
            <p:nvPr/>
          </p:nvCxnSpPr>
          <p:spPr>
            <a:xfrm flipH="1">
              <a:off x="8976626" y="3581550"/>
              <a:ext cx="151500" cy="1761600"/>
            </a:xfrm>
            <a:prstGeom prst="straightConnector1">
              <a:avLst/>
            </a:prstGeom>
            <a:noFill/>
            <a:ln cap="flat" cmpd="sng" w="19050">
              <a:solidFill>
                <a:schemeClr val="lt1"/>
              </a:solidFill>
              <a:prstDash val="solid"/>
              <a:round/>
              <a:headEnd len="med" w="med" type="none"/>
              <a:tailEnd len="med" w="med" type="none"/>
            </a:ln>
          </p:spPr>
        </p:cxnSp>
        <p:cxnSp>
          <p:nvCxnSpPr>
            <p:cNvPr id="1396" name="Google Shape;1396;p60"/>
            <p:cNvCxnSpPr>
              <a:stCxn id="1391" idx="2"/>
              <a:endCxn id="1391" idx="4"/>
            </p:cNvCxnSpPr>
            <p:nvPr/>
          </p:nvCxnSpPr>
          <p:spPr>
            <a:xfrm>
              <a:off x="7526426" y="4329300"/>
              <a:ext cx="1450200" cy="1013700"/>
            </a:xfrm>
            <a:prstGeom prst="straightConnector1">
              <a:avLst/>
            </a:prstGeom>
            <a:noFill/>
            <a:ln cap="flat" cmpd="sng" w="19050">
              <a:solidFill>
                <a:schemeClr val="lt1"/>
              </a:solidFill>
              <a:prstDash val="solid"/>
              <a:round/>
              <a:headEnd len="med" w="med" type="none"/>
              <a:tailEnd len="med" w="med" type="none"/>
            </a:ln>
          </p:spPr>
        </p:cxnSp>
      </p:grpSp>
      <p:grpSp>
        <p:nvGrpSpPr>
          <p:cNvPr id="1397" name="Google Shape;1397;p60"/>
          <p:cNvGrpSpPr/>
          <p:nvPr/>
        </p:nvGrpSpPr>
        <p:grpSpPr>
          <a:xfrm>
            <a:off x="8701402" y="2368487"/>
            <a:ext cx="885115" cy="883691"/>
            <a:chOff x="7526426" y="3074700"/>
            <a:chExt cx="2326800" cy="2323058"/>
          </a:xfrm>
        </p:grpSpPr>
        <p:sp>
          <p:nvSpPr>
            <p:cNvPr id="1398" name="Google Shape;1398;p60"/>
            <p:cNvSpPr/>
            <p:nvPr/>
          </p:nvSpPr>
          <p:spPr>
            <a:xfrm rot="2097229">
              <a:off x="7805141" y="3443597"/>
              <a:ext cx="1769369" cy="1530506"/>
            </a:xfrm>
            <a:prstGeom prst="triangle">
              <a:avLst>
                <a:gd fmla="val 50000" name="adj"/>
              </a:avLst>
            </a:prstGeom>
            <a:noFill/>
            <a:ln cap="flat" cmpd="sng" w="19050">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399" name="Google Shape;1399;p60"/>
            <p:cNvGrpSpPr/>
            <p:nvPr/>
          </p:nvGrpSpPr>
          <p:grpSpPr>
            <a:xfrm>
              <a:off x="7783373" y="3676410"/>
              <a:ext cx="1721348" cy="1721348"/>
              <a:chOff x="2276175" y="1183600"/>
              <a:chExt cx="1504675" cy="1504675"/>
            </a:xfrm>
          </p:grpSpPr>
          <p:sp>
            <p:nvSpPr>
              <p:cNvPr id="1400" name="Google Shape;1400;p60"/>
              <p:cNvSpPr/>
              <p:nvPr/>
            </p:nvSpPr>
            <p:spPr>
              <a:xfrm>
                <a:off x="2276175" y="1183600"/>
                <a:ext cx="1504675" cy="1504675"/>
              </a:xfrm>
              <a:custGeom>
                <a:rect b="b" l="l" r="r" t="t"/>
                <a:pathLst>
                  <a:path extrusionOk="0" h="60187" w="60187">
                    <a:moveTo>
                      <a:pt x="49482" y="10716"/>
                    </a:moveTo>
                    <a:cubicBezTo>
                      <a:pt x="60186" y="21420"/>
                      <a:pt x="60186" y="38768"/>
                      <a:pt x="49482" y="49483"/>
                    </a:cubicBezTo>
                    <a:cubicBezTo>
                      <a:pt x="38767" y="60187"/>
                      <a:pt x="21419" y="60187"/>
                      <a:pt x="10704" y="49483"/>
                    </a:cubicBezTo>
                    <a:cubicBezTo>
                      <a:pt x="0" y="38768"/>
                      <a:pt x="0" y="21420"/>
                      <a:pt x="10704" y="10716"/>
                    </a:cubicBezTo>
                    <a:cubicBezTo>
                      <a:pt x="21419" y="1"/>
                      <a:pt x="38767" y="1"/>
                      <a:pt x="49482" y="10716"/>
                    </a:cubicBezTo>
                    <a:close/>
                  </a:path>
                </a:pathLst>
              </a:custGeom>
              <a:gradFill>
                <a:gsLst>
                  <a:gs pos="0">
                    <a:srgbClr val="FEFFB7"/>
                  </a:gs>
                  <a:gs pos="58999">
                    <a:srgbClr val="F7B0B6"/>
                  </a:gs>
                  <a:gs pos="92000">
                    <a:srgbClr val="CF65B0"/>
                  </a:gs>
                  <a:gs pos="100000">
                    <a:srgbClr val="FEFFB7"/>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1" name="Google Shape;1401;p60"/>
              <p:cNvSpPr/>
              <p:nvPr/>
            </p:nvSpPr>
            <p:spPr>
              <a:xfrm>
                <a:off x="2541671" y="1370841"/>
                <a:ext cx="600399" cy="626921"/>
              </a:xfrm>
              <a:custGeom>
                <a:rect b="b" l="l" r="r" t="t"/>
                <a:pathLst>
                  <a:path extrusionOk="0" h="19147" w="18337">
                    <a:moveTo>
                      <a:pt x="17253" y="7073"/>
                    </a:moveTo>
                    <a:cubicBezTo>
                      <a:pt x="18336" y="10431"/>
                      <a:pt x="17312" y="14110"/>
                      <a:pt x="14633" y="16396"/>
                    </a:cubicBezTo>
                    <a:cubicBezTo>
                      <a:pt x="11954" y="18694"/>
                      <a:pt x="8156" y="19146"/>
                      <a:pt x="5013" y="17551"/>
                    </a:cubicBezTo>
                    <a:cubicBezTo>
                      <a:pt x="1870" y="15955"/>
                      <a:pt x="0" y="12621"/>
                      <a:pt x="274" y="9109"/>
                    </a:cubicBezTo>
                    <a:cubicBezTo>
                      <a:pt x="536" y="5597"/>
                      <a:pt x="2906" y="2585"/>
                      <a:pt x="6251" y="1489"/>
                    </a:cubicBezTo>
                    <a:cubicBezTo>
                      <a:pt x="10835" y="1"/>
                      <a:pt x="15752" y="2501"/>
                      <a:pt x="17253" y="7073"/>
                    </a:cubicBezTo>
                    <a:close/>
                  </a:path>
                </a:pathLst>
              </a:custGeom>
              <a:gradFill>
                <a:gsLst>
                  <a:gs pos="0">
                    <a:srgbClr val="FFFFFF">
                      <a:alpha val="5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cxnSp>
          <p:nvCxnSpPr>
            <p:cNvPr id="1402" name="Google Shape;1402;p60"/>
            <p:cNvCxnSpPr>
              <a:stCxn id="1398" idx="0"/>
              <a:endCxn id="1398" idx="4"/>
            </p:cNvCxnSpPr>
            <p:nvPr/>
          </p:nvCxnSpPr>
          <p:spPr>
            <a:xfrm flipH="1">
              <a:off x="8976626" y="3581550"/>
              <a:ext cx="151500" cy="1761600"/>
            </a:xfrm>
            <a:prstGeom prst="straightConnector1">
              <a:avLst/>
            </a:prstGeom>
            <a:noFill/>
            <a:ln cap="flat" cmpd="sng" w="19050">
              <a:solidFill>
                <a:schemeClr val="lt1"/>
              </a:solidFill>
              <a:prstDash val="solid"/>
              <a:round/>
              <a:headEnd len="med" w="med" type="none"/>
              <a:tailEnd len="med" w="med" type="none"/>
            </a:ln>
          </p:spPr>
        </p:cxnSp>
        <p:cxnSp>
          <p:nvCxnSpPr>
            <p:cNvPr id="1403" name="Google Shape;1403;p60"/>
            <p:cNvCxnSpPr>
              <a:stCxn id="1398" idx="2"/>
              <a:endCxn id="1398" idx="4"/>
            </p:cNvCxnSpPr>
            <p:nvPr/>
          </p:nvCxnSpPr>
          <p:spPr>
            <a:xfrm>
              <a:off x="7526426" y="4329300"/>
              <a:ext cx="1450200" cy="1013700"/>
            </a:xfrm>
            <a:prstGeom prst="straightConnector1">
              <a:avLst/>
            </a:prstGeom>
            <a:noFill/>
            <a:ln cap="flat" cmpd="sng" w="19050">
              <a:solidFill>
                <a:schemeClr val="lt1"/>
              </a:solidFill>
              <a:prstDash val="solid"/>
              <a:round/>
              <a:headEnd len="med" w="med" type="none"/>
              <a:tailEnd len="med" w="med" type="none"/>
            </a:ln>
          </p:spPr>
        </p:cxnSp>
      </p:grpSp>
      <p:grpSp>
        <p:nvGrpSpPr>
          <p:cNvPr id="1404" name="Google Shape;1404;p60"/>
          <p:cNvGrpSpPr/>
          <p:nvPr/>
        </p:nvGrpSpPr>
        <p:grpSpPr>
          <a:xfrm>
            <a:off x="13470102" y="2368487"/>
            <a:ext cx="885115" cy="883691"/>
            <a:chOff x="7526426" y="3074700"/>
            <a:chExt cx="2326800" cy="2323058"/>
          </a:xfrm>
        </p:grpSpPr>
        <p:sp>
          <p:nvSpPr>
            <p:cNvPr id="1405" name="Google Shape;1405;p60"/>
            <p:cNvSpPr/>
            <p:nvPr/>
          </p:nvSpPr>
          <p:spPr>
            <a:xfrm rot="2097229">
              <a:off x="7805141" y="3443597"/>
              <a:ext cx="1769369" cy="1530506"/>
            </a:xfrm>
            <a:prstGeom prst="triangle">
              <a:avLst>
                <a:gd fmla="val 50000" name="adj"/>
              </a:avLst>
            </a:prstGeom>
            <a:noFill/>
            <a:ln cap="flat" cmpd="sng" w="19050">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406" name="Google Shape;1406;p60"/>
            <p:cNvGrpSpPr/>
            <p:nvPr/>
          </p:nvGrpSpPr>
          <p:grpSpPr>
            <a:xfrm>
              <a:off x="7783373" y="3676410"/>
              <a:ext cx="1721348" cy="1721348"/>
              <a:chOff x="2276175" y="1183600"/>
              <a:chExt cx="1504675" cy="1504675"/>
            </a:xfrm>
          </p:grpSpPr>
          <p:sp>
            <p:nvSpPr>
              <p:cNvPr id="1407" name="Google Shape;1407;p60"/>
              <p:cNvSpPr/>
              <p:nvPr/>
            </p:nvSpPr>
            <p:spPr>
              <a:xfrm>
                <a:off x="2276175" y="1183600"/>
                <a:ext cx="1504675" cy="1504675"/>
              </a:xfrm>
              <a:custGeom>
                <a:rect b="b" l="l" r="r" t="t"/>
                <a:pathLst>
                  <a:path extrusionOk="0" h="60187" w="60187">
                    <a:moveTo>
                      <a:pt x="49482" y="10716"/>
                    </a:moveTo>
                    <a:cubicBezTo>
                      <a:pt x="60186" y="21420"/>
                      <a:pt x="60186" y="38768"/>
                      <a:pt x="49482" y="49483"/>
                    </a:cubicBezTo>
                    <a:cubicBezTo>
                      <a:pt x="38767" y="60187"/>
                      <a:pt x="21419" y="60187"/>
                      <a:pt x="10704" y="49483"/>
                    </a:cubicBezTo>
                    <a:cubicBezTo>
                      <a:pt x="0" y="38768"/>
                      <a:pt x="0" y="21420"/>
                      <a:pt x="10704" y="10716"/>
                    </a:cubicBezTo>
                    <a:cubicBezTo>
                      <a:pt x="21419" y="1"/>
                      <a:pt x="38767" y="1"/>
                      <a:pt x="49482" y="10716"/>
                    </a:cubicBezTo>
                    <a:close/>
                  </a:path>
                </a:pathLst>
              </a:custGeom>
              <a:gradFill>
                <a:gsLst>
                  <a:gs pos="0">
                    <a:srgbClr val="FEFFB7"/>
                  </a:gs>
                  <a:gs pos="58999">
                    <a:srgbClr val="F7B0B6"/>
                  </a:gs>
                  <a:gs pos="92000">
                    <a:srgbClr val="CF65B0"/>
                  </a:gs>
                  <a:gs pos="100000">
                    <a:srgbClr val="FEFFB7"/>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8" name="Google Shape;1408;p60"/>
              <p:cNvSpPr/>
              <p:nvPr/>
            </p:nvSpPr>
            <p:spPr>
              <a:xfrm>
                <a:off x="2541671" y="1370841"/>
                <a:ext cx="600399" cy="626921"/>
              </a:xfrm>
              <a:custGeom>
                <a:rect b="b" l="l" r="r" t="t"/>
                <a:pathLst>
                  <a:path extrusionOk="0" h="19147" w="18337">
                    <a:moveTo>
                      <a:pt x="17253" y="7073"/>
                    </a:moveTo>
                    <a:cubicBezTo>
                      <a:pt x="18336" y="10431"/>
                      <a:pt x="17312" y="14110"/>
                      <a:pt x="14633" y="16396"/>
                    </a:cubicBezTo>
                    <a:cubicBezTo>
                      <a:pt x="11954" y="18694"/>
                      <a:pt x="8156" y="19146"/>
                      <a:pt x="5013" y="17551"/>
                    </a:cubicBezTo>
                    <a:cubicBezTo>
                      <a:pt x="1870" y="15955"/>
                      <a:pt x="0" y="12621"/>
                      <a:pt x="274" y="9109"/>
                    </a:cubicBezTo>
                    <a:cubicBezTo>
                      <a:pt x="536" y="5597"/>
                      <a:pt x="2906" y="2585"/>
                      <a:pt x="6251" y="1489"/>
                    </a:cubicBezTo>
                    <a:cubicBezTo>
                      <a:pt x="10835" y="1"/>
                      <a:pt x="15752" y="2501"/>
                      <a:pt x="17253" y="7073"/>
                    </a:cubicBezTo>
                    <a:close/>
                  </a:path>
                </a:pathLst>
              </a:custGeom>
              <a:gradFill>
                <a:gsLst>
                  <a:gs pos="0">
                    <a:srgbClr val="FFFFFF">
                      <a:alpha val="5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cxnSp>
          <p:nvCxnSpPr>
            <p:cNvPr id="1409" name="Google Shape;1409;p60"/>
            <p:cNvCxnSpPr>
              <a:stCxn id="1405" idx="0"/>
              <a:endCxn id="1405" idx="4"/>
            </p:cNvCxnSpPr>
            <p:nvPr/>
          </p:nvCxnSpPr>
          <p:spPr>
            <a:xfrm flipH="1">
              <a:off x="8976626" y="3581550"/>
              <a:ext cx="151500" cy="1761600"/>
            </a:xfrm>
            <a:prstGeom prst="straightConnector1">
              <a:avLst/>
            </a:prstGeom>
            <a:noFill/>
            <a:ln cap="flat" cmpd="sng" w="19050">
              <a:solidFill>
                <a:schemeClr val="lt1"/>
              </a:solidFill>
              <a:prstDash val="solid"/>
              <a:round/>
              <a:headEnd len="med" w="med" type="none"/>
              <a:tailEnd len="med" w="med" type="none"/>
            </a:ln>
          </p:spPr>
        </p:cxnSp>
        <p:cxnSp>
          <p:nvCxnSpPr>
            <p:cNvPr id="1410" name="Google Shape;1410;p60"/>
            <p:cNvCxnSpPr>
              <a:stCxn id="1405" idx="2"/>
              <a:endCxn id="1405" idx="4"/>
            </p:cNvCxnSpPr>
            <p:nvPr/>
          </p:nvCxnSpPr>
          <p:spPr>
            <a:xfrm>
              <a:off x="7526426" y="4329300"/>
              <a:ext cx="1450200" cy="1013700"/>
            </a:xfrm>
            <a:prstGeom prst="straightConnector1">
              <a:avLst/>
            </a:prstGeom>
            <a:noFill/>
            <a:ln cap="flat" cmpd="sng" w="19050">
              <a:solidFill>
                <a:schemeClr val="lt1"/>
              </a:solidFill>
              <a:prstDash val="solid"/>
              <a:round/>
              <a:headEnd len="med" w="med" type="none"/>
              <a:tailEnd len="med" w="med" type="none"/>
            </a:ln>
          </p:spPr>
        </p:cxnSp>
      </p:grpSp>
      <p:grpSp>
        <p:nvGrpSpPr>
          <p:cNvPr id="1411" name="Google Shape;1411;p60"/>
          <p:cNvGrpSpPr/>
          <p:nvPr/>
        </p:nvGrpSpPr>
        <p:grpSpPr>
          <a:xfrm>
            <a:off x="4000402" y="5824487"/>
            <a:ext cx="885115" cy="883691"/>
            <a:chOff x="7526426" y="3074700"/>
            <a:chExt cx="2326800" cy="2323058"/>
          </a:xfrm>
        </p:grpSpPr>
        <p:sp>
          <p:nvSpPr>
            <p:cNvPr id="1412" name="Google Shape;1412;p60"/>
            <p:cNvSpPr/>
            <p:nvPr/>
          </p:nvSpPr>
          <p:spPr>
            <a:xfrm rot="2097229">
              <a:off x="7805141" y="3443597"/>
              <a:ext cx="1769369" cy="1530506"/>
            </a:xfrm>
            <a:prstGeom prst="triangle">
              <a:avLst>
                <a:gd fmla="val 50000" name="adj"/>
              </a:avLst>
            </a:prstGeom>
            <a:noFill/>
            <a:ln cap="flat" cmpd="sng" w="19050">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413" name="Google Shape;1413;p60"/>
            <p:cNvGrpSpPr/>
            <p:nvPr/>
          </p:nvGrpSpPr>
          <p:grpSpPr>
            <a:xfrm>
              <a:off x="7783373" y="3676410"/>
              <a:ext cx="1721348" cy="1721348"/>
              <a:chOff x="2276175" y="1183600"/>
              <a:chExt cx="1504675" cy="1504675"/>
            </a:xfrm>
          </p:grpSpPr>
          <p:sp>
            <p:nvSpPr>
              <p:cNvPr id="1414" name="Google Shape;1414;p60"/>
              <p:cNvSpPr/>
              <p:nvPr/>
            </p:nvSpPr>
            <p:spPr>
              <a:xfrm>
                <a:off x="2276175" y="1183600"/>
                <a:ext cx="1504675" cy="1504675"/>
              </a:xfrm>
              <a:custGeom>
                <a:rect b="b" l="l" r="r" t="t"/>
                <a:pathLst>
                  <a:path extrusionOk="0" h="60187" w="60187">
                    <a:moveTo>
                      <a:pt x="49482" y="10716"/>
                    </a:moveTo>
                    <a:cubicBezTo>
                      <a:pt x="60186" y="21420"/>
                      <a:pt x="60186" y="38768"/>
                      <a:pt x="49482" y="49483"/>
                    </a:cubicBezTo>
                    <a:cubicBezTo>
                      <a:pt x="38767" y="60187"/>
                      <a:pt x="21419" y="60187"/>
                      <a:pt x="10704" y="49483"/>
                    </a:cubicBezTo>
                    <a:cubicBezTo>
                      <a:pt x="0" y="38768"/>
                      <a:pt x="0" y="21420"/>
                      <a:pt x="10704" y="10716"/>
                    </a:cubicBezTo>
                    <a:cubicBezTo>
                      <a:pt x="21419" y="1"/>
                      <a:pt x="38767" y="1"/>
                      <a:pt x="49482" y="10716"/>
                    </a:cubicBezTo>
                    <a:close/>
                  </a:path>
                </a:pathLst>
              </a:custGeom>
              <a:gradFill>
                <a:gsLst>
                  <a:gs pos="0">
                    <a:srgbClr val="FEFFB7"/>
                  </a:gs>
                  <a:gs pos="58999">
                    <a:srgbClr val="F7B0B6"/>
                  </a:gs>
                  <a:gs pos="92000">
                    <a:srgbClr val="CF65B0"/>
                  </a:gs>
                  <a:gs pos="100000">
                    <a:srgbClr val="FEFFB7"/>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5" name="Google Shape;1415;p60"/>
              <p:cNvSpPr/>
              <p:nvPr/>
            </p:nvSpPr>
            <p:spPr>
              <a:xfrm>
                <a:off x="2541671" y="1370841"/>
                <a:ext cx="600399" cy="626921"/>
              </a:xfrm>
              <a:custGeom>
                <a:rect b="b" l="l" r="r" t="t"/>
                <a:pathLst>
                  <a:path extrusionOk="0" h="19147" w="18337">
                    <a:moveTo>
                      <a:pt x="17253" y="7073"/>
                    </a:moveTo>
                    <a:cubicBezTo>
                      <a:pt x="18336" y="10431"/>
                      <a:pt x="17312" y="14110"/>
                      <a:pt x="14633" y="16396"/>
                    </a:cubicBezTo>
                    <a:cubicBezTo>
                      <a:pt x="11954" y="18694"/>
                      <a:pt x="8156" y="19146"/>
                      <a:pt x="5013" y="17551"/>
                    </a:cubicBezTo>
                    <a:cubicBezTo>
                      <a:pt x="1870" y="15955"/>
                      <a:pt x="0" y="12621"/>
                      <a:pt x="274" y="9109"/>
                    </a:cubicBezTo>
                    <a:cubicBezTo>
                      <a:pt x="536" y="5597"/>
                      <a:pt x="2906" y="2585"/>
                      <a:pt x="6251" y="1489"/>
                    </a:cubicBezTo>
                    <a:cubicBezTo>
                      <a:pt x="10835" y="1"/>
                      <a:pt x="15752" y="2501"/>
                      <a:pt x="17253" y="7073"/>
                    </a:cubicBezTo>
                    <a:close/>
                  </a:path>
                </a:pathLst>
              </a:custGeom>
              <a:gradFill>
                <a:gsLst>
                  <a:gs pos="0">
                    <a:srgbClr val="FFFFFF">
                      <a:alpha val="5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cxnSp>
          <p:nvCxnSpPr>
            <p:cNvPr id="1416" name="Google Shape;1416;p60"/>
            <p:cNvCxnSpPr>
              <a:stCxn id="1412" idx="0"/>
              <a:endCxn id="1412" idx="4"/>
            </p:cNvCxnSpPr>
            <p:nvPr/>
          </p:nvCxnSpPr>
          <p:spPr>
            <a:xfrm flipH="1">
              <a:off x="8976626" y="3581550"/>
              <a:ext cx="151500" cy="1761300"/>
            </a:xfrm>
            <a:prstGeom prst="straightConnector1">
              <a:avLst/>
            </a:prstGeom>
            <a:noFill/>
            <a:ln cap="flat" cmpd="sng" w="19050">
              <a:solidFill>
                <a:schemeClr val="lt1"/>
              </a:solidFill>
              <a:prstDash val="solid"/>
              <a:round/>
              <a:headEnd len="med" w="med" type="none"/>
              <a:tailEnd len="med" w="med" type="none"/>
            </a:ln>
          </p:spPr>
        </p:cxnSp>
        <p:cxnSp>
          <p:nvCxnSpPr>
            <p:cNvPr id="1417" name="Google Shape;1417;p60"/>
            <p:cNvCxnSpPr>
              <a:stCxn id="1412" idx="2"/>
              <a:endCxn id="1412" idx="4"/>
            </p:cNvCxnSpPr>
            <p:nvPr/>
          </p:nvCxnSpPr>
          <p:spPr>
            <a:xfrm>
              <a:off x="7526426" y="4329300"/>
              <a:ext cx="1450200" cy="1013700"/>
            </a:xfrm>
            <a:prstGeom prst="straightConnector1">
              <a:avLst/>
            </a:prstGeom>
            <a:noFill/>
            <a:ln cap="flat" cmpd="sng" w="19050">
              <a:solidFill>
                <a:schemeClr val="lt1"/>
              </a:solidFill>
              <a:prstDash val="solid"/>
              <a:round/>
              <a:headEnd len="med" w="med" type="none"/>
              <a:tailEnd len="med" w="med" type="none"/>
            </a:ln>
          </p:spPr>
        </p:cxnSp>
      </p:grpSp>
      <p:grpSp>
        <p:nvGrpSpPr>
          <p:cNvPr id="1418" name="Google Shape;1418;p60"/>
          <p:cNvGrpSpPr/>
          <p:nvPr/>
        </p:nvGrpSpPr>
        <p:grpSpPr>
          <a:xfrm>
            <a:off x="8701402" y="5824487"/>
            <a:ext cx="885115" cy="883691"/>
            <a:chOff x="7526426" y="3074700"/>
            <a:chExt cx="2326800" cy="2323058"/>
          </a:xfrm>
        </p:grpSpPr>
        <p:sp>
          <p:nvSpPr>
            <p:cNvPr id="1419" name="Google Shape;1419;p60"/>
            <p:cNvSpPr/>
            <p:nvPr/>
          </p:nvSpPr>
          <p:spPr>
            <a:xfrm rot="2097229">
              <a:off x="7805141" y="3443597"/>
              <a:ext cx="1769369" cy="1530506"/>
            </a:xfrm>
            <a:prstGeom prst="triangle">
              <a:avLst>
                <a:gd fmla="val 50000" name="adj"/>
              </a:avLst>
            </a:prstGeom>
            <a:noFill/>
            <a:ln cap="flat" cmpd="sng" w="19050">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420" name="Google Shape;1420;p60"/>
            <p:cNvGrpSpPr/>
            <p:nvPr/>
          </p:nvGrpSpPr>
          <p:grpSpPr>
            <a:xfrm>
              <a:off x="7783373" y="3676410"/>
              <a:ext cx="1721348" cy="1721348"/>
              <a:chOff x="2276175" y="1183600"/>
              <a:chExt cx="1504675" cy="1504675"/>
            </a:xfrm>
          </p:grpSpPr>
          <p:sp>
            <p:nvSpPr>
              <p:cNvPr id="1421" name="Google Shape;1421;p60"/>
              <p:cNvSpPr/>
              <p:nvPr/>
            </p:nvSpPr>
            <p:spPr>
              <a:xfrm>
                <a:off x="2276175" y="1183600"/>
                <a:ext cx="1504675" cy="1504675"/>
              </a:xfrm>
              <a:custGeom>
                <a:rect b="b" l="l" r="r" t="t"/>
                <a:pathLst>
                  <a:path extrusionOk="0" h="60187" w="60187">
                    <a:moveTo>
                      <a:pt x="49482" y="10716"/>
                    </a:moveTo>
                    <a:cubicBezTo>
                      <a:pt x="60186" y="21420"/>
                      <a:pt x="60186" y="38768"/>
                      <a:pt x="49482" y="49483"/>
                    </a:cubicBezTo>
                    <a:cubicBezTo>
                      <a:pt x="38767" y="60187"/>
                      <a:pt x="21419" y="60187"/>
                      <a:pt x="10704" y="49483"/>
                    </a:cubicBezTo>
                    <a:cubicBezTo>
                      <a:pt x="0" y="38768"/>
                      <a:pt x="0" y="21420"/>
                      <a:pt x="10704" y="10716"/>
                    </a:cubicBezTo>
                    <a:cubicBezTo>
                      <a:pt x="21419" y="1"/>
                      <a:pt x="38767" y="1"/>
                      <a:pt x="49482" y="10716"/>
                    </a:cubicBezTo>
                    <a:close/>
                  </a:path>
                </a:pathLst>
              </a:custGeom>
              <a:gradFill>
                <a:gsLst>
                  <a:gs pos="0">
                    <a:srgbClr val="FEFFB7"/>
                  </a:gs>
                  <a:gs pos="58999">
                    <a:srgbClr val="F7B0B6"/>
                  </a:gs>
                  <a:gs pos="92000">
                    <a:srgbClr val="CF65B0"/>
                  </a:gs>
                  <a:gs pos="100000">
                    <a:srgbClr val="FEFFB7"/>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2" name="Google Shape;1422;p60"/>
              <p:cNvSpPr/>
              <p:nvPr/>
            </p:nvSpPr>
            <p:spPr>
              <a:xfrm>
                <a:off x="2541671" y="1370841"/>
                <a:ext cx="600399" cy="626921"/>
              </a:xfrm>
              <a:custGeom>
                <a:rect b="b" l="l" r="r" t="t"/>
                <a:pathLst>
                  <a:path extrusionOk="0" h="19147" w="18337">
                    <a:moveTo>
                      <a:pt x="17253" y="7073"/>
                    </a:moveTo>
                    <a:cubicBezTo>
                      <a:pt x="18336" y="10431"/>
                      <a:pt x="17312" y="14110"/>
                      <a:pt x="14633" y="16396"/>
                    </a:cubicBezTo>
                    <a:cubicBezTo>
                      <a:pt x="11954" y="18694"/>
                      <a:pt x="8156" y="19146"/>
                      <a:pt x="5013" y="17551"/>
                    </a:cubicBezTo>
                    <a:cubicBezTo>
                      <a:pt x="1870" y="15955"/>
                      <a:pt x="0" y="12621"/>
                      <a:pt x="274" y="9109"/>
                    </a:cubicBezTo>
                    <a:cubicBezTo>
                      <a:pt x="536" y="5597"/>
                      <a:pt x="2906" y="2585"/>
                      <a:pt x="6251" y="1489"/>
                    </a:cubicBezTo>
                    <a:cubicBezTo>
                      <a:pt x="10835" y="1"/>
                      <a:pt x="15752" y="2501"/>
                      <a:pt x="17253" y="7073"/>
                    </a:cubicBezTo>
                    <a:close/>
                  </a:path>
                </a:pathLst>
              </a:custGeom>
              <a:gradFill>
                <a:gsLst>
                  <a:gs pos="0">
                    <a:srgbClr val="FFFFFF">
                      <a:alpha val="5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cxnSp>
          <p:nvCxnSpPr>
            <p:cNvPr id="1423" name="Google Shape;1423;p60"/>
            <p:cNvCxnSpPr>
              <a:stCxn id="1419" idx="0"/>
              <a:endCxn id="1419" idx="4"/>
            </p:cNvCxnSpPr>
            <p:nvPr/>
          </p:nvCxnSpPr>
          <p:spPr>
            <a:xfrm flipH="1">
              <a:off x="8976626" y="3581550"/>
              <a:ext cx="151500" cy="1761300"/>
            </a:xfrm>
            <a:prstGeom prst="straightConnector1">
              <a:avLst/>
            </a:prstGeom>
            <a:noFill/>
            <a:ln cap="flat" cmpd="sng" w="19050">
              <a:solidFill>
                <a:schemeClr val="lt1"/>
              </a:solidFill>
              <a:prstDash val="solid"/>
              <a:round/>
              <a:headEnd len="med" w="med" type="none"/>
              <a:tailEnd len="med" w="med" type="none"/>
            </a:ln>
          </p:spPr>
        </p:cxnSp>
        <p:cxnSp>
          <p:nvCxnSpPr>
            <p:cNvPr id="1424" name="Google Shape;1424;p60"/>
            <p:cNvCxnSpPr>
              <a:stCxn id="1419" idx="2"/>
              <a:endCxn id="1419" idx="4"/>
            </p:cNvCxnSpPr>
            <p:nvPr/>
          </p:nvCxnSpPr>
          <p:spPr>
            <a:xfrm>
              <a:off x="7526426" y="4329300"/>
              <a:ext cx="1450200" cy="1013700"/>
            </a:xfrm>
            <a:prstGeom prst="straightConnector1">
              <a:avLst/>
            </a:prstGeom>
            <a:noFill/>
            <a:ln cap="flat" cmpd="sng" w="19050">
              <a:solidFill>
                <a:schemeClr val="lt1"/>
              </a:solidFill>
              <a:prstDash val="solid"/>
              <a:round/>
              <a:headEnd len="med" w="med" type="none"/>
              <a:tailEnd len="med" w="med" type="none"/>
            </a:ln>
          </p:spPr>
        </p:cxnSp>
      </p:grpSp>
      <p:grpSp>
        <p:nvGrpSpPr>
          <p:cNvPr id="1425" name="Google Shape;1425;p60"/>
          <p:cNvGrpSpPr/>
          <p:nvPr/>
        </p:nvGrpSpPr>
        <p:grpSpPr>
          <a:xfrm>
            <a:off x="13470102" y="5824487"/>
            <a:ext cx="885115" cy="883691"/>
            <a:chOff x="7526426" y="3074700"/>
            <a:chExt cx="2326800" cy="2323058"/>
          </a:xfrm>
        </p:grpSpPr>
        <p:sp>
          <p:nvSpPr>
            <p:cNvPr id="1426" name="Google Shape;1426;p60"/>
            <p:cNvSpPr/>
            <p:nvPr/>
          </p:nvSpPr>
          <p:spPr>
            <a:xfrm rot="2097229">
              <a:off x="7805141" y="3443597"/>
              <a:ext cx="1769369" cy="1530506"/>
            </a:xfrm>
            <a:prstGeom prst="triangle">
              <a:avLst>
                <a:gd fmla="val 50000" name="adj"/>
              </a:avLst>
            </a:prstGeom>
            <a:noFill/>
            <a:ln cap="flat" cmpd="sng" w="19050">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427" name="Google Shape;1427;p60"/>
            <p:cNvGrpSpPr/>
            <p:nvPr/>
          </p:nvGrpSpPr>
          <p:grpSpPr>
            <a:xfrm>
              <a:off x="7783373" y="3676410"/>
              <a:ext cx="1721348" cy="1721348"/>
              <a:chOff x="2276175" y="1183600"/>
              <a:chExt cx="1504675" cy="1504675"/>
            </a:xfrm>
          </p:grpSpPr>
          <p:sp>
            <p:nvSpPr>
              <p:cNvPr id="1428" name="Google Shape;1428;p60"/>
              <p:cNvSpPr/>
              <p:nvPr/>
            </p:nvSpPr>
            <p:spPr>
              <a:xfrm>
                <a:off x="2276175" y="1183600"/>
                <a:ext cx="1504675" cy="1504675"/>
              </a:xfrm>
              <a:custGeom>
                <a:rect b="b" l="l" r="r" t="t"/>
                <a:pathLst>
                  <a:path extrusionOk="0" h="60187" w="60187">
                    <a:moveTo>
                      <a:pt x="49482" y="10716"/>
                    </a:moveTo>
                    <a:cubicBezTo>
                      <a:pt x="60186" y="21420"/>
                      <a:pt x="60186" y="38768"/>
                      <a:pt x="49482" y="49483"/>
                    </a:cubicBezTo>
                    <a:cubicBezTo>
                      <a:pt x="38767" y="60187"/>
                      <a:pt x="21419" y="60187"/>
                      <a:pt x="10704" y="49483"/>
                    </a:cubicBezTo>
                    <a:cubicBezTo>
                      <a:pt x="0" y="38768"/>
                      <a:pt x="0" y="21420"/>
                      <a:pt x="10704" y="10716"/>
                    </a:cubicBezTo>
                    <a:cubicBezTo>
                      <a:pt x="21419" y="1"/>
                      <a:pt x="38767" y="1"/>
                      <a:pt x="49482" y="10716"/>
                    </a:cubicBezTo>
                    <a:close/>
                  </a:path>
                </a:pathLst>
              </a:custGeom>
              <a:gradFill>
                <a:gsLst>
                  <a:gs pos="0">
                    <a:srgbClr val="FEFFB7"/>
                  </a:gs>
                  <a:gs pos="58999">
                    <a:srgbClr val="F7B0B6"/>
                  </a:gs>
                  <a:gs pos="92000">
                    <a:srgbClr val="CF65B0"/>
                  </a:gs>
                  <a:gs pos="100000">
                    <a:srgbClr val="FEFFB7"/>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9" name="Google Shape;1429;p60"/>
              <p:cNvSpPr/>
              <p:nvPr/>
            </p:nvSpPr>
            <p:spPr>
              <a:xfrm>
                <a:off x="2541671" y="1370841"/>
                <a:ext cx="600399" cy="626921"/>
              </a:xfrm>
              <a:custGeom>
                <a:rect b="b" l="l" r="r" t="t"/>
                <a:pathLst>
                  <a:path extrusionOk="0" h="19147" w="18337">
                    <a:moveTo>
                      <a:pt x="17253" y="7073"/>
                    </a:moveTo>
                    <a:cubicBezTo>
                      <a:pt x="18336" y="10431"/>
                      <a:pt x="17312" y="14110"/>
                      <a:pt x="14633" y="16396"/>
                    </a:cubicBezTo>
                    <a:cubicBezTo>
                      <a:pt x="11954" y="18694"/>
                      <a:pt x="8156" y="19146"/>
                      <a:pt x="5013" y="17551"/>
                    </a:cubicBezTo>
                    <a:cubicBezTo>
                      <a:pt x="1870" y="15955"/>
                      <a:pt x="0" y="12621"/>
                      <a:pt x="274" y="9109"/>
                    </a:cubicBezTo>
                    <a:cubicBezTo>
                      <a:pt x="536" y="5597"/>
                      <a:pt x="2906" y="2585"/>
                      <a:pt x="6251" y="1489"/>
                    </a:cubicBezTo>
                    <a:cubicBezTo>
                      <a:pt x="10835" y="1"/>
                      <a:pt x="15752" y="2501"/>
                      <a:pt x="17253" y="7073"/>
                    </a:cubicBezTo>
                    <a:close/>
                  </a:path>
                </a:pathLst>
              </a:custGeom>
              <a:gradFill>
                <a:gsLst>
                  <a:gs pos="0">
                    <a:srgbClr val="FFFFFF">
                      <a:alpha val="5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cxnSp>
          <p:nvCxnSpPr>
            <p:cNvPr id="1430" name="Google Shape;1430;p60"/>
            <p:cNvCxnSpPr>
              <a:stCxn id="1426" idx="0"/>
              <a:endCxn id="1426" idx="4"/>
            </p:cNvCxnSpPr>
            <p:nvPr/>
          </p:nvCxnSpPr>
          <p:spPr>
            <a:xfrm flipH="1">
              <a:off x="8976626" y="3581550"/>
              <a:ext cx="151500" cy="1761300"/>
            </a:xfrm>
            <a:prstGeom prst="straightConnector1">
              <a:avLst/>
            </a:prstGeom>
            <a:noFill/>
            <a:ln cap="flat" cmpd="sng" w="19050">
              <a:solidFill>
                <a:schemeClr val="lt1"/>
              </a:solidFill>
              <a:prstDash val="solid"/>
              <a:round/>
              <a:headEnd len="med" w="med" type="none"/>
              <a:tailEnd len="med" w="med" type="none"/>
            </a:ln>
          </p:spPr>
        </p:cxnSp>
        <p:cxnSp>
          <p:nvCxnSpPr>
            <p:cNvPr id="1431" name="Google Shape;1431;p60"/>
            <p:cNvCxnSpPr>
              <a:stCxn id="1426" idx="2"/>
              <a:endCxn id="1426" idx="4"/>
            </p:cNvCxnSpPr>
            <p:nvPr/>
          </p:nvCxnSpPr>
          <p:spPr>
            <a:xfrm>
              <a:off x="7526426" y="4329300"/>
              <a:ext cx="1450200" cy="1013700"/>
            </a:xfrm>
            <a:prstGeom prst="straightConnector1">
              <a:avLst/>
            </a:prstGeom>
            <a:noFill/>
            <a:ln cap="flat" cmpd="sng" w="19050">
              <a:solidFill>
                <a:schemeClr val="lt1"/>
              </a:solidFill>
              <a:prstDash val="solid"/>
              <a:round/>
              <a:headEnd len="med" w="med" type="none"/>
              <a:tailEnd len="med" w="med" type="none"/>
            </a:ln>
          </p:spPr>
        </p:cxn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p61"/>
          <p:cNvSpPr txBox="1"/>
          <p:nvPr>
            <p:ph type="title"/>
          </p:nvPr>
        </p:nvSpPr>
        <p:spPr>
          <a:xfrm>
            <a:off x="1342550" y="780233"/>
            <a:ext cx="156024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PORTER’S FIVE FORCES MODEL</a:t>
            </a:r>
            <a:endParaRPr/>
          </a:p>
        </p:txBody>
      </p:sp>
      <p:sp>
        <p:nvSpPr>
          <p:cNvPr id="1437" name="Google Shape;1437;p61"/>
          <p:cNvSpPr txBox="1"/>
          <p:nvPr/>
        </p:nvSpPr>
        <p:spPr>
          <a:xfrm>
            <a:off x="11511196" y="2584174"/>
            <a:ext cx="4635600" cy="981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dk2"/>
                </a:solidFill>
                <a:latin typeface="Spartan"/>
                <a:ea typeface="Spartan"/>
                <a:cs typeface="Spartan"/>
                <a:sym typeface="Spartan"/>
              </a:rPr>
              <a:t>SUBSTITUTES</a:t>
            </a:r>
            <a:endParaRPr b="1" sz="3600">
              <a:solidFill>
                <a:schemeClr val="dk2"/>
              </a:solidFill>
              <a:latin typeface="Spartan"/>
              <a:ea typeface="Spartan"/>
              <a:cs typeface="Spartan"/>
              <a:sym typeface="Spartan"/>
            </a:endParaRPr>
          </a:p>
        </p:txBody>
      </p:sp>
      <p:sp>
        <p:nvSpPr>
          <p:cNvPr id="1438" name="Google Shape;1438;p61"/>
          <p:cNvSpPr txBox="1"/>
          <p:nvPr/>
        </p:nvSpPr>
        <p:spPr>
          <a:xfrm>
            <a:off x="11634196" y="3260974"/>
            <a:ext cx="4389600" cy="1145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Alef"/>
                <a:ea typeface="Alef"/>
                <a:cs typeface="Alef"/>
                <a:sym typeface="Alef"/>
              </a:rPr>
              <a:t>Venus is the second planet from the Sun</a:t>
            </a:r>
            <a:endParaRPr sz="2800">
              <a:solidFill>
                <a:schemeClr val="lt1"/>
              </a:solidFill>
              <a:latin typeface="Alef"/>
              <a:ea typeface="Alef"/>
              <a:cs typeface="Alef"/>
              <a:sym typeface="Alef"/>
            </a:endParaRPr>
          </a:p>
        </p:txBody>
      </p:sp>
      <p:sp>
        <p:nvSpPr>
          <p:cNvPr id="1439" name="Google Shape;1439;p61"/>
          <p:cNvSpPr txBox="1"/>
          <p:nvPr/>
        </p:nvSpPr>
        <p:spPr>
          <a:xfrm>
            <a:off x="2140925" y="2584174"/>
            <a:ext cx="4635600" cy="981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dk2"/>
                </a:solidFill>
                <a:latin typeface="Spartan"/>
                <a:ea typeface="Spartan"/>
                <a:cs typeface="Spartan"/>
                <a:sym typeface="Spartan"/>
              </a:rPr>
              <a:t>NEW ENTRY</a:t>
            </a:r>
            <a:endParaRPr b="1" sz="3600">
              <a:solidFill>
                <a:schemeClr val="dk2"/>
              </a:solidFill>
              <a:latin typeface="Spartan"/>
              <a:ea typeface="Spartan"/>
              <a:cs typeface="Spartan"/>
              <a:sym typeface="Spartan"/>
            </a:endParaRPr>
          </a:p>
        </p:txBody>
      </p:sp>
      <p:sp>
        <p:nvSpPr>
          <p:cNvPr id="1440" name="Google Shape;1440;p61"/>
          <p:cNvSpPr txBox="1"/>
          <p:nvPr/>
        </p:nvSpPr>
        <p:spPr>
          <a:xfrm>
            <a:off x="2263925" y="3260974"/>
            <a:ext cx="4389600" cy="1145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Alef"/>
                <a:ea typeface="Alef"/>
                <a:cs typeface="Alef"/>
                <a:sym typeface="Alef"/>
              </a:rPr>
              <a:t>Neptune is the farthest planet from the Sun</a:t>
            </a:r>
            <a:endParaRPr sz="2800">
              <a:solidFill>
                <a:schemeClr val="lt1"/>
              </a:solidFill>
              <a:latin typeface="Alef"/>
              <a:ea typeface="Alef"/>
              <a:cs typeface="Alef"/>
              <a:sym typeface="Alef"/>
            </a:endParaRPr>
          </a:p>
        </p:txBody>
      </p:sp>
      <p:sp>
        <p:nvSpPr>
          <p:cNvPr id="1441" name="Google Shape;1441;p61"/>
          <p:cNvSpPr txBox="1"/>
          <p:nvPr/>
        </p:nvSpPr>
        <p:spPr>
          <a:xfrm>
            <a:off x="11511196" y="5084467"/>
            <a:ext cx="4635600" cy="981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dk2"/>
                </a:solidFill>
                <a:latin typeface="Spartan"/>
                <a:ea typeface="Spartan"/>
                <a:cs typeface="Spartan"/>
                <a:sym typeface="Spartan"/>
              </a:rPr>
              <a:t>SUPPLIERS</a:t>
            </a:r>
            <a:endParaRPr b="1" sz="3600">
              <a:solidFill>
                <a:schemeClr val="dk2"/>
              </a:solidFill>
              <a:latin typeface="Spartan"/>
              <a:ea typeface="Spartan"/>
              <a:cs typeface="Spartan"/>
              <a:sym typeface="Spartan"/>
            </a:endParaRPr>
          </a:p>
        </p:txBody>
      </p:sp>
      <p:grpSp>
        <p:nvGrpSpPr>
          <p:cNvPr id="1442" name="Google Shape;1442;p61"/>
          <p:cNvGrpSpPr/>
          <p:nvPr/>
        </p:nvGrpSpPr>
        <p:grpSpPr>
          <a:xfrm rot="-365846">
            <a:off x="7349087" y="2913738"/>
            <a:ext cx="3317097" cy="3351296"/>
            <a:chOff x="4906800" y="1507500"/>
            <a:chExt cx="70350" cy="71075"/>
          </a:xfrm>
        </p:grpSpPr>
        <p:sp>
          <p:nvSpPr>
            <p:cNvPr id="1443" name="Google Shape;1443;p61"/>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cap="flat" cmpd="sng" w="28575">
              <a:solidFill>
                <a:schemeClr val="accent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4" name="Google Shape;1444;p61"/>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cap="flat" cmpd="sng" w="28575">
              <a:solidFill>
                <a:schemeClr val="accent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5" name="Google Shape;1445;p61"/>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cap="flat" cmpd="sng" w="28575">
              <a:solidFill>
                <a:schemeClr val="accent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6" name="Google Shape;1446;p61"/>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cap="flat" cmpd="sng" w="28575">
              <a:solidFill>
                <a:schemeClr val="accent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7" name="Google Shape;1447;p61"/>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cap="flat" cmpd="sng" w="28575">
              <a:solidFill>
                <a:schemeClr val="accent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448" name="Google Shape;1448;p61"/>
          <p:cNvSpPr txBox="1"/>
          <p:nvPr/>
        </p:nvSpPr>
        <p:spPr>
          <a:xfrm>
            <a:off x="11634196" y="5761267"/>
            <a:ext cx="4389600" cy="13230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Alef"/>
                <a:ea typeface="Alef"/>
                <a:cs typeface="Alef"/>
                <a:sym typeface="Alef"/>
              </a:rPr>
              <a:t>It’s the biggest planet in the Solar System</a:t>
            </a:r>
            <a:endParaRPr sz="2800">
              <a:solidFill>
                <a:schemeClr val="lt1"/>
              </a:solidFill>
              <a:latin typeface="Alef"/>
              <a:ea typeface="Alef"/>
              <a:cs typeface="Alef"/>
              <a:sym typeface="Alef"/>
            </a:endParaRPr>
          </a:p>
        </p:txBody>
      </p:sp>
      <p:sp>
        <p:nvSpPr>
          <p:cNvPr id="1449" name="Google Shape;1449;p61"/>
          <p:cNvSpPr txBox="1"/>
          <p:nvPr/>
        </p:nvSpPr>
        <p:spPr>
          <a:xfrm>
            <a:off x="2140925" y="5084467"/>
            <a:ext cx="4635600" cy="981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dk2"/>
                </a:solidFill>
                <a:latin typeface="Spartan"/>
                <a:ea typeface="Spartan"/>
                <a:cs typeface="Spartan"/>
                <a:sym typeface="Spartan"/>
              </a:rPr>
              <a:t>BUYERS</a:t>
            </a:r>
            <a:endParaRPr b="1" sz="3600">
              <a:solidFill>
                <a:schemeClr val="dk2"/>
              </a:solidFill>
              <a:latin typeface="Spartan"/>
              <a:ea typeface="Spartan"/>
              <a:cs typeface="Spartan"/>
              <a:sym typeface="Spartan"/>
            </a:endParaRPr>
          </a:p>
        </p:txBody>
      </p:sp>
      <p:sp>
        <p:nvSpPr>
          <p:cNvPr id="1450" name="Google Shape;1450;p61"/>
          <p:cNvSpPr txBox="1"/>
          <p:nvPr/>
        </p:nvSpPr>
        <p:spPr>
          <a:xfrm>
            <a:off x="2263925" y="5761267"/>
            <a:ext cx="4389600" cy="13230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Alef"/>
                <a:ea typeface="Alef"/>
                <a:cs typeface="Alef"/>
                <a:sym typeface="Alef"/>
              </a:rPr>
              <a:t>Mercury is the closest planet to the Sun</a:t>
            </a:r>
            <a:endParaRPr sz="2800">
              <a:solidFill>
                <a:schemeClr val="lt1"/>
              </a:solidFill>
              <a:latin typeface="Alef"/>
              <a:ea typeface="Alef"/>
              <a:cs typeface="Alef"/>
              <a:sym typeface="Alef"/>
            </a:endParaRPr>
          </a:p>
        </p:txBody>
      </p:sp>
      <p:sp>
        <p:nvSpPr>
          <p:cNvPr id="1451" name="Google Shape;1451;p61"/>
          <p:cNvSpPr txBox="1"/>
          <p:nvPr/>
        </p:nvSpPr>
        <p:spPr>
          <a:xfrm>
            <a:off x="6826175" y="6987867"/>
            <a:ext cx="4635600" cy="981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dk2"/>
                </a:solidFill>
                <a:latin typeface="Spartan"/>
                <a:ea typeface="Spartan"/>
                <a:cs typeface="Spartan"/>
                <a:sym typeface="Spartan"/>
              </a:rPr>
              <a:t>COMPETITIVE RIVALRY</a:t>
            </a:r>
            <a:endParaRPr b="1" sz="3600">
              <a:solidFill>
                <a:schemeClr val="accent1"/>
              </a:solidFill>
              <a:latin typeface="Spartan"/>
              <a:ea typeface="Spartan"/>
              <a:cs typeface="Spartan"/>
              <a:sym typeface="Spartan"/>
            </a:endParaRPr>
          </a:p>
        </p:txBody>
      </p:sp>
      <p:sp>
        <p:nvSpPr>
          <p:cNvPr id="1452" name="Google Shape;1452;p61"/>
          <p:cNvSpPr txBox="1"/>
          <p:nvPr/>
        </p:nvSpPr>
        <p:spPr>
          <a:xfrm>
            <a:off x="6949175" y="7884923"/>
            <a:ext cx="4389600" cy="13230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Alef"/>
                <a:ea typeface="Alef"/>
                <a:cs typeface="Alef"/>
                <a:sym typeface="Alef"/>
              </a:rPr>
              <a:t>Earth is the planet where we live on</a:t>
            </a:r>
            <a:endParaRPr sz="2800">
              <a:solidFill>
                <a:schemeClr val="lt1"/>
              </a:solidFill>
              <a:latin typeface="Alef"/>
              <a:ea typeface="Alef"/>
              <a:cs typeface="Alef"/>
              <a:sym typeface="Alef"/>
            </a:endParaRPr>
          </a:p>
        </p:txBody>
      </p:sp>
      <p:cxnSp>
        <p:nvCxnSpPr>
          <p:cNvPr id="1453" name="Google Shape;1453;p61"/>
          <p:cNvCxnSpPr/>
          <p:nvPr/>
        </p:nvCxnSpPr>
        <p:spPr>
          <a:xfrm rot="10800000">
            <a:off x="6296950" y="3054574"/>
            <a:ext cx="2226000" cy="543000"/>
          </a:xfrm>
          <a:prstGeom prst="bentConnector3">
            <a:avLst>
              <a:gd fmla="val 50000" name="adj1"/>
            </a:avLst>
          </a:prstGeom>
          <a:noFill/>
          <a:ln cap="flat" cmpd="sng" w="19050">
            <a:solidFill>
              <a:schemeClr val="accent4"/>
            </a:solidFill>
            <a:prstDash val="solid"/>
            <a:round/>
            <a:headEnd len="med" w="med" type="oval"/>
            <a:tailEnd len="med" w="med" type="oval"/>
          </a:ln>
        </p:spPr>
      </p:cxnSp>
      <p:cxnSp>
        <p:nvCxnSpPr>
          <p:cNvPr id="1454" name="Google Shape;1454;p61"/>
          <p:cNvCxnSpPr/>
          <p:nvPr/>
        </p:nvCxnSpPr>
        <p:spPr>
          <a:xfrm flipH="1" rot="10800000">
            <a:off x="9744050" y="3053374"/>
            <a:ext cx="2169600" cy="544200"/>
          </a:xfrm>
          <a:prstGeom prst="bentConnector3">
            <a:avLst>
              <a:gd fmla="val 50000" name="adj1"/>
            </a:avLst>
          </a:prstGeom>
          <a:noFill/>
          <a:ln cap="flat" cmpd="sng" w="19050">
            <a:solidFill>
              <a:schemeClr val="accent4"/>
            </a:solidFill>
            <a:prstDash val="solid"/>
            <a:round/>
            <a:headEnd len="med" w="med" type="oval"/>
            <a:tailEnd len="med" w="med" type="oval"/>
          </a:ln>
        </p:spPr>
      </p:cxnSp>
      <p:cxnSp>
        <p:nvCxnSpPr>
          <p:cNvPr id="1455" name="Google Shape;1455;p61"/>
          <p:cNvCxnSpPr/>
          <p:nvPr/>
        </p:nvCxnSpPr>
        <p:spPr>
          <a:xfrm flipH="1">
            <a:off x="5781200" y="5030850"/>
            <a:ext cx="2190600" cy="562800"/>
          </a:xfrm>
          <a:prstGeom prst="bentConnector3">
            <a:avLst>
              <a:gd fmla="val 50000" name="adj1"/>
            </a:avLst>
          </a:prstGeom>
          <a:noFill/>
          <a:ln cap="flat" cmpd="sng" w="19050">
            <a:solidFill>
              <a:schemeClr val="accent4"/>
            </a:solidFill>
            <a:prstDash val="solid"/>
            <a:round/>
            <a:headEnd len="med" w="med" type="oval"/>
            <a:tailEnd len="med" w="med" type="oval"/>
          </a:ln>
        </p:spPr>
      </p:cxnSp>
      <p:cxnSp>
        <p:nvCxnSpPr>
          <p:cNvPr id="1456" name="Google Shape;1456;p61"/>
          <p:cNvCxnSpPr/>
          <p:nvPr/>
        </p:nvCxnSpPr>
        <p:spPr>
          <a:xfrm>
            <a:off x="10253885" y="5022574"/>
            <a:ext cx="1897800" cy="559200"/>
          </a:xfrm>
          <a:prstGeom prst="bentConnector3">
            <a:avLst>
              <a:gd fmla="val 50000" name="adj1"/>
            </a:avLst>
          </a:prstGeom>
          <a:noFill/>
          <a:ln cap="flat" cmpd="sng" w="19050">
            <a:solidFill>
              <a:schemeClr val="accent4"/>
            </a:solidFill>
            <a:prstDash val="solid"/>
            <a:round/>
            <a:headEnd len="med" w="med" type="oval"/>
            <a:tailEnd len="med" w="med" type="oval"/>
          </a:ln>
        </p:spPr>
      </p:cxnSp>
      <p:cxnSp>
        <p:nvCxnSpPr>
          <p:cNvPr id="1457" name="Google Shape;1457;p61"/>
          <p:cNvCxnSpPr/>
          <p:nvPr/>
        </p:nvCxnSpPr>
        <p:spPr>
          <a:xfrm flipH="1" rot="-5400000">
            <a:off x="8762985" y="6250753"/>
            <a:ext cx="763200" cy="1200"/>
          </a:xfrm>
          <a:prstGeom prst="bentConnector3">
            <a:avLst>
              <a:gd fmla="val 50000" name="adj1"/>
            </a:avLst>
          </a:prstGeom>
          <a:noFill/>
          <a:ln cap="flat" cmpd="sng" w="19050">
            <a:solidFill>
              <a:schemeClr val="accent4"/>
            </a:solidFill>
            <a:prstDash val="solid"/>
            <a:round/>
            <a:headEnd len="med" w="med" type="oval"/>
            <a:tailEnd len="med" w="med" type="oval"/>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62"/>
          <p:cNvSpPr/>
          <p:nvPr/>
        </p:nvSpPr>
        <p:spPr>
          <a:xfrm>
            <a:off x="12334200" y="6816350"/>
            <a:ext cx="4527000" cy="15024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463" name="Google Shape;1463;p62"/>
          <p:cNvGrpSpPr/>
          <p:nvPr/>
        </p:nvGrpSpPr>
        <p:grpSpPr>
          <a:xfrm>
            <a:off x="1426800" y="2670850"/>
            <a:ext cx="15434400" cy="5631694"/>
            <a:chOff x="713400" y="1335425"/>
            <a:chExt cx="7717200" cy="2815847"/>
          </a:xfrm>
        </p:grpSpPr>
        <p:sp>
          <p:nvSpPr>
            <p:cNvPr id="1464" name="Google Shape;1464;p62"/>
            <p:cNvSpPr/>
            <p:nvPr/>
          </p:nvSpPr>
          <p:spPr>
            <a:xfrm>
              <a:off x="6167100" y="2351625"/>
              <a:ext cx="2263500" cy="7512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5" name="Google Shape;1465;p62"/>
            <p:cNvSpPr/>
            <p:nvPr/>
          </p:nvSpPr>
          <p:spPr>
            <a:xfrm>
              <a:off x="6167100" y="1335425"/>
              <a:ext cx="2263500" cy="7512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6" name="Google Shape;1466;p62"/>
            <p:cNvSpPr/>
            <p:nvPr/>
          </p:nvSpPr>
          <p:spPr>
            <a:xfrm>
              <a:off x="713400" y="2075625"/>
              <a:ext cx="2021100" cy="13515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7" name="Google Shape;1467;p62"/>
            <p:cNvSpPr/>
            <p:nvPr/>
          </p:nvSpPr>
          <p:spPr>
            <a:xfrm>
              <a:off x="3199700" y="2375839"/>
              <a:ext cx="2744700" cy="7512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8" name="Google Shape;1468;p62"/>
            <p:cNvSpPr/>
            <p:nvPr/>
          </p:nvSpPr>
          <p:spPr>
            <a:xfrm>
              <a:off x="3199600" y="1335435"/>
              <a:ext cx="2744700" cy="7512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9" name="Google Shape;1469;p62"/>
            <p:cNvSpPr/>
            <p:nvPr/>
          </p:nvSpPr>
          <p:spPr>
            <a:xfrm>
              <a:off x="3199700" y="3416272"/>
              <a:ext cx="2744700" cy="7350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0" name="Google Shape;1470;p62"/>
            <p:cNvSpPr txBox="1"/>
            <p:nvPr/>
          </p:nvSpPr>
          <p:spPr>
            <a:xfrm>
              <a:off x="6201439" y="3442629"/>
              <a:ext cx="2194800" cy="6615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Alef"/>
                  <a:ea typeface="Alef"/>
                  <a:cs typeface="Alef"/>
                  <a:sym typeface="Alef"/>
                </a:rPr>
                <a:t>Earth is the planet where we live on</a:t>
              </a:r>
              <a:endParaRPr sz="2800">
                <a:solidFill>
                  <a:schemeClr val="lt1"/>
                </a:solidFill>
                <a:latin typeface="Alef"/>
                <a:ea typeface="Alef"/>
                <a:cs typeface="Alef"/>
                <a:sym typeface="Alef"/>
              </a:endParaRPr>
            </a:p>
          </p:txBody>
        </p:sp>
        <p:sp>
          <p:nvSpPr>
            <p:cNvPr id="1471" name="Google Shape;1471;p62"/>
            <p:cNvSpPr/>
            <p:nvPr/>
          </p:nvSpPr>
          <p:spPr>
            <a:xfrm>
              <a:off x="1719625" y="1709375"/>
              <a:ext cx="1479914" cy="366262"/>
            </a:xfrm>
            <a:custGeom>
              <a:rect b="b" l="l" r="r" t="t"/>
              <a:pathLst>
                <a:path extrusionOk="0" h="13921" w="31936">
                  <a:moveTo>
                    <a:pt x="0" y="13921"/>
                  </a:moveTo>
                  <a:lnTo>
                    <a:pt x="0" y="0"/>
                  </a:lnTo>
                  <a:lnTo>
                    <a:pt x="31936" y="0"/>
                  </a:lnTo>
                </a:path>
              </a:pathLst>
            </a:custGeom>
            <a:noFill/>
            <a:ln cap="flat" cmpd="sng" w="19050">
              <a:solidFill>
                <a:schemeClr val="lt1"/>
              </a:solidFill>
              <a:prstDash val="solid"/>
              <a:round/>
              <a:headEnd len="med" w="med" type="none"/>
              <a:tailEnd len="med" w="med" type="none"/>
            </a:ln>
          </p:spPr>
        </p:sp>
        <p:sp>
          <p:nvSpPr>
            <p:cNvPr id="1472" name="Google Shape;1472;p62"/>
            <p:cNvSpPr/>
            <p:nvPr/>
          </p:nvSpPr>
          <p:spPr>
            <a:xfrm flipH="1" rot="10800000">
              <a:off x="1719625" y="3435325"/>
              <a:ext cx="1479914" cy="366262"/>
            </a:xfrm>
            <a:custGeom>
              <a:rect b="b" l="l" r="r" t="t"/>
              <a:pathLst>
                <a:path extrusionOk="0" h="13921" w="31936">
                  <a:moveTo>
                    <a:pt x="0" y="13921"/>
                  </a:moveTo>
                  <a:lnTo>
                    <a:pt x="0" y="0"/>
                  </a:lnTo>
                  <a:lnTo>
                    <a:pt x="31936" y="0"/>
                  </a:lnTo>
                </a:path>
              </a:pathLst>
            </a:custGeom>
            <a:noFill/>
            <a:ln cap="flat" cmpd="sng" w="19050">
              <a:solidFill>
                <a:schemeClr val="lt1"/>
              </a:solidFill>
              <a:prstDash val="solid"/>
              <a:round/>
              <a:headEnd len="med" w="med" type="none"/>
              <a:tailEnd len="med" w="med" type="none"/>
            </a:ln>
          </p:spPr>
        </p:sp>
        <p:cxnSp>
          <p:nvCxnSpPr>
            <p:cNvPr id="1473" name="Google Shape;1473;p62"/>
            <p:cNvCxnSpPr>
              <a:stCxn id="1466" idx="3"/>
              <a:endCxn id="1467" idx="1"/>
            </p:cNvCxnSpPr>
            <p:nvPr/>
          </p:nvCxnSpPr>
          <p:spPr>
            <a:xfrm>
              <a:off x="2734500" y="2751375"/>
              <a:ext cx="465300" cy="0"/>
            </a:xfrm>
            <a:prstGeom prst="straightConnector1">
              <a:avLst/>
            </a:prstGeom>
            <a:noFill/>
            <a:ln cap="flat" cmpd="sng" w="19050">
              <a:solidFill>
                <a:schemeClr val="lt1"/>
              </a:solidFill>
              <a:prstDash val="solid"/>
              <a:round/>
              <a:headEnd len="med" w="med" type="none"/>
              <a:tailEnd len="med" w="med" type="none"/>
            </a:ln>
          </p:spPr>
        </p:cxnSp>
        <p:cxnSp>
          <p:nvCxnSpPr>
            <p:cNvPr id="1474" name="Google Shape;1474;p62"/>
            <p:cNvCxnSpPr/>
            <p:nvPr/>
          </p:nvCxnSpPr>
          <p:spPr>
            <a:xfrm>
              <a:off x="5944400" y="1715075"/>
              <a:ext cx="222600" cy="0"/>
            </a:xfrm>
            <a:prstGeom prst="straightConnector1">
              <a:avLst/>
            </a:prstGeom>
            <a:noFill/>
            <a:ln cap="flat" cmpd="sng" w="19050">
              <a:solidFill>
                <a:schemeClr val="lt1"/>
              </a:solidFill>
              <a:prstDash val="solid"/>
              <a:round/>
              <a:headEnd len="med" w="med" type="none"/>
              <a:tailEnd len="med" w="med" type="none"/>
            </a:ln>
          </p:spPr>
        </p:cxnSp>
        <p:cxnSp>
          <p:nvCxnSpPr>
            <p:cNvPr id="1475" name="Google Shape;1475;p62"/>
            <p:cNvCxnSpPr/>
            <p:nvPr/>
          </p:nvCxnSpPr>
          <p:spPr>
            <a:xfrm>
              <a:off x="5944400" y="2755475"/>
              <a:ext cx="222600" cy="0"/>
            </a:xfrm>
            <a:prstGeom prst="straightConnector1">
              <a:avLst/>
            </a:prstGeom>
            <a:noFill/>
            <a:ln cap="flat" cmpd="sng" w="19050">
              <a:solidFill>
                <a:schemeClr val="lt1"/>
              </a:solidFill>
              <a:prstDash val="solid"/>
              <a:round/>
              <a:headEnd len="med" w="med" type="none"/>
              <a:tailEnd len="med" w="med" type="none"/>
            </a:ln>
          </p:spPr>
        </p:cxnSp>
        <p:cxnSp>
          <p:nvCxnSpPr>
            <p:cNvPr id="1476" name="Google Shape;1476;p62"/>
            <p:cNvCxnSpPr/>
            <p:nvPr/>
          </p:nvCxnSpPr>
          <p:spPr>
            <a:xfrm>
              <a:off x="5944400" y="3783775"/>
              <a:ext cx="222600" cy="0"/>
            </a:xfrm>
            <a:prstGeom prst="straightConnector1">
              <a:avLst/>
            </a:prstGeom>
            <a:noFill/>
            <a:ln cap="flat" cmpd="sng" w="19050">
              <a:solidFill>
                <a:schemeClr val="lt1"/>
              </a:solidFill>
              <a:prstDash val="solid"/>
              <a:round/>
              <a:headEnd len="med" w="med" type="none"/>
              <a:tailEnd len="med" w="med" type="none"/>
            </a:ln>
          </p:spPr>
        </p:cxnSp>
      </p:grpSp>
      <p:sp>
        <p:nvSpPr>
          <p:cNvPr id="1477" name="Google Shape;1477;p62"/>
          <p:cNvSpPr txBox="1"/>
          <p:nvPr>
            <p:ph type="title"/>
          </p:nvPr>
        </p:nvSpPr>
        <p:spPr>
          <a:xfrm>
            <a:off x="1517550" y="781573"/>
            <a:ext cx="152526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THE LEADERSHIP &amp; FOCUS STRATEGY COST</a:t>
            </a:r>
            <a:endParaRPr/>
          </a:p>
        </p:txBody>
      </p:sp>
      <p:sp>
        <p:nvSpPr>
          <p:cNvPr id="1478" name="Google Shape;1478;p62"/>
          <p:cNvSpPr txBox="1"/>
          <p:nvPr/>
        </p:nvSpPr>
        <p:spPr>
          <a:xfrm>
            <a:off x="1804863" y="4927750"/>
            <a:ext cx="3285600" cy="1166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dk2"/>
                </a:solidFill>
                <a:latin typeface="Spartan"/>
                <a:ea typeface="Spartan"/>
                <a:cs typeface="Spartan"/>
                <a:sym typeface="Spartan"/>
              </a:rPr>
              <a:t>GENERIC STRATEGY</a:t>
            </a:r>
            <a:endParaRPr b="1" sz="3600">
              <a:solidFill>
                <a:schemeClr val="dk2"/>
              </a:solidFill>
              <a:latin typeface="Spartan"/>
              <a:ea typeface="Spartan"/>
              <a:cs typeface="Spartan"/>
              <a:sym typeface="Spartan"/>
            </a:endParaRPr>
          </a:p>
        </p:txBody>
      </p:sp>
      <p:sp>
        <p:nvSpPr>
          <p:cNvPr id="1479" name="Google Shape;1479;p62"/>
          <p:cNvSpPr txBox="1"/>
          <p:nvPr/>
        </p:nvSpPr>
        <p:spPr>
          <a:xfrm>
            <a:off x="6547665" y="4927750"/>
            <a:ext cx="5193000" cy="1166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dk2"/>
                </a:solidFill>
                <a:latin typeface="Spartan"/>
                <a:ea typeface="Spartan"/>
                <a:cs typeface="Spartan"/>
                <a:sym typeface="Spartan"/>
              </a:rPr>
              <a:t>DIFFERENTIATION LEADERSHIP</a:t>
            </a:r>
            <a:endParaRPr b="1" sz="3600">
              <a:solidFill>
                <a:schemeClr val="dk2"/>
              </a:solidFill>
              <a:latin typeface="Spartan"/>
              <a:ea typeface="Spartan"/>
              <a:cs typeface="Spartan"/>
              <a:sym typeface="Spartan"/>
            </a:endParaRPr>
          </a:p>
        </p:txBody>
      </p:sp>
      <p:sp>
        <p:nvSpPr>
          <p:cNvPr id="1480" name="Google Shape;1480;p62"/>
          <p:cNvSpPr txBox="1"/>
          <p:nvPr/>
        </p:nvSpPr>
        <p:spPr>
          <a:xfrm>
            <a:off x="6547477" y="2846950"/>
            <a:ext cx="5193000" cy="1166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dk2"/>
                </a:solidFill>
                <a:latin typeface="Spartan"/>
                <a:ea typeface="Spartan"/>
                <a:cs typeface="Spartan"/>
                <a:sym typeface="Spartan"/>
              </a:rPr>
              <a:t>COST OF THE LEADERSHIP</a:t>
            </a:r>
            <a:endParaRPr b="1" sz="3600">
              <a:solidFill>
                <a:schemeClr val="dk2"/>
              </a:solidFill>
              <a:latin typeface="Spartan"/>
              <a:ea typeface="Spartan"/>
              <a:cs typeface="Spartan"/>
              <a:sym typeface="Spartan"/>
            </a:endParaRPr>
          </a:p>
        </p:txBody>
      </p:sp>
      <p:sp>
        <p:nvSpPr>
          <p:cNvPr id="1481" name="Google Shape;1481;p62"/>
          <p:cNvSpPr txBox="1"/>
          <p:nvPr/>
        </p:nvSpPr>
        <p:spPr>
          <a:xfrm>
            <a:off x="6547665" y="6992350"/>
            <a:ext cx="5193000" cy="1166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dk2"/>
                </a:solidFill>
                <a:latin typeface="Spartan"/>
                <a:ea typeface="Spartan"/>
                <a:cs typeface="Spartan"/>
                <a:sym typeface="Spartan"/>
              </a:rPr>
              <a:t>COST OF THE FOCUS</a:t>
            </a:r>
            <a:endParaRPr b="1" sz="3600">
              <a:solidFill>
                <a:schemeClr val="dk2"/>
              </a:solidFill>
              <a:latin typeface="Spartan"/>
              <a:ea typeface="Spartan"/>
              <a:cs typeface="Spartan"/>
              <a:sym typeface="Spartan"/>
            </a:endParaRPr>
          </a:p>
        </p:txBody>
      </p:sp>
      <p:sp>
        <p:nvSpPr>
          <p:cNvPr id="1482" name="Google Shape;1482;p62"/>
          <p:cNvSpPr txBox="1"/>
          <p:nvPr/>
        </p:nvSpPr>
        <p:spPr>
          <a:xfrm>
            <a:off x="12402900" y="2744567"/>
            <a:ext cx="4389600" cy="13230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Alef"/>
                <a:ea typeface="Alef"/>
                <a:cs typeface="Alef"/>
                <a:sym typeface="Alef"/>
              </a:rPr>
              <a:t>Neptune is the farthest planet from the Sun</a:t>
            </a:r>
            <a:endParaRPr sz="2800">
              <a:solidFill>
                <a:schemeClr val="lt1"/>
              </a:solidFill>
              <a:latin typeface="Alef"/>
              <a:ea typeface="Alef"/>
              <a:cs typeface="Alef"/>
              <a:sym typeface="Alef"/>
            </a:endParaRPr>
          </a:p>
        </p:txBody>
      </p:sp>
      <p:sp>
        <p:nvSpPr>
          <p:cNvPr id="1483" name="Google Shape;1483;p62"/>
          <p:cNvSpPr txBox="1"/>
          <p:nvPr/>
        </p:nvSpPr>
        <p:spPr>
          <a:xfrm>
            <a:off x="12402900" y="4775817"/>
            <a:ext cx="4389600" cy="13230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Alef"/>
                <a:ea typeface="Alef"/>
                <a:cs typeface="Alef"/>
                <a:sym typeface="Alef"/>
              </a:rPr>
              <a:t>Mercury is the closest planet to the Sun</a:t>
            </a:r>
            <a:endParaRPr sz="2800">
              <a:solidFill>
                <a:schemeClr val="lt1"/>
              </a:solidFill>
              <a:latin typeface="Alef"/>
              <a:ea typeface="Alef"/>
              <a:cs typeface="Alef"/>
              <a:sym typeface="Alef"/>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7" name="Shape 1487"/>
        <p:cNvGrpSpPr/>
        <p:nvPr/>
      </p:nvGrpSpPr>
      <p:grpSpPr>
        <a:xfrm>
          <a:off x="0" y="0"/>
          <a:ext cx="0" cy="0"/>
          <a:chOff x="0" y="0"/>
          <a:chExt cx="0" cy="0"/>
        </a:xfrm>
      </p:grpSpPr>
      <p:sp>
        <p:nvSpPr>
          <p:cNvPr id="1488" name="Google Shape;1488;p63"/>
          <p:cNvSpPr/>
          <p:nvPr/>
        </p:nvSpPr>
        <p:spPr>
          <a:xfrm>
            <a:off x="7858154" y="2702582"/>
            <a:ext cx="885000" cy="9078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9" name="Google Shape;1489;p63"/>
          <p:cNvSpPr txBox="1"/>
          <p:nvPr>
            <p:ph type="title"/>
          </p:nvPr>
        </p:nvSpPr>
        <p:spPr>
          <a:xfrm>
            <a:off x="1517550" y="781573"/>
            <a:ext cx="152526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TOP 10 QUESTIONS OF BUSINESS PLANS</a:t>
            </a:r>
            <a:endParaRPr/>
          </a:p>
        </p:txBody>
      </p:sp>
      <p:sp>
        <p:nvSpPr>
          <p:cNvPr id="1490" name="Google Shape;1490;p63"/>
          <p:cNvSpPr txBox="1"/>
          <p:nvPr>
            <p:ph idx="1" type="subTitle"/>
          </p:nvPr>
        </p:nvSpPr>
        <p:spPr>
          <a:xfrm>
            <a:off x="1274400" y="2773930"/>
            <a:ext cx="6321000" cy="7650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a:t>What is your current situation?</a:t>
            </a:r>
            <a:endParaRPr/>
          </a:p>
        </p:txBody>
      </p:sp>
      <p:sp>
        <p:nvSpPr>
          <p:cNvPr id="1491" name="Google Shape;1491;p63"/>
          <p:cNvSpPr txBox="1"/>
          <p:nvPr>
            <p:ph idx="2" type="subTitle"/>
          </p:nvPr>
        </p:nvSpPr>
        <p:spPr>
          <a:xfrm>
            <a:off x="10692682" y="2773930"/>
            <a:ext cx="6321000" cy="7650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Who are the key players?</a:t>
            </a:r>
            <a:endParaRPr/>
          </a:p>
        </p:txBody>
      </p:sp>
      <p:sp>
        <p:nvSpPr>
          <p:cNvPr id="1492" name="Google Shape;1492;p63"/>
          <p:cNvSpPr txBox="1"/>
          <p:nvPr>
            <p:ph idx="3" type="subTitle"/>
          </p:nvPr>
        </p:nvSpPr>
        <p:spPr>
          <a:xfrm>
            <a:off x="1274400" y="3996130"/>
            <a:ext cx="6321000" cy="7650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a:t>What is your vision?</a:t>
            </a:r>
            <a:endParaRPr/>
          </a:p>
        </p:txBody>
      </p:sp>
      <p:sp>
        <p:nvSpPr>
          <p:cNvPr id="1493" name="Google Shape;1493;p63"/>
          <p:cNvSpPr txBox="1"/>
          <p:nvPr>
            <p:ph idx="4" type="subTitle"/>
          </p:nvPr>
        </p:nvSpPr>
        <p:spPr>
          <a:xfrm>
            <a:off x="10692682" y="3996130"/>
            <a:ext cx="6321000" cy="7650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How will you differentiate yourself?</a:t>
            </a:r>
            <a:endParaRPr/>
          </a:p>
        </p:txBody>
      </p:sp>
      <p:sp>
        <p:nvSpPr>
          <p:cNvPr id="1494" name="Google Shape;1494;p63"/>
          <p:cNvSpPr txBox="1"/>
          <p:nvPr>
            <p:ph idx="5" type="subTitle"/>
          </p:nvPr>
        </p:nvSpPr>
        <p:spPr>
          <a:xfrm>
            <a:off x="1274400" y="5218330"/>
            <a:ext cx="6321000" cy="7650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a:t>How will you reach your vision?</a:t>
            </a:r>
            <a:endParaRPr/>
          </a:p>
        </p:txBody>
      </p:sp>
      <p:sp>
        <p:nvSpPr>
          <p:cNvPr id="1495" name="Google Shape;1495;p63"/>
          <p:cNvSpPr txBox="1"/>
          <p:nvPr>
            <p:ph idx="6" type="subTitle"/>
          </p:nvPr>
        </p:nvSpPr>
        <p:spPr>
          <a:xfrm>
            <a:off x="10692682" y="5218330"/>
            <a:ext cx="6321000" cy="7650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What will be the marketing plan?</a:t>
            </a:r>
            <a:endParaRPr/>
          </a:p>
        </p:txBody>
      </p:sp>
      <p:sp>
        <p:nvSpPr>
          <p:cNvPr id="1496" name="Google Shape;1496;p63"/>
          <p:cNvSpPr txBox="1"/>
          <p:nvPr>
            <p:ph idx="7" type="subTitle"/>
          </p:nvPr>
        </p:nvSpPr>
        <p:spPr>
          <a:xfrm>
            <a:off x="1274400" y="6440530"/>
            <a:ext cx="6321000" cy="7650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a:t>What do you offer?</a:t>
            </a:r>
            <a:endParaRPr/>
          </a:p>
        </p:txBody>
      </p:sp>
      <p:sp>
        <p:nvSpPr>
          <p:cNvPr id="1497" name="Google Shape;1497;p63"/>
          <p:cNvSpPr txBox="1"/>
          <p:nvPr>
            <p:ph idx="8" type="subTitle"/>
          </p:nvPr>
        </p:nvSpPr>
        <p:spPr>
          <a:xfrm>
            <a:off x="10692682" y="6440530"/>
            <a:ext cx="6321000" cy="7650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What are the economics?</a:t>
            </a:r>
            <a:endParaRPr/>
          </a:p>
        </p:txBody>
      </p:sp>
      <p:sp>
        <p:nvSpPr>
          <p:cNvPr id="1498" name="Google Shape;1498;p63"/>
          <p:cNvSpPr txBox="1"/>
          <p:nvPr>
            <p:ph idx="9" type="subTitle"/>
          </p:nvPr>
        </p:nvSpPr>
        <p:spPr>
          <a:xfrm>
            <a:off x="1274400" y="7662730"/>
            <a:ext cx="6321000" cy="7650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a:t>How big is the market you are?</a:t>
            </a:r>
            <a:endParaRPr/>
          </a:p>
        </p:txBody>
      </p:sp>
      <p:sp>
        <p:nvSpPr>
          <p:cNvPr id="1499" name="Google Shape;1499;p63"/>
          <p:cNvSpPr txBox="1"/>
          <p:nvPr>
            <p:ph idx="13" type="subTitle"/>
          </p:nvPr>
        </p:nvSpPr>
        <p:spPr>
          <a:xfrm>
            <a:off x="10692682" y="7662730"/>
            <a:ext cx="6321000" cy="7650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What is the requirements?</a:t>
            </a:r>
            <a:endParaRPr/>
          </a:p>
        </p:txBody>
      </p:sp>
      <p:sp>
        <p:nvSpPr>
          <p:cNvPr id="1500" name="Google Shape;1500;p63"/>
          <p:cNvSpPr txBox="1"/>
          <p:nvPr>
            <p:ph idx="14" type="title"/>
          </p:nvPr>
        </p:nvSpPr>
        <p:spPr>
          <a:xfrm>
            <a:off x="7576150" y="2865110"/>
            <a:ext cx="1449000" cy="643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solidFill>
                  <a:schemeClr val="dk2"/>
                </a:solidFill>
              </a:rPr>
              <a:t>1</a:t>
            </a:r>
            <a:endParaRPr>
              <a:solidFill>
                <a:schemeClr val="dk2"/>
              </a:solidFill>
            </a:endParaRPr>
          </a:p>
        </p:txBody>
      </p:sp>
      <p:sp>
        <p:nvSpPr>
          <p:cNvPr id="1501" name="Google Shape;1501;p63"/>
          <p:cNvSpPr/>
          <p:nvPr/>
        </p:nvSpPr>
        <p:spPr>
          <a:xfrm>
            <a:off x="7858154" y="3924732"/>
            <a:ext cx="885000" cy="9078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2" name="Google Shape;1502;p63"/>
          <p:cNvSpPr/>
          <p:nvPr/>
        </p:nvSpPr>
        <p:spPr>
          <a:xfrm>
            <a:off x="7858154" y="5146882"/>
            <a:ext cx="885000" cy="9078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3" name="Google Shape;1503;p63"/>
          <p:cNvSpPr/>
          <p:nvPr/>
        </p:nvSpPr>
        <p:spPr>
          <a:xfrm>
            <a:off x="7858154" y="6369032"/>
            <a:ext cx="885000" cy="9078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4" name="Google Shape;1504;p63"/>
          <p:cNvSpPr/>
          <p:nvPr/>
        </p:nvSpPr>
        <p:spPr>
          <a:xfrm>
            <a:off x="7858154" y="7591182"/>
            <a:ext cx="885000" cy="9078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5" name="Google Shape;1505;p63"/>
          <p:cNvSpPr/>
          <p:nvPr/>
        </p:nvSpPr>
        <p:spPr>
          <a:xfrm>
            <a:off x="9544904" y="2702582"/>
            <a:ext cx="885000" cy="9078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6" name="Google Shape;1506;p63"/>
          <p:cNvSpPr/>
          <p:nvPr/>
        </p:nvSpPr>
        <p:spPr>
          <a:xfrm>
            <a:off x="9544904" y="3924732"/>
            <a:ext cx="885000" cy="9078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7" name="Google Shape;1507;p63"/>
          <p:cNvSpPr/>
          <p:nvPr/>
        </p:nvSpPr>
        <p:spPr>
          <a:xfrm>
            <a:off x="9544904" y="5146882"/>
            <a:ext cx="885000" cy="9078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8" name="Google Shape;1508;p63"/>
          <p:cNvSpPr/>
          <p:nvPr/>
        </p:nvSpPr>
        <p:spPr>
          <a:xfrm>
            <a:off x="9544904" y="6369032"/>
            <a:ext cx="885000" cy="9078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9" name="Google Shape;1509;p63"/>
          <p:cNvSpPr/>
          <p:nvPr/>
        </p:nvSpPr>
        <p:spPr>
          <a:xfrm>
            <a:off x="9544904" y="7591182"/>
            <a:ext cx="885000" cy="9078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0" name="Google Shape;1510;p63"/>
          <p:cNvSpPr txBox="1"/>
          <p:nvPr>
            <p:ph idx="15" type="title"/>
          </p:nvPr>
        </p:nvSpPr>
        <p:spPr>
          <a:xfrm>
            <a:off x="9262900" y="2865110"/>
            <a:ext cx="1449000" cy="643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solidFill>
                  <a:schemeClr val="dk2"/>
                </a:solidFill>
              </a:rPr>
              <a:t>10</a:t>
            </a:r>
            <a:endParaRPr>
              <a:solidFill>
                <a:schemeClr val="dk2"/>
              </a:solidFill>
            </a:endParaRPr>
          </a:p>
        </p:txBody>
      </p:sp>
      <p:sp>
        <p:nvSpPr>
          <p:cNvPr id="1511" name="Google Shape;1511;p63"/>
          <p:cNvSpPr txBox="1"/>
          <p:nvPr>
            <p:ph idx="16" type="title"/>
          </p:nvPr>
        </p:nvSpPr>
        <p:spPr>
          <a:xfrm>
            <a:off x="7576150" y="4087210"/>
            <a:ext cx="1449000" cy="643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solidFill>
                  <a:schemeClr val="dk2"/>
                </a:solidFill>
              </a:rPr>
              <a:t>2</a:t>
            </a:r>
            <a:endParaRPr>
              <a:solidFill>
                <a:schemeClr val="dk2"/>
              </a:solidFill>
            </a:endParaRPr>
          </a:p>
        </p:txBody>
      </p:sp>
      <p:sp>
        <p:nvSpPr>
          <p:cNvPr id="1512" name="Google Shape;1512;p63"/>
          <p:cNvSpPr txBox="1"/>
          <p:nvPr>
            <p:ph idx="17" type="title"/>
          </p:nvPr>
        </p:nvSpPr>
        <p:spPr>
          <a:xfrm>
            <a:off x="9262900" y="4087210"/>
            <a:ext cx="1449000" cy="643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solidFill>
                  <a:schemeClr val="dk2"/>
                </a:solidFill>
              </a:rPr>
              <a:t>9</a:t>
            </a:r>
            <a:endParaRPr>
              <a:solidFill>
                <a:schemeClr val="dk2"/>
              </a:solidFill>
            </a:endParaRPr>
          </a:p>
        </p:txBody>
      </p:sp>
      <p:sp>
        <p:nvSpPr>
          <p:cNvPr id="1513" name="Google Shape;1513;p63"/>
          <p:cNvSpPr txBox="1"/>
          <p:nvPr>
            <p:ph idx="18" type="title"/>
          </p:nvPr>
        </p:nvSpPr>
        <p:spPr>
          <a:xfrm>
            <a:off x="7576150" y="5309310"/>
            <a:ext cx="1449000" cy="643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solidFill>
                  <a:schemeClr val="dk2"/>
                </a:solidFill>
              </a:rPr>
              <a:t>3</a:t>
            </a:r>
            <a:endParaRPr>
              <a:solidFill>
                <a:schemeClr val="dk2"/>
              </a:solidFill>
            </a:endParaRPr>
          </a:p>
        </p:txBody>
      </p:sp>
      <p:sp>
        <p:nvSpPr>
          <p:cNvPr id="1514" name="Google Shape;1514;p63"/>
          <p:cNvSpPr txBox="1"/>
          <p:nvPr>
            <p:ph idx="19" type="title"/>
          </p:nvPr>
        </p:nvSpPr>
        <p:spPr>
          <a:xfrm>
            <a:off x="9262900" y="5309310"/>
            <a:ext cx="1449000" cy="643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solidFill>
                  <a:schemeClr val="dk2"/>
                </a:solidFill>
              </a:rPr>
              <a:t>8</a:t>
            </a:r>
            <a:endParaRPr>
              <a:solidFill>
                <a:schemeClr val="dk2"/>
              </a:solidFill>
            </a:endParaRPr>
          </a:p>
        </p:txBody>
      </p:sp>
      <p:sp>
        <p:nvSpPr>
          <p:cNvPr id="1515" name="Google Shape;1515;p63"/>
          <p:cNvSpPr txBox="1"/>
          <p:nvPr>
            <p:ph idx="20" type="title"/>
          </p:nvPr>
        </p:nvSpPr>
        <p:spPr>
          <a:xfrm>
            <a:off x="7576150" y="6531410"/>
            <a:ext cx="1449000" cy="643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solidFill>
                  <a:schemeClr val="dk2"/>
                </a:solidFill>
              </a:rPr>
              <a:t>4</a:t>
            </a:r>
            <a:endParaRPr>
              <a:solidFill>
                <a:schemeClr val="dk2"/>
              </a:solidFill>
            </a:endParaRPr>
          </a:p>
        </p:txBody>
      </p:sp>
      <p:sp>
        <p:nvSpPr>
          <p:cNvPr id="1516" name="Google Shape;1516;p63"/>
          <p:cNvSpPr txBox="1"/>
          <p:nvPr>
            <p:ph idx="21" type="title"/>
          </p:nvPr>
        </p:nvSpPr>
        <p:spPr>
          <a:xfrm>
            <a:off x="9262900" y="6531410"/>
            <a:ext cx="1449000" cy="643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solidFill>
                  <a:schemeClr val="dk2"/>
                </a:solidFill>
              </a:rPr>
              <a:t>7</a:t>
            </a:r>
            <a:endParaRPr>
              <a:solidFill>
                <a:schemeClr val="dk2"/>
              </a:solidFill>
            </a:endParaRPr>
          </a:p>
        </p:txBody>
      </p:sp>
      <p:sp>
        <p:nvSpPr>
          <p:cNvPr id="1517" name="Google Shape;1517;p63"/>
          <p:cNvSpPr txBox="1"/>
          <p:nvPr>
            <p:ph idx="22" type="title"/>
          </p:nvPr>
        </p:nvSpPr>
        <p:spPr>
          <a:xfrm>
            <a:off x="7576150" y="7753510"/>
            <a:ext cx="1449000" cy="643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solidFill>
                  <a:schemeClr val="dk2"/>
                </a:solidFill>
              </a:rPr>
              <a:t>5</a:t>
            </a:r>
            <a:endParaRPr>
              <a:solidFill>
                <a:schemeClr val="dk2"/>
              </a:solidFill>
            </a:endParaRPr>
          </a:p>
        </p:txBody>
      </p:sp>
      <p:sp>
        <p:nvSpPr>
          <p:cNvPr id="1518" name="Google Shape;1518;p63"/>
          <p:cNvSpPr txBox="1"/>
          <p:nvPr>
            <p:ph idx="23" type="title"/>
          </p:nvPr>
        </p:nvSpPr>
        <p:spPr>
          <a:xfrm>
            <a:off x="9262900" y="7753510"/>
            <a:ext cx="1449000" cy="643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solidFill>
                  <a:schemeClr val="dk2"/>
                </a:solidFill>
              </a:rPr>
              <a:t>6</a:t>
            </a:r>
            <a:endParaRPr>
              <a:solidFill>
                <a:schemeClr val="dk2"/>
              </a:solidFill>
            </a:endParaRPr>
          </a:p>
        </p:txBody>
      </p:sp>
      <p:grpSp>
        <p:nvGrpSpPr>
          <p:cNvPr id="1519" name="Google Shape;1519;p63"/>
          <p:cNvGrpSpPr/>
          <p:nvPr/>
        </p:nvGrpSpPr>
        <p:grpSpPr>
          <a:xfrm>
            <a:off x="8300575" y="2353770"/>
            <a:ext cx="1686829" cy="6494003"/>
            <a:chOff x="4150288" y="1115925"/>
            <a:chExt cx="843415" cy="3247001"/>
          </a:xfrm>
        </p:grpSpPr>
        <p:sp>
          <p:nvSpPr>
            <p:cNvPr id="1520" name="Google Shape;1520;p63"/>
            <p:cNvSpPr/>
            <p:nvPr/>
          </p:nvSpPr>
          <p:spPr>
            <a:xfrm>
              <a:off x="4150288" y="1115925"/>
              <a:ext cx="843264" cy="174401"/>
            </a:xfrm>
            <a:custGeom>
              <a:rect b="b" l="l" r="r" t="t"/>
              <a:pathLst>
                <a:path extrusionOk="0" h="9551" w="16053">
                  <a:moveTo>
                    <a:pt x="0" y="9551"/>
                  </a:moveTo>
                  <a:lnTo>
                    <a:pt x="0" y="0"/>
                  </a:lnTo>
                  <a:lnTo>
                    <a:pt x="16053" y="0"/>
                  </a:lnTo>
                  <a:lnTo>
                    <a:pt x="16053" y="9551"/>
                  </a:lnTo>
                </a:path>
              </a:pathLst>
            </a:custGeom>
            <a:noFill/>
            <a:ln cap="flat" cmpd="sng" w="19050">
              <a:solidFill>
                <a:schemeClr val="accent4"/>
              </a:solidFill>
              <a:prstDash val="solid"/>
              <a:round/>
              <a:headEnd len="med" w="med" type="none"/>
              <a:tailEnd len="med" w="med" type="none"/>
            </a:ln>
          </p:spPr>
        </p:sp>
        <p:sp>
          <p:nvSpPr>
            <p:cNvPr id="1521" name="Google Shape;1521;p63"/>
            <p:cNvSpPr/>
            <p:nvPr/>
          </p:nvSpPr>
          <p:spPr>
            <a:xfrm flipH="1" rot="10800000">
              <a:off x="4150288" y="4188525"/>
              <a:ext cx="843264" cy="174401"/>
            </a:xfrm>
            <a:custGeom>
              <a:rect b="b" l="l" r="r" t="t"/>
              <a:pathLst>
                <a:path extrusionOk="0" h="9551" w="16053">
                  <a:moveTo>
                    <a:pt x="0" y="9551"/>
                  </a:moveTo>
                  <a:lnTo>
                    <a:pt x="0" y="0"/>
                  </a:lnTo>
                  <a:lnTo>
                    <a:pt x="16053" y="0"/>
                  </a:lnTo>
                  <a:lnTo>
                    <a:pt x="16053" y="9551"/>
                  </a:lnTo>
                </a:path>
              </a:pathLst>
            </a:custGeom>
            <a:noFill/>
            <a:ln cap="flat" cmpd="sng" w="19050">
              <a:solidFill>
                <a:schemeClr val="accent4"/>
              </a:solidFill>
              <a:prstDash val="solid"/>
              <a:round/>
              <a:headEnd len="med" w="med" type="none"/>
              <a:tailEnd len="med" w="med" type="none"/>
            </a:ln>
          </p:spPr>
        </p:sp>
        <p:cxnSp>
          <p:nvCxnSpPr>
            <p:cNvPr id="1522" name="Google Shape;1522;p63"/>
            <p:cNvCxnSpPr>
              <a:endCxn id="1501" idx="0"/>
            </p:cNvCxnSpPr>
            <p:nvPr/>
          </p:nvCxnSpPr>
          <p:spPr>
            <a:xfrm>
              <a:off x="4150327" y="1746606"/>
              <a:ext cx="0" cy="154800"/>
            </a:xfrm>
            <a:prstGeom prst="straightConnector1">
              <a:avLst/>
            </a:prstGeom>
            <a:noFill/>
            <a:ln cap="flat" cmpd="sng" w="19050">
              <a:solidFill>
                <a:schemeClr val="accent4"/>
              </a:solidFill>
              <a:prstDash val="solid"/>
              <a:round/>
              <a:headEnd len="med" w="med" type="none"/>
              <a:tailEnd len="med" w="med" type="none"/>
            </a:ln>
          </p:spPr>
        </p:cxnSp>
        <p:cxnSp>
          <p:nvCxnSpPr>
            <p:cNvPr id="1523" name="Google Shape;1523;p63"/>
            <p:cNvCxnSpPr/>
            <p:nvPr/>
          </p:nvCxnSpPr>
          <p:spPr>
            <a:xfrm>
              <a:off x="4993702" y="1746606"/>
              <a:ext cx="0" cy="154800"/>
            </a:xfrm>
            <a:prstGeom prst="straightConnector1">
              <a:avLst/>
            </a:prstGeom>
            <a:noFill/>
            <a:ln cap="flat" cmpd="sng" w="19050">
              <a:solidFill>
                <a:schemeClr val="accent4"/>
              </a:solidFill>
              <a:prstDash val="solid"/>
              <a:round/>
              <a:headEnd len="med" w="med" type="none"/>
              <a:tailEnd len="med" w="med" type="none"/>
            </a:ln>
          </p:spPr>
        </p:cxnSp>
        <p:cxnSp>
          <p:nvCxnSpPr>
            <p:cNvPr id="1524" name="Google Shape;1524;p63"/>
            <p:cNvCxnSpPr/>
            <p:nvPr/>
          </p:nvCxnSpPr>
          <p:spPr>
            <a:xfrm>
              <a:off x="4150327" y="2356494"/>
              <a:ext cx="0" cy="154800"/>
            </a:xfrm>
            <a:prstGeom prst="straightConnector1">
              <a:avLst/>
            </a:prstGeom>
            <a:noFill/>
            <a:ln cap="flat" cmpd="sng" w="19050">
              <a:solidFill>
                <a:schemeClr val="accent4"/>
              </a:solidFill>
              <a:prstDash val="solid"/>
              <a:round/>
              <a:headEnd len="med" w="med" type="none"/>
              <a:tailEnd len="med" w="med" type="none"/>
            </a:ln>
          </p:spPr>
        </p:cxnSp>
        <p:cxnSp>
          <p:nvCxnSpPr>
            <p:cNvPr id="1525" name="Google Shape;1525;p63"/>
            <p:cNvCxnSpPr/>
            <p:nvPr/>
          </p:nvCxnSpPr>
          <p:spPr>
            <a:xfrm>
              <a:off x="4993702" y="2356494"/>
              <a:ext cx="0" cy="154800"/>
            </a:xfrm>
            <a:prstGeom prst="straightConnector1">
              <a:avLst/>
            </a:prstGeom>
            <a:noFill/>
            <a:ln cap="flat" cmpd="sng" w="19050">
              <a:solidFill>
                <a:schemeClr val="accent4"/>
              </a:solidFill>
              <a:prstDash val="solid"/>
              <a:round/>
              <a:headEnd len="med" w="med" type="none"/>
              <a:tailEnd len="med" w="med" type="none"/>
            </a:ln>
          </p:spPr>
        </p:cxnSp>
        <p:cxnSp>
          <p:nvCxnSpPr>
            <p:cNvPr id="1526" name="Google Shape;1526;p63"/>
            <p:cNvCxnSpPr/>
            <p:nvPr/>
          </p:nvCxnSpPr>
          <p:spPr>
            <a:xfrm>
              <a:off x="4150327" y="2967556"/>
              <a:ext cx="0" cy="154800"/>
            </a:xfrm>
            <a:prstGeom prst="straightConnector1">
              <a:avLst/>
            </a:prstGeom>
            <a:noFill/>
            <a:ln cap="flat" cmpd="sng" w="19050">
              <a:solidFill>
                <a:schemeClr val="accent4"/>
              </a:solidFill>
              <a:prstDash val="solid"/>
              <a:round/>
              <a:headEnd len="med" w="med" type="none"/>
              <a:tailEnd len="med" w="med" type="none"/>
            </a:ln>
          </p:spPr>
        </p:cxnSp>
        <p:cxnSp>
          <p:nvCxnSpPr>
            <p:cNvPr id="1527" name="Google Shape;1527;p63"/>
            <p:cNvCxnSpPr/>
            <p:nvPr/>
          </p:nvCxnSpPr>
          <p:spPr>
            <a:xfrm>
              <a:off x="4993702" y="2967556"/>
              <a:ext cx="0" cy="154800"/>
            </a:xfrm>
            <a:prstGeom prst="straightConnector1">
              <a:avLst/>
            </a:prstGeom>
            <a:noFill/>
            <a:ln cap="flat" cmpd="sng" w="19050">
              <a:solidFill>
                <a:schemeClr val="accent4"/>
              </a:solidFill>
              <a:prstDash val="solid"/>
              <a:round/>
              <a:headEnd len="med" w="med" type="none"/>
              <a:tailEnd len="med" w="med" type="none"/>
            </a:ln>
          </p:spPr>
        </p:cxnSp>
        <p:cxnSp>
          <p:nvCxnSpPr>
            <p:cNvPr id="1528" name="Google Shape;1528;p63"/>
            <p:cNvCxnSpPr/>
            <p:nvPr/>
          </p:nvCxnSpPr>
          <p:spPr>
            <a:xfrm>
              <a:off x="4150327" y="3583671"/>
              <a:ext cx="0" cy="154800"/>
            </a:xfrm>
            <a:prstGeom prst="straightConnector1">
              <a:avLst/>
            </a:prstGeom>
            <a:noFill/>
            <a:ln cap="flat" cmpd="sng" w="19050">
              <a:solidFill>
                <a:schemeClr val="accent4"/>
              </a:solidFill>
              <a:prstDash val="solid"/>
              <a:round/>
              <a:headEnd len="med" w="med" type="none"/>
              <a:tailEnd len="med" w="med" type="none"/>
            </a:ln>
          </p:spPr>
        </p:cxnSp>
        <p:cxnSp>
          <p:nvCxnSpPr>
            <p:cNvPr id="1529" name="Google Shape;1529;p63"/>
            <p:cNvCxnSpPr/>
            <p:nvPr/>
          </p:nvCxnSpPr>
          <p:spPr>
            <a:xfrm>
              <a:off x="4993702" y="3583671"/>
              <a:ext cx="0" cy="154800"/>
            </a:xfrm>
            <a:prstGeom prst="straightConnector1">
              <a:avLst/>
            </a:prstGeom>
            <a:noFill/>
            <a:ln cap="flat" cmpd="sng" w="19050">
              <a:solidFill>
                <a:schemeClr val="accent4"/>
              </a:solidFill>
              <a:prstDash val="solid"/>
              <a:round/>
              <a:headEnd len="med" w="med" type="none"/>
              <a:tailEnd len="med" w="med" type="none"/>
            </a:ln>
          </p:spPr>
        </p:cxn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3" name="Shape 1533"/>
        <p:cNvGrpSpPr/>
        <p:nvPr/>
      </p:nvGrpSpPr>
      <p:grpSpPr>
        <a:xfrm>
          <a:off x="0" y="0"/>
          <a:ext cx="0" cy="0"/>
          <a:chOff x="0" y="0"/>
          <a:chExt cx="0" cy="0"/>
        </a:xfrm>
      </p:grpSpPr>
      <p:sp>
        <p:nvSpPr>
          <p:cNvPr id="1534" name="Google Shape;1534;p64"/>
          <p:cNvSpPr txBox="1"/>
          <p:nvPr>
            <p:ph type="title"/>
          </p:nvPr>
        </p:nvSpPr>
        <p:spPr>
          <a:xfrm>
            <a:off x="1517550" y="781573"/>
            <a:ext cx="152526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KEY DRIVERS OF THE PROFIT</a:t>
            </a:r>
            <a:endParaRPr/>
          </a:p>
        </p:txBody>
      </p:sp>
      <p:graphicFrame>
        <p:nvGraphicFramePr>
          <p:cNvPr id="1535" name="Google Shape;1535;p64"/>
          <p:cNvGraphicFramePr/>
          <p:nvPr/>
        </p:nvGraphicFramePr>
        <p:xfrm>
          <a:off x="2622621" y="2497420"/>
          <a:ext cx="3000000" cy="3000000"/>
        </p:xfrm>
        <a:graphic>
          <a:graphicData uri="http://schemas.openxmlformats.org/drawingml/2006/table">
            <a:tbl>
              <a:tblPr>
                <a:noFill/>
                <a:tableStyleId>{B76E60F9-86D8-4A3F-B888-5080AA378572}</a:tableStyleId>
              </a:tblPr>
              <a:tblGrid>
                <a:gridCol w="4698000"/>
                <a:gridCol w="4080150"/>
                <a:gridCol w="4080150"/>
              </a:tblGrid>
              <a:tr h="1188650">
                <a:tc>
                  <a:txBody>
                    <a:bodyPr/>
                    <a:lstStyle/>
                    <a:p>
                      <a:pPr indent="0" lvl="0" marL="0" rtl="0" algn="ctr">
                        <a:spcBef>
                          <a:spcPts val="0"/>
                        </a:spcBef>
                        <a:spcAft>
                          <a:spcPts val="0"/>
                        </a:spcAft>
                        <a:buNone/>
                      </a:pPr>
                      <a:r>
                        <a:t/>
                      </a:r>
                      <a:endParaRPr b="1" sz="3600">
                        <a:solidFill>
                          <a:schemeClr val="dk2"/>
                        </a:solidFill>
                        <a:latin typeface="Spartan"/>
                        <a:ea typeface="Spartan"/>
                        <a:cs typeface="Spartan"/>
                        <a:sym typeface="Spartan"/>
                      </a:endParaRPr>
                    </a:p>
                  </a:txBody>
                  <a:tcPr marT="182850" marB="182850" marR="182850" marL="182850" anchor="ctr">
                    <a:lnL cap="flat" cmpd="sng" w="28575">
                      <a:solidFill>
                        <a:schemeClr val="accent4">
                          <a:alpha val="0"/>
                        </a:schemeClr>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alpha val="0"/>
                        </a:schemeClr>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b="1" lang="en" sz="3600">
                          <a:solidFill>
                            <a:schemeClr val="dk2"/>
                          </a:solidFill>
                          <a:latin typeface="Spartan"/>
                          <a:ea typeface="Spartan"/>
                          <a:cs typeface="Spartan"/>
                          <a:sym typeface="Spartan"/>
                        </a:rPr>
                        <a:t>DESCRIPTION</a:t>
                      </a:r>
                      <a:endParaRPr b="1" sz="3600">
                        <a:solidFill>
                          <a:schemeClr val="dk2"/>
                        </a:solidFill>
                        <a:latin typeface="Spartan"/>
                        <a:ea typeface="Spartan"/>
                        <a:cs typeface="Spartan"/>
                        <a:sym typeface="Spartan"/>
                      </a:endParaRPr>
                    </a:p>
                  </a:txBody>
                  <a:tcPr marT="0" marB="0" marR="0" marL="0" anchor="ctr">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b="1" lang="en" sz="3600">
                          <a:solidFill>
                            <a:schemeClr val="dk2"/>
                          </a:solidFill>
                          <a:latin typeface="Spartan"/>
                          <a:ea typeface="Spartan"/>
                          <a:cs typeface="Spartan"/>
                          <a:sym typeface="Spartan"/>
                        </a:rPr>
                        <a:t>EXAMPLE</a:t>
                      </a:r>
                      <a:endParaRPr b="1" sz="3600">
                        <a:solidFill>
                          <a:schemeClr val="dk2"/>
                        </a:solidFill>
                        <a:latin typeface="Spartan"/>
                        <a:ea typeface="Spartan"/>
                        <a:cs typeface="Spartan"/>
                        <a:sym typeface="Spartan"/>
                      </a:endParaRPr>
                    </a:p>
                  </a:txBody>
                  <a:tcPr marT="0" marB="0" marR="0" marL="0" anchor="ctr">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r>
              <a:tr h="1749200">
                <a:tc>
                  <a:txBody>
                    <a:bodyPr/>
                    <a:lstStyle/>
                    <a:p>
                      <a:pPr indent="0" lvl="0" marL="0" rtl="0" algn="ctr">
                        <a:spcBef>
                          <a:spcPts val="0"/>
                        </a:spcBef>
                        <a:spcAft>
                          <a:spcPts val="0"/>
                        </a:spcAft>
                        <a:buNone/>
                      </a:pPr>
                      <a:r>
                        <a:rPr b="1" lang="en" sz="3600">
                          <a:solidFill>
                            <a:schemeClr val="dk2"/>
                          </a:solidFill>
                          <a:latin typeface="Spartan"/>
                          <a:ea typeface="Spartan"/>
                          <a:cs typeface="Spartan"/>
                          <a:sym typeface="Spartan"/>
                        </a:rPr>
                        <a:t>SITUATION</a:t>
                      </a:r>
                      <a:endParaRPr b="1" sz="3600">
                        <a:solidFill>
                          <a:schemeClr val="dk2"/>
                        </a:solidFill>
                        <a:latin typeface="Spartan"/>
                        <a:ea typeface="Spartan"/>
                        <a:cs typeface="Spartan"/>
                        <a:sym typeface="Spartan"/>
                      </a:endParaRPr>
                    </a:p>
                  </a:txBody>
                  <a:tcPr marT="182850" marB="182850" marR="182850" marL="182850" anchor="ctr">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Alef"/>
                          <a:ea typeface="Alef"/>
                          <a:cs typeface="Alef"/>
                          <a:sym typeface="Alef"/>
                        </a:rPr>
                        <a:t>Jupiter is the biggest planet in the Solar System</a:t>
                      </a:r>
                      <a:endParaRPr sz="2800">
                        <a:solidFill>
                          <a:schemeClr val="lt1"/>
                        </a:solidFill>
                        <a:latin typeface="Alef"/>
                        <a:ea typeface="Alef"/>
                        <a:cs typeface="Alef"/>
                        <a:sym typeface="Alef"/>
                      </a:endParaRPr>
                    </a:p>
                  </a:txBody>
                  <a:tcPr marT="182850" marB="182850" marR="365750" marL="365750" anchor="ctr">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Alef"/>
                          <a:ea typeface="Alef"/>
                          <a:cs typeface="Alef"/>
                          <a:sym typeface="Alef"/>
                        </a:rPr>
                        <a:t>Venus has a beautiful name, but it’s terribly hot</a:t>
                      </a:r>
                      <a:endParaRPr sz="2800">
                        <a:solidFill>
                          <a:schemeClr val="lt1"/>
                        </a:solidFill>
                        <a:latin typeface="Alef"/>
                        <a:ea typeface="Alef"/>
                        <a:cs typeface="Alef"/>
                        <a:sym typeface="Alef"/>
                      </a:endParaRPr>
                    </a:p>
                  </a:txBody>
                  <a:tcPr marT="182850" marB="182850" marR="365750" marL="365750" anchor="ctr">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r>
              <a:tr h="1749200">
                <a:tc>
                  <a:txBody>
                    <a:bodyPr/>
                    <a:lstStyle/>
                    <a:p>
                      <a:pPr indent="0" lvl="0" marL="0" rtl="0" algn="ctr">
                        <a:spcBef>
                          <a:spcPts val="0"/>
                        </a:spcBef>
                        <a:spcAft>
                          <a:spcPts val="0"/>
                        </a:spcAft>
                        <a:buNone/>
                      </a:pPr>
                      <a:r>
                        <a:rPr b="1" lang="en" sz="3600">
                          <a:solidFill>
                            <a:schemeClr val="dk2"/>
                          </a:solidFill>
                          <a:latin typeface="Spartan"/>
                          <a:ea typeface="Spartan"/>
                          <a:cs typeface="Spartan"/>
                          <a:sym typeface="Spartan"/>
                        </a:rPr>
                        <a:t>COMPLICATION</a:t>
                      </a:r>
                      <a:endParaRPr b="1" sz="3600">
                        <a:solidFill>
                          <a:schemeClr val="dk2"/>
                        </a:solidFill>
                        <a:latin typeface="Spartan"/>
                        <a:ea typeface="Spartan"/>
                        <a:cs typeface="Spartan"/>
                        <a:sym typeface="Spartan"/>
                      </a:endParaRPr>
                    </a:p>
                  </a:txBody>
                  <a:tcPr marT="182850" marB="182850" marR="182850" marL="182850" anchor="ctr">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Alef"/>
                          <a:ea typeface="Alef"/>
                          <a:cs typeface="Alef"/>
                          <a:sym typeface="Alef"/>
                        </a:rPr>
                        <a:t>Neptune is blue due to the presence of methane gas</a:t>
                      </a:r>
                      <a:endParaRPr sz="2800">
                        <a:solidFill>
                          <a:schemeClr val="lt1"/>
                        </a:solidFill>
                        <a:latin typeface="Alef"/>
                        <a:ea typeface="Alef"/>
                        <a:cs typeface="Alef"/>
                        <a:sym typeface="Alef"/>
                      </a:endParaRPr>
                    </a:p>
                  </a:txBody>
                  <a:tcPr marT="182850" marB="182850" marR="365750" marL="365750" anchor="ctr">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Alef"/>
                          <a:ea typeface="Alef"/>
                          <a:cs typeface="Alef"/>
                          <a:sym typeface="Alef"/>
                        </a:rPr>
                        <a:t>Despite being red, Mars is actually a very cold place</a:t>
                      </a:r>
                      <a:endParaRPr sz="2800">
                        <a:solidFill>
                          <a:schemeClr val="lt1"/>
                        </a:solidFill>
                        <a:latin typeface="Alef"/>
                        <a:ea typeface="Alef"/>
                        <a:cs typeface="Alef"/>
                        <a:sym typeface="Alef"/>
                      </a:endParaRPr>
                    </a:p>
                  </a:txBody>
                  <a:tcPr marT="182850" marB="182850" marR="365750" marL="365750" anchor="ctr">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r>
              <a:tr h="1749200">
                <a:tc>
                  <a:txBody>
                    <a:bodyPr/>
                    <a:lstStyle/>
                    <a:p>
                      <a:pPr indent="0" lvl="0" marL="0" rtl="0" algn="ctr">
                        <a:spcBef>
                          <a:spcPts val="0"/>
                        </a:spcBef>
                        <a:spcAft>
                          <a:spcPts val="0"/>
                        </a:spcAft>
                        <a:buNone/>
                      </a:pPr>
                      <a:r>
                        <a:rPr b="1" lang="en" sz="3600">
                          <a:solidFill>
                            <a:schemeClr val="dk2"/>
                          </a:solidFill>
                          <a:latin typeface="Spartan"/>
                          <a:ea typeface="Spartan"/>
                          <a:cs typeface="Spartan"/>
                          <a:sym typeface="Spartan"/>
                        </a:rPr>
                        <a:t>QUESTION</a:t>
                      </a:r>
                      <a:endParaRPr b="1" sz="3600">
                        <a:solidFill>
                          <a:schemeClr val="dk2"/>
                        </a:solidFill>
                        <a:latin typeface="Spartan"/>
                        <a:ea typeface="Spartan"/>
                        <a:cs typeface="Spartan"/>
                        <a:sym typeface="Spartan"/>
                      </a:endParaRPr>
                    </a:p>
                  </a:txBody>
                  <a:tcPr marT="182850" marB="182850" marR="182850" marL="182850" anchor="ctr">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Alef"/>
                          <a:ea typeface="Alef"/>
                          <a:cs typeface="Alef"/>
                          <a:sym typeface="Alef"/>
                        </a:rPr>
                        <a:t>The Moon is an astronomical body orbiting Earth</a:t>
                      </a:r>
                      <a:endParaRPr sz="2800">
                        <a:solidFill>
                          <a:schemeClr val="lt1"/>
                        </a:solidFill>
                        <a:latin typeface="Alef"/>
                        <a:ea typeface="Alef"/>
                        <a:cs typeface="Alef"/>
                        <a:sym typeface="Alef"/>
                      </a:endParaRPr>
                    </a:p>
                  </a:txBody>
                  <a:tcPr marT="182850" marB="182850" marR="365750" marL="365750" anchor="ctr">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Alef"/>
                          <a:ea typeface="Alef"/>
                          <a:cs typeface="Alef"/>
                          <a:sym typeface="Alef"/>
                        </a:rPr>
                        <a:t>Saturn is not solid like Earth, but is a gas giant</a:t>
                      </a:r>
                      <a:endParaRPr sz="2800">
                        <a:solidFill>
                          <a:schemeClr val="lt1"/>
                        </a:solidFill>
                        <a:latin typeface="Alef"/>
                        <a:ea typeface="Alef"/>
                        <a:cs typeface="Alef"/>
                        <a:sym typeface="Alef"/>
                      </a:endParaRPr>
                    </a:p>
                  </a:txBody>
                  <a:tcPr marT="182850" marB="182850" marR="365750" marL="365750" anchor="ctr">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sp>
        <p:nvSpPr>
          <p:cNvPr id="1540" name="Google Shape;1540;p65"/>
          <p:cNvSpPr txBox="1"/>
          <p:nvPr>
            <p:ph type="title"/>
          </p:nvPr>
        </p:nvSpPr>
        <p:spPr>
          <a:xfrm>
            <a:off x="9056000" y="2512900"/>
            <a:ext cx="6807000" cy="32574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lang="en"/>
              <a:t>A PICTURE REINFORCE THE CONCEPTS</a:t>
            </a:r>
            <a:endParaRPr/>
          </a:p>
        </p:txBody>
      </p:sp>
      <p:sp>
        <p:nvSpPr>
          <p:cNvPr id="1541" name="Google Shape;1541;p65"/>
          <p:cNvSpPr txBox="1"/>
          <p:nvPr>
            <p:ph idx="1" type="subTitle"/>
          </p:nvPr>
        </p:nvSpPr>
        <p:spPr>
          <a:xfrm>
            <a:off x="9056000" y="5641100"/>
            <a:ext cx="6183000" cy="21330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Images reveal large amounts of data, so remember: use an image instead of a long text. Your audience will appreciate that</a:t>
            </a:r>
            <a:endParaRPr/>
          </a:p>
        </p:txBody>
      </p:sp>
      <p:sp>
        <p:nvSpPr>
          <p:cNvPr id="1542" name="Google Shape;1542;p65"/>
          <p:cNvSpPr/>
          <p:nvPr/>
        </p:nvSpPr>
        <p:spPr>
          <a:xfrm rot="3469496">
            <a:off x="2292012" y="2386782"/>
            <a:ext cx="5841038" cy="5841038"/>
          </a:xfrm>
          <a:prstGeom prst="ellipse">
            <a:avLst/>
          </a:prstGeom>
          <a:gradFill>
            <a:gsLst>
              <a:gs pos="0">
                <a:srgbClr val="F250FE"/>
              </a:gs>
              <a:gs pos="100000">
                <a:srgbClr val="722FBA"/>
              </a:gs>
            </a:gsLst>
            <a:lin ang="5400700"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pic>
        <p:nvPicPr>
          <p:cNvPr id="1543" name="Google Shape;1543;p65"/>
          <p:cNvPicPr preferRelativeResize="0"/>
          <p:nvPr/>
        </p:nvPicPr>
        <p:blipFill rotWithShape="1">
          <a:blip r:embed="rId3">
            <a:alphaModFix/>
          </a:blip>
          <a:srcRect b="0" l="9419" r="23913" t="0"/>
          <a:stretch/>
        </p:blipFill>
        <p:spPr>
          <a:xfrm>
            <a:off x="2599449" y="2398905"/>
            <a:ext cx="5544600" cy="5544600"/>
          </a:xfrm>
          <a:prstGeom prst="ellipse">
            <a:avLst/>
          </a:prstGeom>
          <a:noFill/>
          <a:ln>
            <a:noFill/>
          </a:ln>
        </p:spPr>
      </p:pic>
      <p:sp>
        <p:nvSpPr>
          <p:cNvPr id="1544" name="Google Shape;1544;p65"/>
          <p:cNvSpPr/>
          <p:nvPr/>
        </p:nvSpPr>
        <p:spPr>
          <a:xfrm>
            <a:off x="550528" y="7235843"/>
            <a:ext cx="5279650" cy="257054"/>
          </a:xfrm>
          <a:custGeom>
            <a:rect b="b" l="l" r="r" t="t"/>
            <a:pathLst>
              <a:path extrusionOk="0" h="2989" w="61377">
                <a:moveTo>
                  <a:pt x="6144" y="0"/>
                </a:moveTo>
                <a:cubicBezTo>
                  <a:pt x="4536" y="0"/>
                  <a:pt x="3727" y="679"/>
                  <a:pt x="2941" y="1334"/>
                </a:cubicBezTo>
                <a:cubicBezTo>
                  <a:pt x="2179" y="1965"/>
                  <a:pt x="1465" y="2560"/>
                  <a:pt x="0" y="2560"/>
                </a:cubicBezTo>
                <a:lnTo>
                  <a:pt x="0" y="2989"/>
                </a:lnTo>
                <a:cubicBezTo>
                  <a:pt x="1619" y="2989"/>
                  <a:pt x="2429" y="2310"/>
                  <a:pt x="3215" y="1655"/>
                </a:cubicBezTo>
                <a:cubicBezTo>
                  <a:pt x="3965" y="1024"/>
                  <a:pt x="4691" y="429"/>
                  <a:pt x="6144" y="429"/>
                </a:cubicBezTo>
                <a:cubicBezTo>
                  <a:pt x="7608" y="429"/>
                  <a:pt x="8323" y="1024"/>
                  <a:pt x="9085" y="1655"/>
                </a:cubicBezTo>
                <a:cubicBezTo>
                  <a:pt x="9859" y="2310"/>
                  <a:pt x="10668" y="2989"/>
                  <a:pt x="12287" y="2989"/>
                </a:cubicBezTo>
                <a:cubicBezTo>
                  <a:pt x="13895" y="2989"/>
                  <a:pt x="14704" y="2310"/>
                  <a:pt x="15490" y="1655"/>
                </a:cubicBezTo>
                <a:cubicBezTo>
                  <a:pt x="16252" y="1024"/>
                  <a:pt x="16967" y="429"/>
                  <a:pt x="18419" y="429"/>
                </a:cubicBezTo>
                <a:cubicBezTo>
                  <a:pt x="19884" y="429"/>
                  <a:pt x="20598" y="1024"/>
                  <a:pt x="21360" y="1655"/>
                </a:cubicBezTo>
                <a:cubicBezTo>
                  <a:pt x="22134" y="2310"/>
                  <a:pt x="22944" y="2989"/>
                  <a:pt x="24563" y="2989"/>
                </a:cubicBezTo>
                <a:cubicBezTo>
                  <a:pt x="26170" y="2989"/>
                  <a:pt x="26980" y="2310"/>
                  <a:pt x="27766" y="1655"/>
                </a:cubicBezTo>
                <a:cubicBezTo>
                  <a:pt x="28528" y="1024"/>
                  <a:pt x="29242" y="429"/>
                  <a:pt x="30694" y="429"/>
                </a:cubicBezTo>
                <a:cubicBezTo>
                  <a:pt x="32159" y="429"/>
                  <a:pt x="32873" y="1024"/>
                  <a:pt x="33623" y="1655"/>
                </a:cubicBezTo>
                <a:cubicBezTo>
                  <a:pt x="34409" y="2310"/>
                  <a:pt x="35219" y="2989"/>
                  <a:pt x="36838" y="2989"/>
                </a:cubicBezTo>
                <a:cubicBezTo>
                  <a:pt x="38445" y="2989"/>
                  <a:pt x="39255" y="2310"/>
                  <a:pt x="40041" y="1655"/>
                </a:cubicBezTo>
                <a:cubicBezTo>
                  <a:pt x="40803" y="1024"/>
                  <a:pt x="41517" y="429"/>
                  <a:pt x="42970" y="429"/>
                </a:cubicBezTo>
                <a:cubicBezTo>
                  <a:pt x="44434" y="429"/>
                  <a:pt x="45149" y="1024"/>
                  <a:pt x="45899" y="1655"/>
                </a:cubicBezTo>
                <a:cubicBezTo>
                  <a:pt x="46685" y="2310"/>
                  <a:pt x="47494" y="2989"/>
                  <a:pt x="49113" y="2989"/>
                </a:cubicBezTo>
                <a:cubicBezTo>
                  <a:pt x="50721" y="2989"/>
                  <a:pt x="51530" y="2310"/>
                  <a:pt x="52316" y="1655"/>
                </a:cubicBezTo>
                <a:cubicBezTo>
                  <a:pt x="53066" y="1024"/>
                  <a:pt x="53793" y="429"/>
                  <a:pt x="55245" y="429"/>
                </a:cubicBezTo>
                <a:cubicBezTo>
                  <a:pt x="56698" y="429"/>
                  <a:pt x="57424" y="1024"/>
                  <a:pt x="58174" y="1655"/>
                </a:cubicBezTo>
                <a:cubicBezTo>
                  <a:pt x="58960" y="2310"/>
                  <a:pt x="59770" y="2989"/>
                  <a:pt x="61377" y="2989"/>
                </a:cubicBezTo>
                <a:lnTo>
                  <a:pt x="61377" y="2560"/>
                </a:lnTo>
                <a:cubicBezTo>
                  <a:pt x="59924" y="2560"/>
                  <a:pt x="59210" y="1965"/>
                  <a:pt x="58448" y="1334"/>
                </a:cubicBezTo>
                <a:cubicBezTo>
                  <a:pt x="57662" y="679"/>
                  <a:pt x="56853" y="0"/>
                  <a:pt x="55245" y="0"/>
                </a:cubicBezTo>
                <a:cubicBezTo>
                  <a:pt x="53638" y="0"/>
                  <a:pt x="52828" y="679"/>
                  <a:pt x="52042" y="1334"/>
                </a:cubicBezTo>
                <a:cubicBezTo>
                  <a:pt x="51280" y="1965"/>
                  <a:pt x="50566" y="2560"/>
                  <a:pt x="49113" y="2560"/>
                </a:cubicBezTo>
                <a:cubicBezTo>
                  <a:pt x="47649" y="2560"/>
                  <a:pt x="46935" y="1965"/>
                  <a:pt x="46173" y="1334"/>
                </a:cubicBezTo>
                <a:cubicBezTo>
                  <a:pt x="45399" y="679"/>
                  <a:pt x="44589" y="0"/>
                  <a:pt x="42970" y="0"/>
                </a:cubicBezTo>
                <a:cubicBezTo>
                  <a:pt x="41362" y="0"/>
                  <a:pt x="40553" y="679"/>
                  <a:pt x="39767" y="1334"/>
                </a:cubicBezTo>
                <a:cubicBezTo>
                  <a:pt x="39005" y="1965"/>
                  <a:pt x="38291" y="2560"/>
                  <a:pt x="36838" y="2560"/>
                </a:cubicBezTo>
                <a:cubicBezTo>
                  <a:pt x="35374" y="2560"/>
                  <a:pt x="34659" y="1965"/>
                  <a:pt x="33897" y="1334"/>
                </a:cubicBezTo>
                <a:cubicBezTo>
                  <a:pt x="33123" y="679"/>
                  <a:pt x="32314" y="0"/>
                  <a:pt x="30694" y="0"/>
                </a:cubicBezTo>
                <a:cubicBezTo>
                  <a:pt x="29087" y="0"/>
                  <a:pt x="28278" y="679"/>
                  <a:pt x="27492" y="1334"/>
                </a:cubicBezTo>
                <a:cubicBezTo>
                  <a:pt x="26730" y="1965"/>
                  <a:pt x="26015" y="2560"/>
                  <a:pt x="24563" y="2560"/>
                </a:cubicBezTo>
                <a:cubicBezTo>
                  <a:pt x="23098" y="2560"/>
                  <a:pt x="22384" y="1965"/>
                  <a:pt x="21634" y="1334"/>
                </a:cubicBezTo>
                <a:cubicBezTo>
                  <a:pt x="20848" y="679"/>
                  <a:pt x="20038" y="0"/>
                  <a:pt x="18419" y="0"/>
                </a:cubicBezTo>
                <a:cubicBezTo>
                  <a:pt x="16812" y="0"/>
                  <a:pt x="16002" y="679"/>
                  <a:pt x="15216" y="1334"/>
                </a:cubicBezTo>
                <a:cubicBezTo>
                  <a:pt x="14454" y="1965"/>
                  <a:pt x="13740" y="2560"/>
                  <a:pt x="12287" y="2560"/>
                </a:cubicBezTo>
                <a:cubicBezTo>
                  <a:pt x="10823" y="2560"/>
                  <a:pt x="10109" y="1965"/>
                  <a:pt x="9347" y="1334"/>
                </a:cubicBezTo>
                <a:cubicBezTo>
                  <a:pt x="8573" y="679"/>
                  <a:pt x="7763" y="0"/>
                  <a:pt x="6144" y="0"/>
                </a:cubicBezTo>
                <a:close/>
              </a:path>
            </a:pathLst>
          </a:custGeom>
          <a:solidFill>
            <a:schemeClr val="accent4"/>
          </a:solidFill>
          <a:ln cap="flat" cmpd="sng" w="9525">
            <a:solidFill>
              <a:schemeClr val="lt1"/>
            </a:solidFill>
            <a:prstDash val="solid"/>
            <a:round/>
            <a:headEnd len="sm" w="sm" type="none"/>
            <a:tailEnd len="sm" w="sm" type="none"/>
          </a:ln>
          <a:effectLst>
            <a:outerShdw blurRad="228600" rotWithShape="0" algn="bl" dir="3600000" dist="9525">
              <a:schemeClr val="accent4">
                <a:alpha val="74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48" name="Shape 1548"/>
        <p:cNvGrpSpPr/>
        <p:nvPr/>
      </p:nvGrpSpPr>
      <p:grpSpPr>
        <a:xfrm>
          <a:off x="0" y="0"/>
          <a:ext cx="0" cy="0"/>
          <a:chOff x="0" y="0"/>
          <a:chExt cx="0" cy="0"/>
        </a:xfrm>
      </p:grpSpPr>
      <p:sp>
        <p:nvSpPr>
          <p:cNvPr id="1549" name="Google Shape;1549;p66"/>
          <p:cNvSpPr txBox="1"/>
          <p:nvPr>
            <p:ph type="title"/>
          </p:nvPr>
        </p:nvSpPr>
        <p:spPr>
          <a:xfrm>
            <a:off x="1243754" y="6343800"/>
            <a:ext cx="8134800" cy="20832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A PICTURE IS WORTH A THOUSAND WORDS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3" name="Shape 1553"/>
        <p:cNvGrpSpPr/>
        <p:nvPr/>
      </p:nvGrpSpPr>
      <p:grpSpPr>
        <a:xfrm>
          <a:off x="0" y="0"/>
          <a:ext cx="0" cy="0"/>
          <a:chOff x="0" y="0"/>
          <a:chExt cx="0" cy="0"/>
        </a:xfrm>
      </p:grpSpPr>
      <p:grpSp>
        <p:nvGrpSpPr>
          <p:cNvPr id="1554" name="Google Shape;1554;p67"/>
          <p:cNvGrpSpPr/>
          <p:nvPr/>
        </p:nvGrpSpPr>
        <p:grpSpPr>
          <a:xfrm>
            <a:off x="368487" y="76289"/>
            <a:ext cx="16932348" cy="9847048"/>
            <a:chOff x="184244" y="38144"/>
            <a:chExt cx="8466174" cy="4923524"/>
          </a:xfrm>
        </p:grpSpPr>
        <p:sp>
          <p:nvSpPr>
            <p:cNvPr id="1555" name="Google Shape;1555;p67"/>
            <p:cNvSpPr/>
            <p:nvPr/>
          </p:nvSpPr>
          <p:spPr>
            <a:xfrm>
              <a:off x="1321650" y="1286700"/>
              <a:ext cx="6500700" cy="25701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556" name="Google Shape;1556;p67"/>
            <p:cNvGrpSpPr/>
            <p:nvPr/>
          </p:nvGrpSpPr>
          <p:grpSpPr>
            <a:xfrm rot="-1351749">
              <a:off x="1153917" y="2923720"/>
              <a:ext cx="1006110" cy="1014417"/>
              <a:chOff x="5754575" y="1298500"/>
              <a:chExt cx="1262675" cy="1273100"/>
            </a:xfrm>
          </p:grpSpPr>
          <p:sp>
            <p:nvSpPr>
              <p:cNvPr id="1557" name="Google Shape;1557;p67"/>
              <p:cNvSpPr/>
              <p:nvPr/>
            </p:nvSpPr>
            <p:spPr>
              <a:xfrm>
                <a:off x="5754575" y="2039675"/>
                <a:ext cx="1178150" cy="531925"/>
              </a:xfrm>
              <a:custGeom>
                <a:rect b="b" l="l" r="r" t="t"/>
                <a:pathLst>
                  <a:path extrusionOk="0" h="21277" w="47126">
                    <a:moveTo>
                      <a:pt x="1" y="2048"/>
                    </a:moveTo>
                    <a:lnTo>
                      <a:pt x="15181" y="21277"/>
                    </a:lnTo>
                    <a:lnTo>
                      <a:pt x="47125" y="19229"/>
                    </a:lnTo>
                    <a:lnTo>
                      <a:pt x="31945" y="0"/>
                    </a:ln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8" name="Google Shape;1558;p67"/>
              <p:cNvSpPr/>
              <p:nvPr/>
            </p:nvSpPr>
            <p:spPr>
              <a:xfrm>
                <a:off x="6553200" y="1298500"/>
                <a:ext cx="464050" cy="1221900"/>
              </a:xfrm>
              <a:custGeom>
                <a:rect b="b" l="l" r="r" t="t"/>
                <a:pathLst>
                  <a:path extrusionOk="0" h="48876" w="18562">
                    <a:moveTo>
                      <a:pt x="0" y="29647"/>
                    </a:moveTo>
                    <a:lnTo>
                      <a:pt x="15180" y="48876"/>
                    </a:lnTo>
                    <a:lnTo>
                      <a:pt x="18562" y="19229"/>
                    </a:lnTo>
                    <a:lnTo>
                      <a:pt x="3381" y="1"/>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9" name="Google Shape;1559;p67"/>
              <p:cNvSpPr/>
              <p:nvPr/>
            </p:nvSpPr>
            <p:spPr>
              <a:xfrm>
                <a:off x="5754575" y="1298500"/>
                <a:ext cx="883175" cy="792400"/>
              </a:xfrm>
              <a:custGeom>
                <a:rect b="b" l="l" r="r" t="t"/>
                <a:pathLst>
                  <a:path extrusionOk="0" h="31696" w="35327">
                    <a:moveTo>
                      <a:pt x="3382" y="2049"/>
                    </a:moveTo>
                    <a:lnTo>
                      <a:pt x="1" y="31695"/>
                    </a:lnTo>
                    <a:lnTo>
                      <a:pt x="31945" y="29647"/>
                    </a:lnTo>
                    <a:lnTo>
                      <a:pt x="35326" y="1"/>
                    </a:lnTo>
                    <a:close/>
                  </a:path>
                </a:pathLst>
              </a:custGeom>
              <a:gradFill>
                <a:gsLst>
                  <a:gs pos="0">
                    <a:srgbClr val="FF62FF"/>
                  </a:gs>
                  <a:gs pos="100000">
                    <a:srgbClr val="A2B5FA"/>
                  </a:gs>
                </a:gsLst>
                <a:lin ang="18900044"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560" name="Google Shape;1560;p67"/>
            <p:cNvGrpSpPr/>
            <p:nvPr/>
          </p:nvGrpSpPr>
          <p:grpSpPr>
            <a:xfrm rot="1074277">
              <a:off x="359259" y="349674"/>
              <a:ext cx="2262146" cy="1494920"/>
              <a:chOff x="759000" y="1141650"/>
              <a:chExt cx="4566375" cy="3017650"/>
            </a:xfrm>
          </p:grpSpPr>
          <p:sp>
            <p:nvSpPr>
              <p:cNvPr id="1561" name="Google Shape;1561;p67"/>
              <p:cNvSpPr/>
              <p:nvPr/>
            </p:nvSpPr>
            <p:spPr>
              <a:xfrm>
                <a:off x="779250" y="1141650"/>
                <a:ext cx="4522325" cy="2935500"/>
              </a:xfrm>
              <a:custGeom>
                <a:rect b="b" l="l" r="r" t="t"/>
                <a:pathLst>
                  <a:path extrusionOk="0" h="117420" w="180893">
                    <a:moveTo>
                      <a:pt x="46459" y="111526"/>
                    </a:moveTo>
                    <a:cubicBezTo>
                      <a:pt x="48423" y="110966"/>
                      <a:pt x="50459" y="110752"/>
                      <a:pt x="52495" y="110895"/>
                    </a:cubicBezTo>
                    <a:cubicBezTo>
                      <a:pt x="56341" y="111168"/>
                      <a:pt x="59782" y="112562"/>
                      <a:pt x="63116" y="113931"/>
                    </a:cubicBezTo>
                    <a:cubicBezTo>
                      <a:pt x="65354" y="114848"/>
                      <a:pt x="67521" y="115752"/>
                      <a:pt x="69712" y="116348"/>
                    </a:cubicBezTo>
                    <a:cubicBezTo>
                      <a:pt x="72629" y="117145"/>
                      <a:pt x="75534" y="117419"/>
                      <a:pt x="78665" y="116550"/>
                    </a:cubicBezTo>
                    <a:cubicBezTo>
                      <a:pt x="80463" y="116050"/>
                      <a:pt x="82344" y="115181"/>
                      <a:pt x="84380" y="113776"/>
                    </a:cubicBezTo>
                    <a:cubicBezTo>
                      <a:pt x="85535" y="112978"/>
                      <a:pt x="86619" y="112085"/>
                      <a:pt x="87619" y="111097"/>
                    </a:cubicBezTo>
                    <a:cubicBezTo>
                      <a:pt x="89047" y="109668"/>
                      <a:pt x="90286" y="108049"/>
                      <a:pt x="91286" y="106299"/>
                    </a:cubicBezTo>
                    <a:cubicBezTo>
                      <a:pt x="92274" y="104572"/>
                      <a:pt x="93084" y="102751"/>
                      <a:pt x="93715" y="100870"/>
                    </a:cubicBezTo>
                    <a:cubicBezTo>
                      <a:pt x="95036" y="97048"/>
                      <a:pt x="95846" y="92845"/>
                      <a:pt x="96822" y="88594"/>
                    </a:cubicBezTo>
                    <a:cubicBezTo>
                      <a:pt x="97477" y="85761"/>
                      <a:pt x="98227" y="82891"/>
                      <a:pt x="99299" y="80081"/>
                    </a:cubicBezTo>
                    <a:cubicBezTo>
                      <a:pt x="100727" y="76343"/>
                      <a:pt x="102775" y="72699"/>
                      <a:pt x="105930" y="69568"/>
                    </a:cubicBezTo>
                    <a:cubicBezTo>
                      <a:pt x="107097" y="68413"/>
                      <a:pt x="108359" y="67377"/>
                      <a:pt x="109705" y="66449"/>
                    </a:cubicBezTo>
                    <a:cubicBezTo>
                      <a:pt x="111991" y="64865"/>
                      <a:pt x="114193" y="63817"/>
                      <a:pt x="116313" y="63222"/>
                    </a:cubicBezTo>
                    <a:cubicBezTo>
                      <a:pt x="118265" y="62663"/>
                      <a:pt x="120313" y="62460"/>
                      <a:pt x="122349" y="62603"/>
                    </a:cubicBezTo>
                    <a:cubicBezTo>
                      <a:pt x="126183" y="62865"/>
                      <a:pt x="129624" y="64270"/>
                      <a:pt x="132970" y="65627"/>
                    </a:cubicBezTo>
                    <a:cubicBezTo>
                      <a:pt x="135184" y="66544"/>
                      <a:pt x="137363" y="67449"/>
                      <a:pt x="139554" y="68044"/>
                    </a:cubicBezTo>
                    <a:cubicBezTo>
                      <a:pt x="142471" y="68854"/>
                      <a:pt x="145376" y="69116"/>
                      <a:pt x="148519" y="68247"/>
                    </a:cubicBezTo>
                    <a:cubicBezTo>
                      <a:pt x="150305" y="67746"/>
                      <a:pt x="152186" y="66877"/>
                      <a:pt x="154222" y="65460"/>
                    </a:cubicBezTo>
                    <a:cubicBezTo>
                      <a:pt x="155389" y="64675"/>
                      <a:pt x="156473" y="63770"/>
                      <a:pt x="157461" y="62782"/>
                    </a:cubicBezTo>
                    <a:cubicBezTo>
                      <a:pt x="158901" y="61353"/>
                      <a:pt x="160140" y="59746"/>
                      <a:pt x="161140" y="57995"/>
                    </a:cubicBezTo>
                    <a:cubicBezTo>
                      <a:pt x="162116" y="56257"/>
                      <a:pt x="162926" y="54435"/>
                      <a:pt x="163557" y="52554"/>
                    </a:cubicBezTo>
                    <a:cubicBezTo>
                      <a:pt x="164878" y="48732"/>
                      <a:pt x="165688" y="44541"/>
                      <a:pt x="166676" y="40291"/>
                    </a:cubicBezTo>
                    <a:cubicBezTo>
                      <a:pt x="167331" y="37445"/>
                      <a:pt x="168081" y="34588"/>
                      <a:pt x="169153" y="31778"/>
                    </a:cubicBezTo>
                    <a:cubicBezTo>
                      <a:pt x="170581" y="28039"/>
                      <a:pt x="172629" y="24396"/>
                      <a:pt x="175784" y="21265"/>
                    </a:cubicBezTo>
                    <a:cubicBezTo>
                      <a:pt x="176939" y="20110"/>
                      <a:pt x="178201" y="19062"/>
                      <a:pt x="179547" y="18133"/>
                    </a:cubicBezTo>
                    <a:cubicBezTo>
                      <a:pt x="179654" y="18074"/>
                      <a:pt x="179761" y="18014"/>
                      <a:pt x="179868" y="17967"/>
                    </a:cubicBezTo>
                    <a:cubicBezTo>
                      <a:pt x="179904" y="17955"/>
                      <a:pt x="179940" y="17943"/>
                      <a:pt x="179975" y="17931"/>
                    </a:cubicBezTo>
                    <a:cubicBezTo>
                      <a:pt x="180047" y="17907"/>
                      <a:pt x="180118" y="17883"/>
                      <a:pt x="180190" y="17883"/>
                    </a:cubicBezTo>
                    <a:cubicBezTo>
                      <a:pt x="180237" y="17871"/>
                      <a:pt x="180273" y="17871"/>
                      <a:pt x="180321" y="17871"/>
                    </a:cubicBezTo>
                    <a:cubicBezTo>
                      <a:pt x="180380" y="17859"/>
                      <a:pt x="180452" y="17859"/>
                      <a:pt x="180511" y="17871"/>
                    </a:cubicBezTo>
                    <a:cubicBezTo>
                      <a:pt x="180559" y="17871"/>
                      <a:pt x="180595" y="17871"/>
                      <a:pt x="180630" y="17883"/>
                    </a:cubicBezTo>
                    <a:cubicBezTo>
                      <a:pt x="180702" y="17895"/>
                      <a:pt x="180761" y="17907"/>
                      <a:pt x="180821" y="17943"/>
                    </a:cubicBezTo>
                    <a:cubicBezTo>
                      <a:pt x="180845" y="17943"/>
                      <a:pt x="180868" y="17943"/>
                      <a:pt x="180892" y="17955"/>
                    </a:cubicBezTo>
                    <a:lnTo>
                      <a:pt x="141304" y="179"/>
                    </a:lnTo>
                    <a:cubicBezTo>
                      <a:pt x="140852" y="0"/>
                      <a:pt x="140340" y="72"/>
                      <a:pt x="139959" y="369"/>
                    </a:cubicBezTo>
                    <a:cubicBezTo>
                      <a:pt x="138613" y="1286"/>
                      <a:pt x="137351" y="2334"/>
                      <a:pt x="136184" y="3489"/>
                    </a:cubicBezTo>
                    <a:cubicBezTo>
                      <a:pt x="133029" y="6620"/>
                      <a:pt x="130981" y="10263"/>
                      <a:pt x="129552" y="14002"/>
                    </a:cubicBezTo>
                    <a:cubicBezTo>
                      <a:pt x="128481" y="16812"/>
                      <a:pt x="127743" y="19669"/>
                      <a:pt x="127076" y="22515"/>
                    </a:cubicBezTo>
                    <a:cubicBezTo>
                      <a:pt x="126088" y="26765"/>
                      <a:pt x="125290" y="30956"/>
                      <a:pt x="123968" y="34778"/>
                    </a:cubicBezTo>
                    <a:cubicBezTo>
                      <a:pt x="123337" y="36659"/>
                      <a:pt x="122528" y="38481"/>
                      <a:pt x="121551" y="40219"/>
                    </a:cubicBezTo>
                    <a:cubicBezTo>
                      <a:pt x="120539" y="41970"/>
                      <a:pt x="119301" y="43577"/>
                      <a:pt x="117872" y="45006"/>
                    </a:cubicBezTo>
                    <a:cubicBezTo>
                      <a:pt x="116872" y="45994"/>
                      <a:pt x="115789" y="46899"/>
                      <a:pt x="114634" y="47685"/>
                    </a:cubicBezTo>
                    <a:cubicBezTo>
                      <a:pt x="112598" y="49101"/>
                      <a:pt x="110717" y="49970"/>
                      <a:pt x="108919" y="50471"/>
                    </a:cubicBezTo>
                    <a:cubicBezTo>
                      <a:pt x="105788" y="51340"/>
                      <a:pt x="102882" y="51078"/>
                      <a:pt x="99954" y="50268"/>
                    </a:cubicBezTo>
                    <a:cubicBezTo>
                      <a:pt x="97763" y="49673"/>
                      <a:pt x="95584" y="48768"/>
                      <a:pt x="93369" y="47851"/>
                    </a:cubicBezTo>
                    <a:cubicBezTo>
                      <a:pt x="90036" y="46494"/>
                      <a:pt x="86583" y="45089"/>
                      <a:pt x="82749" y="44827"/>
                    </a:cubicBezTo>
                    <a:cubicBezTo>
                      <a:pt x="80713" y="44684"/>
                      <a:pt x="78677" y="44887"/>
                      <a:pt x="76713" y="45446"/>
                    </a:cubicBezTo>
                    <a:cubicBezTo>
                      <a:pt x="74605" y="46041"/>
                      <a:pt x="72391" y="47089"/>
                      <a:pt x="70105" y="48673"/>
                    </a:cubicBezTo>
                    <a:cubicBezTo>
                      <a:pt x="68759" y="49601"/>
                      <a:pt x="67497" y="50649"/>
                      <a:pt x="66342" y="51792"/>
                    </a:cubicBezTo>
                    <a:cubicBezTo>
                      <a:pt x="63187" y="54923"/>
                      <a:pt x="61127" y="58579"/>
                      <a:pt x="59710" y="62305"/>
                    </a:cubicBezTo>
                    <a:cubicBezTo>
                      <a:pt x="58639" y="65115"/>
                      <a:pt x="57889" y="67973"/>
                      <a:pt x="57234" y="70818"/>
                    </a:cubicBezTo>
                    <a:cubicBezTo>
                      <a:pt x="56258" y="75069"/>
                      <a:pt x="55448" y="79260"/>
                      <a:pt x="54126" y="83082"/>
                    </a:cubicBezTo>
                    <a:cubicBezTo>
                      <a:pt x="53495" y="84975"/>
                      <a:pt x="52686" y="86785"/>
                      <a:pt x="51709" y="88523"/>
                    </a:cubicBezTo>
                    <a:cubicBezTo>
                      <a:pt x="50697" y="90273"/>
                      <a:pt x="49459" y="91892"/>
                      <a:pt x="48030" y="93309"/>
                    </a:cubicBezTo>
                    <a:cubicBezTo>
                      <a:pt x="47030" y="94297"/>
                      <a:pt x="45947" y="95202"/>
                      <a:pt x="44792" y="95988"/>
                    </a:cubicBezTo>
                    <a:cubicBezTo>
                      <a:pt x="42756" y="97405"/>
                      <a:pt x="40863" y="98274"/>
                      <a:pt x="39077" y="98786"/>
                    </a:cubicBezTo>
                    <a:cubicBezTo>
                      <a:pt x="35946" y="99643"/>
                      <a:pt x="33040" y="99381"/>
                      <a:pt x="30123" y="98572"/>
                    </a:cubicBezTo>
                    <a:cubicBezTo>
                      <a:pt x="27933" y="97976"/>
                      <a:pt x="25754" y="97072"/>
                      <a:pt x="23527" y="96167"/>
                    </a:cubicBezTo>
                    <a:cubicBezTo>
                      <a:pt x="20194" y="94797"/>
                      <a:pt x="16753" y="93404"/>
                      <a:pt x="12907" y="93131"/>
                    </a:cubicBezTo>
                    <a:cubicBezTo>
                      <a:pt x="10871" y="92988"/>
                      <a:pt x="8835" y="93202"/>
                      <a:pt x="6870" y="93762"/>
                    </a:cubicBezTo>
                    <a:cubicBezTo>
                      <a:pt x="4763" y="94357"/>
                      <a:pt x="2549" y="95393"/>
                      <a:pt x="1" y="97202"/>
                    </a:cubicBezTo>
                    <a:lnTo>
                      <a:pt x="39589" y="114978"/>
                    </a:lnTo>
                    <a:cubicBezTo>
                      <a:pt x="42149" y="113157"/>
                      <a:pt x="44351" y="112121"/>
                      <a:pt x="46459" y="111526"/>
                    </a:cubicBezTo>
                    <a:close/>
                  </a:path>
                </a:pathLst>
              </a:custGeom>
              <a:gradFill>
                <a:gsLst>
                  <a:gs pos="0">
                    <a:srgbClr val="FFE2FF"/>
                  </a:gs>
                  <a:gs pos="8000">
                    <a:srgbClr val="D3A3EE"/>
                  </a:gs>
                  <a:gs pos="21000">
                    <a:srgbClr val="7B76D6"/>
                  </a:gs>
                  <a:gs pos="35000">
                    <a:srgbClr val="D3A3EE"/>
                  </a:gs>
                  <a:gs pos="46000">
                    <a:srgbClr val="FFE2FF"/>
                  </a:gs>
                  <a:gs pos="58000">
                    <a:srgbClr val="D3A3EE"/>
                  </a:gs>
                  <a:gs pos="69000">
                    <a:srgbClr val="7B76D6"/>
                  </a:gs>
                  <a:gs pos="85000">
                    <a:srgbClr val="D3A3EE"/>
                  </a:gs>
                  <a:gs pos="94000">
                    <a:srgbClr val="FFE2FF"/>
                  </a:gs>
                  <a:gs pos="100000">
                    <a:srgbClr val="D3A3EE"/>
                  </a:gs>
                </a:gsLst>
                <a:lin ang="8100019"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2" name="Google Shape;1562;p67"/>
              <p:cNvSpPr/>
              <p:nvPr/>
            </p:nvSpPr>
            <p:spPr>
              <a:xfrm>
                <a:off x="1748725" y="1588125"/>
                <a:ext cx="3576650" cy="2571175"/>
              </a:xfrm>
              <a:custGeom>
                <a:rect b="b" l="l" r="r" t="t"/>
                <a:pathLst>
                  <a:path extrusionOk="0" h="102847" w="143066">
                    <a:moveTo>
                      <a:pt x="142768" y="798"/>
                    </a:moveTo>
                    <a:cubicBezTo>
                      <a:pt x="142637" y="465"/>
                      <a:pt x="142375" y="203"/>
                      <a:pt x="142054" y="84"/>
                    </a:cubicBezTo>
                    <a:cubicBezTo>
                      <a:pt x="141982" y="60"/>
                      <a:pt x="141923" y="36"/>
                      <a:pt x="141863" y="24"/>
                    </a:cubicBezTo>
                    <a:cubicBezTo>
                      <a:pt x="141816" y="24"/>
                      <a:pt x="141780" y="12"/>
                      <a:pt x="141744" y="12"/>
                    </a:cubicBezTo>
                    <a:cubicBezTo>
                      <a:pt x="141673" y="0"/>
                      <a:pt x="141613" y="0"/>
                      <a:pt x="141542" y="12"/>
                    </a:cubicBezTo>
                    <a:cubicBezTo>
                      <a:pt x="141506" y="12"/>
                      <a:pt x="141458" y="12"/>
                      <a:pt x="141423" y="24"/>
                    </a:cubicBezTo>
                    <a:cubicBezTo>
                      <a:pt x="141339" y="36"/>
                      <a:pt x="141268" y="48"/>
                      <a:pt x="141196" y="84"/>
                    </a:cubicBezTo>
                    <a:cubicBezTo>
                      <a:pt x="141161" y="96"/>
                      <a:pt x="141125" y="96"/>
                      <a:pt x="141101" y="108"/>
                    </a:cubicBezTo>
                    <a:cubicBezTo>
                      <a:pt x="140982" y="155"/>
                      <a:pt x="140875" y="215"/>
                      <a:pt x="140768" y="286"/>
                    </a:cubicBezTo>
                    <a:cubicBezTo>
                      <a:pt x="139422" y="1215"/>
                      <a:pt x="138160" y="2263"/>
                      <a:pt x="137005" y="3406"/>
                    </a:cubicBezTo>
                    <a:cubicBezTo>
                      <a:pt x="133850" y="6537"/>
                      <a:pt x="131791" y="10192"/>
                      <a:pt x="130374" y="13919"/>
                    </a:cubicBezTo>
                    <a:cubicBezTo>
                      <a:pt x="129302" y="16729"/>
                      <a:pt x="128552" y="19598"/>
                      <a:pt x="127897" y="22432"/>
                    </a:cubicBezTo>
                    <a:cubicBezTo>
                      <a:pt x="126909" y="26682"/>
                      <a:pt x="126111" y="30873"/>
                      <a:pt x="124778" y="34707"/>
                    </a:cubicBezTo>
                    <a:cubicBezTo>
                      <a:pt x="124147" y="36588"/>
                      <a:pt x="123337" y="38410"/>
                      <a:pt x="122361" y="40136"/>
                    </a:cubicBezTo>
                    <a:cubicBezTo>
                      <a:pt x="121361" y="41898"/>
                      <a:pt x="120122" y="43506"/>
                      <a:pt x="118682" y="44935"/>
                    </a:cubicBezTo>
                    <a:cubicBezTo>
                      <a:pt x="117694" y="45923"/>
                      <a:pt x="116610" y="46816"/>
                      <a:pt x="115443" y="47613"/>
                    </a:cubicBezTo>
                    <a:cubicBezTo>
                      <a:pt x="113407" y="49018"/>
                      <a:pt x="111526" y="49899"/>
                      <a:pt x="109740" y="50388"/>
                    </a:cubicBezTo>
                    <a:cubicBezTo>
                      <a:pt x="106597" y="51269"/>
                      <a:pt x="103692" y="50983"/>
                      <a:pt x="100775" y="50197"/>
                    </a:cubicBezTo>
                    <a:cubicBezTo>
                      <a:pt x="98584" y="49602"/>
                      <a:pt x="96405" y="48685"/>
                      <a:pt x="94191" y="47780"/>
                    </a:cubicBezTo>
                    <a:cubicBezTo>
                      <a:pt x="90845" y="46411"/>
                      <a:pt x="87404" y="45018"/>
                      <a:pt x="83570" y="44744"/>
                    </a:cubicBezTo>
                    <a:cubicBezTo>
                      <a:pt x="81534" y="44601"/>
                      <a:pt x="79486" y="44815"/>
                      <a:pt x="77534" y="45363"/>
                    </a:cubicBezTo>
                    <a:cubicBezTo>
                      <a:pt x="75414" y="45958"/>
                      <a:pt x="73212" y="47006"/>
                      <a:pt x="70926" y="48590"/>
                    </a:cubicBezTo>
                    <a:cubicBezTo>
                      <a:pt x="69580" y="49518"/>
                      <a:pt x="68318" y="50566"/>
                      <a:pt x="67151" y="51721"/>
                    </a:cubicBezTo>
                    <a:cubicBezTo>
                      <a:pt x="63996" y="54840"/>
                      <a:pt x="61948" y="58496"/>
                      <a:pt x="60520" y="62234"/>
                    </a:cubicBezTo>
                    <a:cubicBezTo>
                      <a:pt x="59448" y="65032"/>
                      <a:pt x="58698" y="67902"/>
                      <a:pt x="58043" y="70735"/>
                    </a:cubicBezTo>
                    <a:cubicBezTo>
                      <a:pt x="57067" y="74998"/>
                      <a:pt x="56257" y="79189"/>
                      <a:pt x="54936" y="83011"/>
                    </a:cubicBezTo>
                    <a:cubicBezTo>
                      <a:pt x="54305" y="84892"/>
                      <a:pt x="53495" y="86713"/>
                      <a:pt x="52507" y="88440"/>
                    </a:cubicBezTo>
                    <a:cubicBezTo>
                      <a:pt x="51507" y="90202"/>
                      <a:pt x="50268" y="91809"/>
                      <a:pt x="48840" y="93238"/>
                    </a:cubicBezTo>
                    <a:cubicBezTo>
                      <a:pt x="47840" y="94226"/>
                      <a:pt x="46756" y="95119"/>
                      <a:pt x="45601" y="95917"/>
                    </a:cubicBezTo>
                    <a:cubicBezTo>
                      <a:pt x="43565" y="97322"/>
                      <a:pt x="41684" y="98203"/>
                      <a:pt x="39886" y="98691"/>
                    </a:cubicBezTo>
                    <a:cubicBezTo>
                      <a:pt x="36755" y="99560"/>
                      <a:pt x="33850" y="99286"/>
                      <a:pt x="30933" y="98489"/>
                    </a:cubicBezTo>
                    <a:cubicBezTo>
                      <a:pt x="28742" y="97893"/>
                      <a:pt x="26563" y="96989"/>
                      <a:pt x="24337" y="96072"/>
                    </a:cubicBezTo>
                    <a:cubicBezTo>
                      <a:pt x="21003" y="94714"/>
                      <a:pt x="17562" y="93321"/>
                      <a:pt x="13716" y="93048"/>
                    </a:cubicBezTo>
                    <a:cubicBezTo>
                      <a:pt x="11680" y="92905"/>
                      <a:pt x="9644" y="93107"/>
                      <a:pt x="7680" y="93679"/>
                    </a:cubicBezTo>
                    <a:cubicBezTo>
                      <a:pt x="5572" y="94274"/>
                      <a:pt x="3370" y="95310"/>
                      <a:pt x="822" y="97108"/>
                    </a:cubicBezTo>
                    <a:cubicBezTo>
                      <a:pt x="238" y="97691"/>
                      <a:pt x="0" y="98608"/>
                      <a:pt x="298" y="99322"/>
                    </a:cubicBezTo>
                    <a:cubicBezTo>
                      <a:pt x="357" y="99465"/>
                      <a:pt x="441" y="99596"/>
                      <a:pt x="536" y="99703"/>
                    </a:cubicBezTo>
                    <a:cubicBezTo>
                      <a:pt x="560" y="99727"/>
                      <a:pt x="572" y="99751"/>
                      <a:pt x="596" y="99763"/>
                    </a:cubicBezTo>
                    <a:cubicBezTo>
                      <a:pt x="691" y="99858"/>
                      <a:pt x="798" y="99941"/>
                      <a:pt x="917" y="100001"/>
                    </a:cubicBezTo>
                    <a:cubicBezTo>
                      <a:pt x="1381" y="100203"/>
                      <a:pt x="1905" y="100132"/>
                      <a:pt x="2298" y="99834"/>
                    </a:cubicBezTo>
                    <a:cubicBezTo>
                      <a:pt x="4334" y="98429"/>
                      <a:pt x="6215" y="97548"/>
                      <a:pt x="8013" y="97048"/>
                    </a:cubicBezTo>
                    <a:cubicBezTo>
                      <a:pt x="11144" y="96191"/>
                      <a:pt x="14050" y="96453"/>
                      <a:pt x="16967" y="97250"/>
                    </a:cubicBezTo>
                    <a:cubicBezTo>
                      <a:pt x="19157" y="97846"/>
                      <a:pt x="21336" y="98763"/>
                      <a:pt x="23563" y="99667"/>
                    </a:cubicBezTo>
                    <a:cubicBezTo>
                      <a:pt x="26896" y="101037"/>
                      <a:pt x="30349" y="102430"/>
                      <a:pt x="34183" y="102704"/>
                    </a:cubicBezTo>
                    <a:cubicBezTo>
                      <a:pt x="36207" y="102846"/>
                      <a:pt x="38255" y="102632"/>
                      <a:pt x="40220" y="102084"/>
                    </a:cubicBezTo>
                    <a:cubicBezTo>
                      <a:pt x="42327" y="101489"/>
                      <a:pt x="44530" y="100441"/>
                      <a:pt x="46816" y="98858"/>
                    </a:cubicBezTo>
                    <a:cubicBezTo>
                      <a:pt x="48161" y="97929"/>
                      <a:pt x="49423" y="96881"/>
                      <a:pt x="50590" y="95726"/>
                    </a:cubicBezTo>
                    <a:cubicBezTo>
                      <a:pt x="53745" y="92595"/>
                      <a:pt x="55793" y="88952"/>
                      <a:pt x="57222" y="85213"/>
                    </a:cubicBezTo>
                    <a:cubicBezTo>
                      <a:pt x="58293" y="82403"/>
                      <a:pt x="59043" y="79546"/>
                      <a:pt x="59698" y="76700"/>
                    </a:cubicBezTo>
                    <a:cubicBezTo>
                      <a:pt x="60686" y="72450"/>
                      <a:pt x="61484" y="68259"/>
                      <a:pt x="62806" y="64437"/>
                    </a:cubicBezTo>
                    <a:cubicBezTo>
                      <a:pt x="63437" y="62556"/>
                      <a:pt x="64246" y="60734"/>
                      <a:pt x="65235" y="58996"/>
                    </a:cubicBezTo>
                    <a:cubicBezTo>
                      <a:pt x="66235" y="57246"/>
                      <a:pt x="67473" y="55638"/>
                      <a:pt x="68914" y="54209"/>
                    </a:cubicBezTo>
                    <a:cubicBezTo>
                      <a:pt x="69902" y="53221"/>
                      <a:pt x="70985" y="52316"/>
                      <a:pt x="72152" y="51519"/>
                    </a:cubicBezTo>
                    <a:cubicBezTo>
                      <a:pt x="74188" y="50114"/>
                      <a:pt x="76069" y="49245"/>
                      <a:pt x="77867" y="48744"/>
                    </a:cubicBezTo>
                    <a:cubicBezTo>
                      <a:pt x="80998" y="47887"/>
                      <a:pt x="83904" y="48149"/>
                      <a:pt x="86833" y="48947"/>
                    </a:cubicBezTo>
                    <a:cubicBezTo>
                      <a:pt x="89011" y="49554"/>
                      <a:pt x="91190" y="50459"/>
                      <a:pt x="93417" y="51364"/>
                    </a:cubicBezTo>
                    <a:cubicBezTo>
                      <a:pt x="96750" y="52733"/>
                      <a:pt x="100191" y="54126"/>
                      <a:pt x="104025" y="54400"/>
                    </a:cubicBezTo>
                    <a:cubicBezTo>
                      <a:pt x="106061" y="54543"/>
                      <a:pt x="108109" y="54329"/>
                      <a:pt x="110074" y="53769"/>
                    </a:cubicBezTo>
                    <a:cubicBezTo>
                      <a:pt x="112181" y="53174"/>
                      <a:pt x="114384" y="52126"/>
                      <a:pt x="116670" y="50542"/>
                    </a:cubicBezTo>
                    <a:cubicBezTo>
                      <a:pt x="118015" y="49626"/>
                      <a:pt x="119277" y="48578"/>
                      <a:pt x="120432" y="47423"/>
                    </a:cubicBezTo>
                    <a:cubicBezTo>
                      <a:pt x="123599" y="44292"/>
                      <a:pt x="125647" y="40636"/>
                      <a:pt x="127076" y="36910"/>
                    </a:cubicBezTo>
                    <a:cubicBezTo>
                      <a:pt x="128147" y="34100"/>
                      <a:pt x="128897" y="31230"/>
                      <a:pt x="129552" y="28409"/>
                    </a:cubicBezTo>
                    <a:cubicBezTo>
                      <a:pt x="130540" y="24146"/>
                      <a:pt x="131338" y="19955"/>
                      <a:pt x="132660" y="16133"/>
                    </a:cubicBezTo>
                    <a:cubicBezTo>
                      <a:pt x="133291" y="14252"/>
                      <a:pt x="134100" y="12431"/>
                      <a:pt x="135089" y="10692"/>
                    </a:cubicBezTo>
                    <a:cubicBezTo>
                      <a:pt x="136089" y="8942"/>
                      <a:pt x="137315" y="7335"/>
                      <a:pt x="138756" y="5918"/>
                    </a:cubicBezTo>
                    <a:cubicBezTo>
                      <a:pt x="139839" y="4846"/>
                      <a:pt x="141006" y="3870"/>
                      <a:pt x="142256" y="3001"/>
                    </a:cubicBezTo>
                    <a:cubicBezTo>
                      <a:pt x="142840" y="2429"/>
                      <a:pt x="143066" y="1501"/>
                      <a:pt x="142768" y="798"/>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3" name="Google Shape;1563;p67"/>
              <p:cNvSpPr/>
              <p:nvPr/>
            </p:nvSpPr>
            <p:spPr>
              <a:xfrm>
                <a:off x="759000" y="3571400"/>
                <a:ext cx="1013250" cy="517050"/>
              </a:xfrm>
              <a:custGeom>
                <a:rect b="b" l="l" r="r" t="t"/>
                <a:pathLst>
                  <a:path extrusionOk="0" h="20682" w="40530">
                    <a:moveTo>
                      <a:pt x="40125" y="20372"/>
                    </a:moveTo>
                    <a:cubicBezTo>
                      <a:pt x="40030" y="20253"/>
                      <a:pt x="39946" y="20122"/>
                      <a:pt x="39887" y="19991"/>
                    </a:cubicBezTo>
                    <a:cubicBezTo>
                      <a:pt x="39589" y="19277"/>
                      <a:pt x="39827" y="18348"/>
                      <a:pt x="40411" y="17777"/>
                    </a:cubicBezTo>
                    <a:lnTo>
                      <a:pt x="822" y="1"/>
                    </a:lnTo>
                    <a:cubicBezTo>
                      <a:pt x="239" y="572"/>
                      <a:pt x="1" y="1501"/>
                      <a:pt x="299" y="2215"/>
                    </a:cubicBezTo>
                    <a:cubicBezTo>
                      <a:pt x="418" y="2513"/>
                      <a:pt x="644" y="2763"/>
                      <a:pt x="942" y="2906"/>
                    </a:cubicBezTo>
                    <a:lnTo>
                      <a:pt x="40530" y="20682"/>
                    </a:lnTo>
                    <a:cubicBezTo>
                      <a:pt x="40530" y="20682"/>
                      <a:pt x="40518" y="20670"/>
                      <a:pt x="40506" y="20658"/>
                    </a:cubicBezTo>
                    <a:cubicBezTo>
                      <a:pt x="40387" y="20598"/>
                      <a:pt x="40280" y="20527"/>
                      <a:pt x="40185" y="20432"/>
                    </a:cubicBezTo>
                    <a:cubicBezTo>
                      <a:pt x="40161" y="20408"/>
                      <a:pt x="40149" y="20384"/>
                      <a:pt x="40125" y="20372"/>
                    </a:cubicBez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564" name="Google Shape;1564;p67"/>
            <p:cNvGrpSpPr/>
            <p:nvPr/>
          </p:nvGrpSpPr>
          <p:grpSpPr>
            <a:xfrm>
              <a:off x="7003636" y="303053"/>
              <a:ext cx="1637433" cy="1745486"/>
              <a:chOff x="3398625" y="2972225"/>
              <a:chExt cx="1457050" cy="1553200"/>
            </a:xfrm>
          </p:grpSpPr>
          <p:sp>
            <p:nvSpPr>
              <p:cNvPr id="1565" name="Google Shape;1565;p67"/>
              <p:cNvSpPr/>
              <p:nvPr/>
            </p:nvSpPr>
            <p:spPr>
              <a:xfrm>
                <a:off x="3681100" y="3293975"/>
                <a:ext cx="1039450" cy="957900"/>
              </a:xfrm>
              <a:custGeom>
                <a:rect b="b" l="l" r="r" t="t"/>
                <a:pathLst>
                  <a:path extrusionOk="0" h="38316" w="41578">
                    <a:moveTo>
                      <a:pt x="40791" y="26552"/>
                    </a:moveTo>
                    <a:cubicBezTo>
                      <a:pt x="40625" y="26659"/>
                      <a:pt x="40470" y="26754"/>
                      <a:pt x="40303" y="26861"/>
                    </a:cubicBezTo>
                    <a:cubicBezTo>
                      <a:pt x="40148" y="26957"/>
                      <a:pt x="40029" y="27040"/>
                      <a:pt x="39887" y="27123"/>
                    </a:cubicBezTo>
                    <a:cubicBezTo>
                      <a:pt x="39744" y="27207"/>
                      <a:pt x="39553" y="27314"/>
                      <a:pt x="39386" y="27409"/>
                    </a:cubicBezTo>
                    <a:cubicBezTo>
                      <a:pt x="39220" y="27492"/>
                      <a:pt x="39089" y="27576"/>
                      <a:pt x="38934" y="27647"/>
                    </a:cubicBezTo>
                    <a:lnTo>
                      <a:pt x="38708" y="27766"/>
                    </a:lnTo>
                    <a:cubicBezTo>
                      <a:pt x="38494" y="27873"/>
                      <a:pt x="38279" y="27981"/>
                      <a:pt x="38065" y="28076"/>
                    </a:cubicBezTo>
                    <a:cubicBezTo>
                      <a:pt x="37958" y="28123"/>
                      <a:pt x="37862" y="28171"/>
                      <a:pt x="37767" y="28207"/>
                    </a:cubicBezTo>
                    <a:cubicBezTo>
                      <a:pt x="37541" y="28314"/>
                      <a:pt x="37327" y="28409"/>
                      <a:pt x="37100" y="28493"/>
                    </a:cubicBezTo>
                    <a:lnTo>
                      <a:pt x="36898" y="28576"/>
                    </a:lnTo>
                    <a:cubicBezTo>
                      <a:pt x="36612" y="28683"/>
                      <a:pt x="36327" y="28790"/>
                      <a:pt x="36041" y="28885"/>
                    </a:cubicBezTo>
                    <a:cubicBezTo>
                      <a:pt x="35660" y="29016"/>
                      <a:pt x="35255" y="29136"/>
                      <a:pt x="34862" y="29243"/>
                    </a:cubicBezTo>
                    <a:cubicBezTo>
                      <a:pt x="34755" y="29278"/>
                      <a:pt x="34648" y="29302"/>
                      <a:pt x="34541" y="29338"/>
                    </a:cubicBezTo>
                    <a:cubicBezTo>
                      <a:pt x="34255" y="29409"/>
                      <a:pt x="33981" y="29481"/>
                      <a:pt x="33695" y="29540"/>
                    </a:cubicBezTo>
                    <a:cubicBezTo>
                      <a:pt x="33552" y="29564"/>
                      <a:pt x="33410" y="29600"/>
                      <a:pt x="33267" y="29624"/>
                    </a:cubicBezTo>
                    <a:cubicBezTo>
                      <a:pt x="33029" y="29671"/>
                      <a:pt x="32779" y="29719"/>
                      <a:pt x="32540" y="29755"/>
                    </a:cubicBezTo>
                    <a:cubicBezTo>
                      <a:pt x="32386" y="29778"/>
                      <a:pt x="32243" y="29814"/>
                      <a:pt x="32088" y="29826"/>
                    </a:cubicBezTo>
                    <a:cubicBezTo>
                      <a:pt x="31850" y="29862"/>
                      <a:pt x="31612" y="29898"/>
                      <a:pt x="31374" y="29921"/>
                    </a:cubicBezTo>
                    <a:lnTo>
                      <a:pt x="30933" y="29969"/>
                    </a:lnTo>
                    <a:cubicBezTo>
                      <a:pt x="30671" y="29993"/>
                      <a:pt x="30409" y="30017"/>
                      <a:pt x="30147" y="30028"/>
                    </a:cubicBezTo>
                    <a:cubicBezTo>
                      <a:pt x="30028" y="30040"/>
                      <a:pt x="29897" y="30052"/>
                      <a:pt x="29778" y="30052"/>
                    </a:cubicBezTo>
                    <a:cubicBezTo>
                      <a:pt x="29385" y="30076"/>
                      <a:pt x="29004" y="30088"/>
                      <a:pt x="28611" y="30088"/>
                    </a:cubicBezTo>
                    <a:lnTo>
                      <a:pt x="28588" y="30088"/>
                    </a:lnTo>
                    <a:cubicBezTo>
                      <a:pt x="28207" y="30088"/>
                      <a:pt x="27814" y="30076"/>
                      <a:pt x="27433" y="30052"/>
                    </a:cubicBezTo>
                    <a:cubicBezTo>
                      <a:pt x="27314" y="30052"/>
                      <a:pt x="27194" y="30040"/>
                      <a:pt x="27075" y="30028"/>
                    </a:cubicBezTo>
                    <a:cubicBezTo>
                      <a:pt x="26790" y="30017"/>
                      <a:pt x="26504" y="29993"/>
                      <a:pt x="26230" y="29957"/>
                    </a:cubicBezTo>
                    <a:cubicBezTo>
                      <a:pt x="26075" y="29945"/>
                      <a:pt x="25932" y="29933"/>
                      <a:pt x="25790" y="29921"/>
                    </a:cubicBezTo>
                    <a:cubicBezTo>
                      <a:pt x="25516" y="29886"/>
                      <a:pt x="25242" y="29850"/>
                      <a:pt x="24956" y="29802"/>
                    </a:cubicBezTo>
                    <a:lnTo>
                      <a:pt x="24539" y="29743"/>
                    </a:lnTo>
                    <a:cubicBezTo>
                      <a:pt x="24182" y="29683"/>
                      <a:pt x="23837" y="29624"/>
                      <a:pt x="23480" y="29540"/>
                    </a:cubicBezTo>
                    <a:lnTo>
                      <a:pt x="23242" y="29505"/>
                    </a:lnTo>
                    <a:lnTo>
                      <a:pt x="23075" y="29457"/>
                    </a:lnTo>
                    <a:cubicBezTo>
                      <a:pt x="22813" y="29397"/>
                      <a:pt x="22539" y="29338"/>
                      <a:pt x="22265" y="29266"/>
                    </a:cubicBezTo>
                    <a:lnTo>
                      <a:pt x="22003" y="29195"/>
                    </a:lnTo>
                    <a:cubicBezTo>
                      <a:pt x="21753" y="29136"/>
                      <a:pt x="21503" y="29064"/>
                      <a:pt x="21265" y="28981"/>
                    </a:cubicBezTo>
                    <a:cubicBezTo>
                      <a:pt x="21182" y="28957"/>
                      <a:pt x="21098" y="28933"/>
                      <a:pt x="21015" y="28909"/>
                    </a:cubicBezTo>
                    <a:cubicBezTo>
                      <a:pt x="20694" y="28814"/>
                      <a:pt x="20372" y="28707"/>
                      <a:pt x="20051" y="28600"/>
                    </a:cubicBezTo>
                    <a:cubicBezTo>
                      <a:pt x="19908" y="28540"/>
                      <a:pt x="19753" y="28481"/>
                      <a:pt x="19598" y="28421"/>
                    </a:cubicBezTo>
                    <a:cubicBezTo>
                      <a:pt x="19408" y="28350"/>
                      <a:pt x="19217" y="28278"/>
                      <a:pt x="19027" y="28207"/>
                    </a:cubicBezTo>
                    <a:cubicBezTo>
                      <a:pt x="18872" y="28147"/>
                      <a:pt x="18717" y="28076"/>
                      <a:pt x="18562" y="28016"/>
                    </a:cubicBezTo>
                    <a:cubicBezTo>
                      <a:pt x="18372" y="27933"/>
                      <a:pt x="18181" y="27850"/>
                      <a:pt x="17991" y="27766"/>
                    </a:cubicBezTo>
                    <a:lnTo>
                      <a:pt x="17789" y="27671"/>
                    </a:lnTo>
                    <a:cubicBezTo>
                      <a:pt x="17550" y="27564"/>
                      <a:pt x="17312" y="27445"/>
                      <a:pt x="17074" y="27326"/>
                    </a:cubicBezTo>
                    <a:lnTo>
                      <a:pt x="16800" y="27195"/>
                    </a:lnTo>
                    <a:cubicBezTo>
                      <a:pt x="16550" y="27064"/>
                      <a:pt x="16312" y="26933"/>
                      <a:pt x="16074" y="26802"/>
                    </a:cubicBezTo>
                    <a:lnTo>
                      <a:pt x="15895" y="26707"/>
                    </a:lnTo>
                    <a:cubicBezTo>
                      <a:pt x="15610" y="26552"/>
                      <a:pt x="15336" y="26385"/>
                      <a:pt x="15050" y="26207"/>
                    </a:cubicBezTo>
                    <a:cubicBezTo>
                      <a:pt x="14693" y="25992"/>
                      <a:pt x="14348" y="25766"/>
                      <a:pt x="14002" y="25528"/>
                    </a:cubicBezTo>
                    <a:cubicBezTo>
                      <a:pt x="13955" y="25504"/>
                      <a:pt x="13907" y="25468"/>
                      <a:pt x="13871" y="25433"/>
                    </a:cubicBezTo>
                    <a:cubicBezTo>
                      <a:pt x="13574" y="25230"/>
                      <a:pt x="13276" y="25016"/>
                      <a:pt x="12978" y="24790"/>
                    </a:cubicBezTo>
                    <a:cubicBezTo>
                      <a:pt x="12859" y="24706"/>
                      <a:pt x="12752" y="24623"/>
                      <a:pt x="12645" y="24528"/>
                    </a:cubicBezTo>
                    <a:cubicBezTo>
                      <a:pt x="12419" y="24361"/>
                      <a:pt x="12193" y="24183"/>
                      <a:pt x="11978" y="23992"/>
                    </a:cubicBezTo>
                    <a:cubicBezTo>
                      <a:pt x="11859" y="23897"/>
                      <a:pt x="11740" y="23790"/>
                      <a:pt x="11621" y="23682"/>
                    </a:cubicBezTo>
                    <a:cubicBezTo>
                      <a:pt x="11407" y="23504"/>
                      <a:pt x="11204" y="23325"/>
                      <a:pt x="11002" y="23135"/>
                    </a:cubicBezTo>
                    <a:cubicBezTo>
                      <a:pt x="10895" y="23040"/>
                      <a:pt x="10788" y="22932"/>
                      <a:pt x="10681" y="22825"/>
                    </a:cubicBezTo>
                    <a:cubicBezTo>
                      <a:pt x="10335" y="22492"/>
                      <a:pt x="10002" y="22158"/>
                      <a:pt x="9668" y="21813"/>
                    </a:cubicBezTo>
                    <a:cubicBezTo>
                      <a:pt x="9478" y="21599"/>
                      <a:pt x="9287" y="21385"/>
                      <a:pt x="9109" y="21170"/>
                    </a:cubicBezTo>
                    <a:cubicBezTo>
                      <a:pt x="9037" y="21099"/>
                      <a:pt x="8990" y="21027"/>
                      <a:pt x="8930" y="20956"/>
                    </a:cubicBezTo>
                    <a:cubicBezTo>
                      <a:pt x="8799" y="20813"/>
                      <a:pt x="8680" y="20670"/>
                      <a:pt x="8561" y="20527"/>
                    </a:cubicBezTo>
                    <a:lnTo>
                      <a:pt x="8442" y="20373"/>
                    </a:lnTo>
                    <a:cubicBezTo>
                      <a:pt x="8287" y="20182"/>
                      <a:pt x="8133" y="19980"/>
                      <a:pt x="7978" y="19777"/>
                    </a:cubicBezTo>
                    <a:cubicBezTo>
                      <a:pt x="7918" y="19706"/>
                      <a:pt x="7859" y="19622"/>
                      <a:pt x="7799" y="19539"/>
                    </a:cubicBezTo>
                    <a:cubicBezTo>
                      <a:pt x="7668" y="19361"/>
                      <a:pt x="7537" y="19170"/>
                      <a:pt x="7418" y="18991"/>
                    </a:cubicBezTo>
                    <a:cubicBezTo>
                      <a:pt x="7359" y="18908"/>
                      <a:pt x="7299" y="18825"/>
                      <a:pt x="7252" y="18741"/>
                    </a:cubicBezTo>
                    <a:cubicBezTo>
                      <a:pt x="7168" y="18610"/>
                      <a:pt x="7085" y="18479"/>
                      <a:pt x="7001" y="18348"/>
                    </a:cubicBezTo>
                    <a:cubicBezTo>
                      <a:pt x="6930" y="18253"/>
                      <a:pt x="6871" y="18146"/>
                      <a:pt x="6811" y="18051"/>
                    </a:cubicBezTo>
                    <a:cubicBezTo>
                      <a:pt x="6728" y="17920"/>
                      <a:pt x="6644" y="17777"/>
                      <a:pt x="6573" y="17646"/>
                    </a:cubicBezTo>
                    <a:cubicBezTo>
                      <a:pt x="6513" y="17551"/>
                      <a:pt x="6454" y="17456"/>
                      <a:pt x="6394" y="17348"/>
                    </a:cubicBezTo>
                    <a:cubicBezTo>
                      <a:pt x="6347" y="17241"/>
                      <a:pt x="6299" y="17158"/>
                      <a:pt x="6239" y="17063"/>
                    </a:cubicBezTo>
                    <a:cubicBezTo>
                      <a:pt x="6180" y="16932"/>
                      <a:pt x="6109" y="16813"/>
                      <a:pt x="6037" y="16682"/>
                    </a:cubicBezTo>
                    <a:cubicBezTo>
                      <a:pt x="5989" y="16586"/>
                      <a:pt x="5942" y="16491"/>
                      <a:pt x="5894" y="16384"/>
                    </a:cubicBezTo>
                    <a:cubicBezTo>
                      <a:pt x="5847" y="16289"/>
                      <a:pt x="5787" y="16170"/>
                      <a:pt x="5728" y="16051"/>
                    </a:cubicBezTo>
                    <a:cubicBezTo>
                      <a:pt x="5561" y="15705"/>
                      <a:pt x="5406" y="15348"/>
                      <a:pt x="5263" y="14991"/>
                    </a:cubicBezTo>
                    <a:cubicBezTo>
                      <a:pt x="5227" y="14931"/>
                      <a:pt x="5204" y="14860"/>
                      <a:pt x="5180" y="14789"/>
                    </a:cubicBezTo>
                    <a:cubicBezTo>
                      <a:pt x="5037" y="14455"/>
                      <a:pt x="4906" y="14110"/>
                      <a:pt x="4787" y="13765"/>
                    </a:cubicBezTo>
                    <a:cubicBezTo>
                      <a:pt x="4775" y="13717"/>
                      <a:pt x="4763" y="13669"/>
                      <a:pt x="4739" y="13622"/>
                    </a:cubicBezTo>
                    <a:cubicBezTo>
                      <a:pt x="4644" y="13312"/>
                      <a:pt x="4537" y="12991"/>
                      <a:pt x="4442" y="12681"/>
                    </a:cubicBezTo>
                    <a:cubicBezTo>
                      <a:pt x="4430" y="12622"/>
                      <a:pt x="4418" y="12574"/>
                      <a:pt x="4406" y="12514"/>
                    </a:cubicBezTo>
                    <a:cubicBezTo>
                      <a:pt x="4311" y="12193"/>
                      <a:pt x="4227" y="11860"/>
                      <a:pt x="4156" y="11526"/>
                    </a:cubicBezTo>
                    <a:cubicBezTo>
                      <a:pt x="4144" y="11455"/>
                      <a:pt x="4132" y="11383"/>
                      <a:pt x="4108" y="11312"/>
                    </a:cubicBezTo>
                    <a:cubicBezTo>
                      <a:pt x="4037" y="10979"/>
                      <a:pt x="3977" y="10645"/>
                      <a:pt x="3930" y="10312"/>
                    </a:cubicBezTo>
                    <a:lnTo>
                      <a:pt x="3930" y="10300"/>
                    </a:lnTo>
                    <a:cubicBezTo>
                      <a:pt x="3870" y="9955"/>
                      <a:pt x="3834" y="9621"/>
                      <a:pt x="3799" y="9276"/>
                    </a:cubicBezTo>
                    <a:cubicBezTo>
                      <a:pt x="3799" y="9204"/>
                      <a:pt x="3787" y="9133"/>
                      <a:pt x="3775" y="9062"/>
                    </a:cubicBezTo>
                    <a:cubicBezTo>
                      <a:pt x="3751" y="8728"/>
                      <a:pt x="3727" y="8395"/>
                      <a:pt x="3715" y="8062"/>
                    </a:cubicBezTo>
                    <a:lnTo>
                      <a:pt x="3715" y="7895"/>
                    </a:lnTo>
                    <a:cubicBezTo>
                      <a:pt x="3703" y="7561"/>
                      <a:pt x="3703" y="7228"/>
                      <a:pt x="3715" y="6895"/>
                    </a:cubicBezTo>
                    <a:lnTo>
                      <a:pt x="3715" y="6799"/>
                    </a:lnTo>
                    <a:cubicBezTo>
                      <a:pt x="3727" y="6430"/>
                      <a:pt x="3751" y="6061"/>
                      <a:pt x="3787" y="5692"/>
                    </a:cubicBezTo>
                    <a:cubicBezTo>
                      <a:pt x="3787" y="5621"/>
                      <a:pt x="3799" y="5549"/>
                      <a:pt x="3811" y="5466"/>
                    </a:cubicBezTo>
                    <a:cubicBezTo>
                      <a:pt x="3811" y="5371"/>
                      <a:pt x="3823" y="5264"/>
                      <a:pt x="3834" y="5168"/>
                    </a:cubicBezTo>
                    <a:cubicBezTo>
                      <a:pt x="3858" y="5037"/>
                      <a:pt x="3870" y="4918"/>
                      <a:pt x="3894" y="4799"/>
                    </a:cubicBezTo>
                    <a:cubicBezTo>
                      <a:pt x="3906" y="4692"/>
                      <a:pt x="3918" y="4597"/>
                      <a:pt x="3930" y="4502"/>
                    </a:cubicBezTo>
                    <a:cubicBezTo>
                      <a:pt x="3953" y="4394"/>
                      <a:pt x="3977" y="4263"/>
                      <a:pt x="3989" y="4144"/>
                    </a:cubicBezTo>
                    <a:cubicBezTo>
                      <a:pt x="4013" y="4025"/>
                      <a:pt x="4037" y="3906"/>
                      <a:pt x="4061" y="3787"/>
                    </a:cubicBezTo>
                    <a:cubicBezTo>
                      <a:pt x="4084" y="3668"/>
                      <a:pt x="4108" y="3561"/>
                      <a:pt x="4132" y="3454"/>
                    </a:cubicBezTo>
                    <a:cubicBezTo>
                      <a:pt x="4156" y="3335"/>
                      <a:pt x="4180" y="3216"/>
                      <a:pt x="4215" y="3097"/>
                    </a:cubicBezTo>
                    <a:cubicBezTo>
                      <a:pt x="4239" y="2978"/>
                      <a:pt x="4263" y="2882"/>
                      <a:pt x="4287" y="2787"/>
                    </a:cubicBezTo>
                    <a:cubicBezTo>
                      <a:pt x="4334" y="2620"/>
                      <a:pt x="4370" y="2466"/>
                      <a:pt x="4418" y="2311"/>
                    </a:cubicBezTo>
                    <a:cubicBezTo>
                      <a:pt x="4442" y="2227"/>
                      <a:pt x="4465" y="2132"/>
                      <a:pt x="4501" y="2049"/>
                    </a:cubicBezTo>
                    <a:cubicBezTo>
                      <a:pt x="4549" y="1870"/>
                      <a:pt x="4608" y="1680"/>
                      <a:pt x="4680" y="1501"/>
                    </a:cubicBezTo>
                    <a:cubicBezTo>
                      <a:pt x="4692" y="1442"/>
                      <a:pt x="4715" y="1382"/>
                      <a:pt x="4739" y="1323"/>
                    </a:cubicBezTo>
                    <a:cubicBezTo>
                      <a:pt x="4787" y="1180"/>
                      <a:pt x="4846" y="1025"/>
                      <a:pt x="4906" y="882"/>
                    </a:cubicBezTo>
                    <a:cubicBezTo>
                      <a:pt x="4930" y="799"/>
                      <a:pt x="4954" y="727"/>
                      <a:pt x="4989" y="656"/>
                    </a:cubicBezTo>
                    <a:cubicBezTo>
                      <a:pt x="5073" y="442"/>
                      <a:pt x="5168" y="215"/>
                      <a:pt x="5263" y="1"/>
                    </a:cubicBezTo>
                    <a:lnTo>
                      <a:pt x="1560" y="8264"/>
                    </a:lnTo>
                    <a:cubicBezTo>
                      <a:pt x="1453" y="8478"/>
                      <a:pt x="1358" y="8693"/>
                      <a:pt x="1275" y="8919"/>
                    </a:cubicBezTo>
                    <a:cubicBezTo>
                      <a:pt x="1251" y="8990"/>
                      <a:pt x="1215" y="9062"/>
                      <a:pt x="1191" y="9133"/>
                    </a:cubicBezTo>
                    <a:cubicBezTo>
                      <a:pt x="1132" y="9288"/>
                      <a:pt x="1072" y="9431"/>
                      <a:pt x="1025" y="9585"/>
                    </a:cubicBezTo>
                    <a:lnTo>
                      <a:pt x="1013" y="9609"/>
                    </a:lnTo>
                    <a:cubicBezTo>
                      <a:pt x="1001" y="9657"/>
                      <a:pt x="977" y="9705"/>
                      <a:pt x="965" y="9752"/>
                    </a:cubicBezTo>
                    <a:cubicBezTo>
                      <a:pt x="905" y="9943"/>
                      <a:pt x="846" y="10121"/>
                      <a:pt x="786" y="10300"/>
                    </a:cubicBezTo>
                    <a:cubicBezTo>
                      <a:pt x="763" y="10395"/>
                      <a:pt x="739" y="10478"/>
                      <a:pt x="715" y="10562"/>
                    </a:cubicBezTo>
                    <a:cubicBezTo>
                      <a:pt x="667" y="10728"/>
                      <a:pt x="620" y="10883"/>
                      <a:pt x="584" y="11038"/>
                    </a:cubicBezTo>
                    <a:cubicBezTo>
                      <a:pt x="572" y="11074"/>
                      <a:pt x="560" y="11121"/>
                      <a:pt x="548" y="11157"/>
                    </a:cubicBezTo>
                    <a:cubicBezTo>
                      <a:pt x="524" y="11229"/>
                      <a:pt x="513" y="11288"/>
                      <a:pt x="501" y="11348"/>
                    </a:cubicBezTo>
                    <a:cubicBezTo>
                      <a:pt x="477" y="11467"/>
                      <a:pt x="441" y="11586"/>
                      <a:pt x="417" y="11705"/>
                    </a:cubicBezTo>
                    <a:cubicBezTo>
                      <a:pt x="394" y="11824"/>
                      <a:pt x="370" y="11931"/>
                      <a:pt x="346" y="12038"/>
                    </a:cubicBezTo>
                    <a:cubicBezTo>
                      <a:pt x="322" y="12145"/>
                      <a:pt x="298" y="12276"/>
                      <a:pt x="286" y="12395"/>
                    </a:cubicBezTo>
                    <a:lnTo>
                      <a:pt x="251" y="12550"/>
                    </a:lnTo>
                    <a:cubicBezTo>
                      <a:pt x="239" y="12586"/>
                      <a:pt x="239" y="12681"/>
                      <a:pt x="227" y="12741"/>
                    </a:cubicBezTo>
                    <a:cubicBezTo>
                      <a:pt x="203" y="12848"/>
                      <a:pt x="191" y="12943"/>
                      <a:pt x="179" y="13038"/>
                    </a:cubicBezTo>
                    <a:cubicBezTo>
                      <a:pt x="155" y="13169"/>
                      <a:pt x="143" y="13288"/>
                      <a:pt x="132" y="13419"/>
                    </a:cubicBezTo>
                    <a:cubicBezTo>
                      <a:pt x="120" y="13515"/>
                      <a:pt x="108" y="13610"/>
                      <a:pt x="96" y="13717"/>
                    </a:cubicBezTo>
                    <a:cubicBezTo>
                      <a:pt x="96" y="13753"/>
                      <a:pt x="84" y="13800"/>
                      <a:pt x="84" y="13836"/>
                    </a:cubicBezTo>
                    <a:cubicBezTo>
                      <a:pt x="72" y="13884"/>
                      <a:pt x="84" y="13907"/>
                      <a:pt x="84" y="13943"/>
                    </a:cubicBezTo>
                    <a:cubicBezTo>
                      <a:pt x="48" y="14312"/>
                      <a:pt x="24" y="14681"/>
                      <a:pt x="13" y="15050"/>
                    </a:cubicBezTo>
                    <a:cubicBezTo>
                      <a:pt x="13" y="15062"/>
                      <a:pt x="13" y="15062"/>
                      <a:pt x="13" y="15074"/>
                    </a:cubicBezTo>
                    <a:lnTo>
                      <a:pt x="13" y="15146"/>
                    </a:lnTo>
                    <a:cubicBezTo>
                      <a:pt x="1" y="15479"/>
                      <a:pt x="13" y="15812"/>
                      <a:pt x="13" y="16146"/>
                    </a:cubicBezTo>
                    <a:lnTo>
                      <a:pt x="13" y="16265"/>
                    </a:lnTo>
                    <a:lnTo>
                      <a:pt x="13" y="16313"/>
                    </a:lnTo>
                    <a:cubicBezTo>
                      <a:pt x="24" y="16646"/>
                      <a:pt x="48" y="16979"/>
                      <a:pt x="72" y="17313"/>
                    </a:cubicBezTo>
                    <a:lnTo>
                      <a:pt x="72" y="17408"/>
                    </a:lnTo>
                    <a:cubicBezTo>
                      <a:pt x="72" y="17444"/>
                      <a:pt x="84" y="17491"/>
                      <a:pt x="96" y="17527"/>
                    </a:cubicBezTo>
                    <a:cubicBezTo>
                      <a:pt x="120" y="17872"/>
                      <a:pt x="167" y="18206"/>
                      <a:pt x="215" y="18551"/>
                    </a:cubicBezTo>
                    <a:lnTo>
                      <a:pt x="215" y="18551"/>
                    </a:lnTo>
                    <a:lnTo>
                      <a:pt x="215" y="18563"/>
                    </a:lnTo>
                    <a:cubicBezTo>
                      <a:pt x="274" y="18896"/>
                      <a:pt x="334" y="19230"/>
                      <a:pt x="405" y="19563"/>
                    </a:cubicBezTo>
                    <a:cubicBezTo>
                      <a:pt x="405" y="19599"/>
                      <a:pt x="417" y="19646"/>
                      <a:pt x="429" y="19682"/>
                    </a:cubicBezTo>
                    <a:cubicBezTo>
                      <a:pt x="429" y="19730"/>
                      <a:pt x="441" y="19742"/>
                      <a:pt x="453" y="19777"/>
                    </a:cubicBezTo>
                    <a:cubicBezTo>
                      <a:pt x="524" y="20111"/>
                      <a:pt x="596" y="20432"/>
                      <a:pt x="691" y="20765"/>
                    </a:cubicBezTo>
                    <a:cubicBezTo>
                      <a:pt x="691" y="20777"/>
                      <a:pt x="703" y="20801"/>
                      <a:pt x="703" y="20813"/>
                    </a:cubicBezTo>
                    <a:cubicBezTo>
                      <a:pt x="715" y="20849"/>
                      <a:pt x="727" y="20885"/>
                      <a:pt x="739" y="20932"/>
                    </a:cubicBezTo>
                    <a:cubicBezTo>
                      <a:pt x="822" y="21242"/>
                      <a:pt x="929" y="21563"/>
                      <a:pt x="1036" y="21873"/>
                    </a:cubicBezTo>
                    <a:cubicBezTo>
                      <a:pt x="1048" y="21908"/>
                      <a:pt x="1048" y="21932"/>
                      <a:pt x="1060" y="21968"/>
                    </a:cubicBezTo>
                    <a:lnTo>
                      <a:pt x="1084" y="22016"/>
                    </a:lnTo>
                    <a:cubicBezTo>
                      <a:pt x="1203" y="22361"/>
                      <a:pt x="1322" y="22694"/>
                      <a:pt x="1465" y="23040"/>
                    </a:cubicBezTo>
                    <a:cubicBezTo>
                      <a:pt x="1477" y="23075"/>
                      <a:pt x="1489" y="23111"/>
                      <a:pt x="1501" y="23147"/>
                    </a:cubicBezTo>
                    <a:cubicBezTo>
                      <a:pt x="1513" y="23182"/>
                      <a:pt x="1537" y="23206"/>
                      <a:pt x="1548" y="23242"/>
                    </a:cubicBezTo>
                    <a:cubicBezTo>
                      <a:pt x="1691" y="23599"/>
                      <a:pt x="1846" y="23944"/>
                      <a:pt x="2013" y="24302"/>
                    </a:cubicBezTo>
                    <a:cubicBezTo>
                      <a:pt x="2025" y="24325"/>
                      <a:pt x="2037" y="24337"/>
                      <a:pt x="2048" y="24361"/>
                    </a:cubicBezTo>
                    <a:cubicBezTo>
                      <a:pt x="2084" y="24456"/>
                      <a:pt x="2132" y="24540"/>
                      <a:pt x="2179" y="24635"/>
                    </a:cubicBezTo>
                    <a:cubicBezTo>
                      <a:pt x="2227" y="24718"/>
                      <a:pt x="2275" y="24837"/>
                      <a:pt x="2334" y="24933"/>
                    </a:cubicBezTo>
                    <a:cubicBezTo>
                      <a:pt x="2394" y="25052"/>
                      <a:pt x="2465" y="25183"/>
                      <a:pt x="2525" y="25302"/>
                    </a:cubicBezTo>
                    <a:cubicBezTo>
                      <a:pt x="2584" y="25397"/>
                      <a:pt x="2632" y="25492"/>
                      <a:pt x="2691" y="25587"/>
                    </a:cubicBezTo>
                    <a:cubicBezTo>
                      <a:pt x="2703" y="25611"/>
                      <a:pt x="2715" y="25635"/>
                      <a:pt x="2715" y="25659"/>
                    </a:cubicBezTo>
                    <a:cubicBezTo>
                      <a:pt x="2763" y="25730"/>
                      <a:pt x="2810" y="25802"/>
                      <a:pt x="2858" y="25885"/>
                    </a:cubicBezTo>
                    <a:cubicBezTo>
                      <a:pt x="2941" y="26016"/>
                      <a:pt x="3013" y="26159"/>
                      <a:pt x="3096" y="26290"/>
                    </a:cubicBezTo>
                    <a:cubicBezTo>
                      <a:pt x="3156" y="26397"/>
                      <a:pt x="3227" y="26492"/>
                      <a:pt x="3287" y="26588"/>
                    </a:cubicBezTo>
                    <a:cubicBezTo>
                      <a:pt x="3370" y="26719"/>
                      <a:pt x="3453" y="26850"/>
                      <a:pt x="3537" y="26980"/>
                    </a:cubicBezTo>
                    <a:lnTo>
                      <a:pt x="3596" y="27076"/>
                    </a:lnTo>
                    <a:lnTo>
                      <a:pt x="3703" y="27231"/>
                    </a:lnTo>
                    <a:cubicBezTo>
                      <a:pt x="3834" y="27409"/>
                      <a:pt x="3953" y="27600"/>
                      <a:pt x="4084" y="27778"/>
                    </a:cubicBezTo>
                    <a:lnTo>
                      <a:pt x="4263" y="28016"/>
                    </a:lnTo>
                    <a:cubicBezTo>
                      <a:pt x="4418" y="28219"/>
                      <a:pt x="4561" y="28421"/>
                      <a:pt x="4727" y="28612"/>
                    </a:cubicBezTo>
                    <a:cubicBezTo>
                      <a:pt x="4763" y="28659"/>
                      <a:pt x="4787" y="28695"/>
                      <a:pt x="4823" y="28743"/>
                    </a:cubicBezTo>
                    <a:cubicBezTo>
                      <a:pt x="4835" y="28755"/>
                      <a:pt x="4846" y="28755"/>
                      <a:pt x="4846" y="28766"/>
                    </a:cubicBezTo>
                    <a:cubicBezTo>
                      <a:pt x="4966" y="28921"/>
                      <a:pt x="5085" y="29064"/>
                      <a:pt x="5216" y="29207"/>
                    </a:cubicBezTo>
                    <a:cubicBezTo>
                      <a:pt x="5275" y="29278"/>
                      <a:pt x="5335" y="29350"/>
                      <a:pt x="5394" y="29421"/>
                    </a:cubicBezTo>
                    <a:cubicBezTo>
                      <a:pt x="5573" y="29636"/>
                      <a:pt x="5763" y="29850"/>
                      <a:pt x="5954" y="30052"/>
                    </a:cubicBezTo>
                    <a:cubicBezTo>
                      <a:pt x="6287" y="30409"/>
                      <a:pt x="6620" y="30743"/>
                      <a:pt x="6966" y="31076"/>
                    </a:cubicBezTo>
                    <a:cubicBezTo>
                      <a:pt x="7001" y="31112"/>
                      <a:pt x="7037" y="31148"/>
                      <a:pt x="7085" y="31195"/>
                    </a:cubicBezTo>
                    <a:cubicBezTo>
                      <a:pt x="7156" y="31255"/>
                      <a:pt x="7228" y="31314"/>
                      <a:pt x="7299" y="31386"/>
                    </a:cubicBezTo>
                    <a:cubicBezTo>
                      <a:pt x="7490" y="31564"/>
                      <a:pt x="7692" y="31755"/>
                      <a:pt x="7906" y="31933"/>
                    </a:cubicBezTo>
                    <a:cubicBezTo>
                      <a:pt x="8025" y="32041"/>
                      <a:pt x="8144" y="32136"/>
                      <a:pt x="8264" y="32243"/>
                    </a:cubicBezTo>
                    <a:cubicBezTo>
                      <a:pt x="8490" y="32422"/>
                      <a:pt x="8716" y="32600"/>
                      <a:pt x="8930" y="32779"/>
                    </a:cubicBezTo>
                    <a:cubicBezTo>
                      <a:pt x="9037" y="32862"/>
                      <a:pt x="9157" y="32957"/>
                      <a:pt x="9264" y="33041"/>
                    </a:cubicBezTo>
                    <a:cubicBezTo>
                      <a:pt x="9561" y="33255"/>
                      <a:pt x="9859" y="33469"/>
                      <a:pt x="10157" y="33684"/>
                    </a:cubicBezTo>
                    <a:cubicBezTo>
                      <a:pt x="10204" y="33708"/>
                      <a:pt x="10240" y="33743"/>
                      <a:pt x="10288" y="33779"/>
                    </a:cubicBezTo>
                    <a:cubicBezTo>
                      <a:pt x="10633" y="34017"/>
                      <a:pt x="10990" y="34243"/>
                      <a:pt x="11347" y="34458"/>
                    </a:cubicBezTo>
                    <a:lnTo>
                      <a:pt x="11407" y="34505"/>
                    </a:lnTo>
                    <a:cubicBezTo>
                      <a:pt x="11669" y="34660"/>
                      <a:pt x="11931" y="34803"/>
                      <a:pt x="12193" y="34958"/>
                    </a:cubicBezTo>
                    <a:lnTo>
                      <a:pt x="12371" y="35053"/>
                    </a:lnTo>
                    <a:cubicBezTo>
                      <a:pt x="12609" y="35184"/>
                      <a:pt x="12847" y="35315"/>
                      <a:pt x="13086" y="35434"/>
                    </a:cubicBezTo>
                    <a:lnTo>
                      <a:pt x="13359" y="35577"/>
                    </a:lnTo>
                    <a:cubicBezTo>
                      <a:pt x="13598" y="35696"/>
                      <a:pt x="13848" y="35815"/>
                      <a:pt x="14086" y="35922"/>
                    </a:cubicBezTo>
                    <a:cubicBezTo>
                      <a:pt x="14145" y="35946"/>
                      <a:pt x="14217" y="35982"/>
                      <a:pt x="14288" y="36017"/>
                    </a:cubicBezTo>
                    <a:lnTo>
                      <a:pt x="14360" y="36041"/>
                    </a:lnTo>
                    <a:cubicBezTo>
                      <a:pt x="14514" y="36124"/>
                      <a:pt x="14681" y="36184"/>
                      <a:pt x="14848" y="36255"/>
                    </a:cubicBezTo>
                    <a:cubicBezTo>
                      <a:pt x="15014" y="36327"/>
                      <a:pt x="15157" y="36386"/>
                      <a:pt x="15312" y="36446"/>
                    </a:cubicBezTo>
                    <a:cubicBezTo>
                      <a:pt x="15503" y="36529"/>
                      <a:pt x="15693" y="36601"/>
                      <a:pt x="15884" y="36672"/>
                    </a:cubicBezTo>
                    <a:cubicBezTo>
                      <a:pt x="16038" y="36720"/>
                      <a:pt x="16181" y="36791"/>
                      <a:pt x="16348" y="36839"/>
                    </a:cubicBezTo>
                    <a:lnTo>
                      <a:pt x="16384" y="36851"/>
                    </a:lnTo>
                    <a:cubicBezTo>
                      <a:pt x="16693" y="36958"/>
                      <a:pt x="16991" y="37065"/>
                      <a:pt x="17300" y="37148"/>
                    </a:cubicBezTo>
                    <a:cubicBezTo>
                      <a:pt x="17384" y="37184"/>
                      <a:pt x="17467" y="37208"/>
                      <a:pt x="17550" y="37232"/>
                    </a:cubicBezTo>
                    <a:cubicBezTo>
                      <a:pt x="17729" y="37279"/>
                      <a:pt x="17896" y="37339"/>
                      <a:pt x="18074" y="37375"/>
                    </a:cubicBezTo>
                    <a:lnTo>
                      <a:pt x="18301" y="37434"/>
                    </a:lnTo>
                    <a:lnTo>
                      <a:pt x="18562" y="37506"/>
                    </a:lnTo>
                    <a:cubicBezTo>
                      <a:pt x="18824" y="37577"/>
                      <a:pt x="19098" y="37637"/>
                      <a:pt x="19360" y="37696"/>
                    </a:cubicBezTo>
                    <a:lnTo>
                      <a:pt x="19527" y="37732"/>
                    </a:lnTo>
                    <a:lnTo>
                      <a:pt x="19586" y="37744"/>
                    </a:lnTo>
                    <a:lnTo>
                      <a:pt x="19765" y="37779"/>
                    </a:lnTo>
                    <a:cubicBezTo>
                      <a:pt x="20122" y="37851"/>
                      <a:pt x="20479" y="37922"/>
                      <a:pt x="20825" y="37982"/>
                    </a:cubicBezTo>
                    <a:cubicBezTo>
                      <a:pt x="20884" y="37994"/>
                      <a:pt x="20944" y="38006"/>
                      <a:pt x="21003" y="38006"/>
                    </a:cubicBezTo>
                    <a:cubicBezTo>
                      <a:pt x="21087" y="38029"/>
                      <a:pt x="21170" y="38029"/>
                      <a:pt x="21253" y="38041"/>
                    </a:cubicBezTo>
                    <a:cubicBezTo>
                      <a:pt x="21527" y="38089"/>
                      <a:pt x="21801" y="38125"/>
                      <a:pt x="22087" y="38149"/>
                    </a:cubicBezTo>
                    <a:cubicBezTo>
                      <a:pt x="22170" y="38160"/>
                      <a:pt x="22253" y="38172"/>
                      <a:pt x="22349" y="38184"/>
                    </a:cubicBezTo>
                    <a:lnTo>
                      <a:pt x="22515" y="38196"/>
                    </a:lnTo>
                    <a:cubicBezTo>
                      <a:pt x="22801" y="38232"/>
                      <a:pt x="23075" y="38244"/>
                      <a:pt x="23361" y="38268"/>
                    </a:cubicBezTo>
                    <a:cubicBezTo>
                      <a:pt x="23456" y="38268"/>
                      <a:pt x="23551" y="38279"/>
                      <a:pt x="23646" y="38291"/>
                    </a:cubicBezTo>
                    <a:lnTo>
                      <a:pt x="23718" y="38291"/>
                    </a:lnTo>
                    <a:cubicBezTo>
                      <a:pt x="24111" y="38303"/>
                      <a:pt x="24492" y="38315"/>
                      <a:pt x="24873" y="38315"/>
                    </a:cubicBezTo>
                    <a:lnTo>
                      <a:pt x="24897" y="38315"/>
                    </a:lnTo>
                    <a:cubicBezTo>
                      <a:pt x="25289" y="38315"/>
                      <a:pt x="25670" y="38303"/>
                      <a:pt x="26063" y="38291"/>
                    </a:cubicBezTo>
                    <a:lnTo>
                      <a:pt x="26135" y="38291"/>
                    </a:lnTo>
                    <a:cubicBezTo>
                      <a:pt x="26230" y="38291"/>
                      <a:pt x="26337" y="38268"/>
                      <a:pt x="26432" y="38268"/>
                    </a:cubicBezTo>
                    <a:cubicBezTo>
                      <a:pt x="26694" y="38256"/>
                      <a:pt x="26956" y="38232"/>
                      <a:pt x="27206" y="38208"/>
                    </a:cubicBezTo>
                    <a:cubicBezTo>
                      <a:pt x="27254" y="38208"/>
                      <a:pt x="27302" y="38208"/>
                      <a:pt x="27349" y="38196"/>
                    </a:cubicBezTo>
                    <a:cubicBezTo>
                      <a:pt x="27456" y="38184"/>
                      <a:pt x="27552" y="38172"/>
                      <a:pt x="27647" y="38160"/>
                    </a:cubicBezTo>
                    <a:cubicBezTo>
                      <a:pt x="27885" y="38137"/>
                      <a:pt x="28123" y="38101"/>
                      <a:pt x="28361" y="38065"/>
                    </a:cubicBezTo>
                    <a:cubicBezTo>
                      <a:pt x="28433" y="38053"/>
                      <a:pt x="28504" y="38053"/>
                      <a:pt x="28564" y="38041"/>
                    </a:cubicBezTo>
                    <a:cubicBezTo>
                      <a:pt x="28635" y="38029"/>
                      <a:pt x="28730" y="38006"/>
                      <a:pt x="28814" y="37994"/>
                    </a:cubicBezTo>
                    <a:cubicBezTo>
                      <a:pt x="29052" y="37958"/>
                      <a:pt x="29302" y="37910"/>
                      <a:pt x="29540" y="37863"/>
                    </a:cubicBezTo>
                    <a:cubicBezTo>
                      <a:pt x="29635" y="37851"/>
                      <a:pt x="29719" y="37839"/>
                      <a:pt x="29802" y="37815"/>
                    </a:cubicBezTo>
                    <a:cubicBezTo>
                      <a:pt x="29861" y="37803"/>
                      <a:pt x="29921" y="37791"/>
                      <a:pt x="29969" y="37779"/>
                    </a:cubicBezTo>
                    <a:cubicBezTo>
                      <a:pt x="30254" y="37708"/>
                      <a:pt x="30540" y="37648"/>
                      <a:pt x="30814" y="37577"/>
                    </a:cubicBezTo>
                    <a:cubicBezTo>
                      <a:pt x="30897" y="37553"/>
                      <a:pt x="30981" y="37529"/>
                      <a:pt x="31064" y="37506"/>
                    </a:cubicBezTo>
                    <a:lnTo>
                      <a:pt x="31135" y="37482"/>
                    </a:lnTo>
                    <a:cubicBezTo>
                      <a:pt x="31540" y="37375"/>
                      <a:pt x="31933" y="37256"/>
                      <a:pt x="32314" y="37125"/>
                    </a:cubicBezTo>
                    <a:lnTo>
                      <a:pt x="32374" y="37101"/>
                    </a:lnTo>
                    <a:cubicBezTo>
                      <a:pt x="32648" y="37017"/>
                      <a:pt x="32909" y="36910"/>
                      <a:pt x="33171" y="36803"/>
                    </a:cubicBezTo>
                    <a:cubicBezTo>
                      <a:pt x="33243" y="36779"/>
                      <a:pt x="33314" y="36756"/>
                      <a:pt x="33374" y="36732"/>
                    </a:cubicBezTo>
                    <a:cubicBezTo>
                      <a:pt x="33505" y="36672"/>
                      <a:pt x="33636" y="36625"/>
                      <a:pt x="33755" y="36577"/>
                    </a:cubicBezTo>
                    <a:cubicBezTo>
                      <a:pt x="33850" y="36541"/>
                      <a:pt x="33945" y="36494"/>
                      <a:pt x="34041" y="36458"/>
                    </a:cubicBezTo>
                    <a:lnTo>
                      <a:pt x="34338" y="36315"/>
                    </a:lnTo>
                    <a:cubicBezTo>
                      <a:pt x="34553" y="36220"/>
                      <a:pt x="34767" y="36113"/>
                      <a:pt x="34981" y="36005"/>
                    </a:cubicBezTo>
                    <a:lnTo>
                      <a:pt x="35207" y="35886"/>
                    </a:lnTo>
                    <a:lnTo>
                      <a:pt x="35279" y="35851"/>
                    </a:lnTo>
                    <a:cubicBezTo>
                      <a:pt x="35410" y="35791"/>
                      <a:pt x="35529" y="35708"/>
                      <a:pt x="35660" y="35648"/>
                    </a:cubicBezTo>
                    <a:cubicBezTo>
                      <a:pt x="35827" y="35553"/>
                      <a:pt x="35993" y="35458"/>
                      <a:pt x="36160" y="35362"/>
                    </a:cubicBezTo>
                    <a:cubicBezTo>
                      <a:pt x="36315" y="35267"/>
                      <a:pt x="36434" y="35184"/>
                      <a:pt x="36577" y="35101"/>
                    </a:cubicBezTo>
                    <a:cubicBezTo>
                      <a:pt x="36719" y="35005"/>
                      <a:pt x="36898" y="34898"/>
                      <a:pt x="37065" y="34803"/>
                    </a:cubicBezTo>
                    <a:lnTo>
                      <a:pt x="37136" y="34755"/>
                    </a:lnTo>
                    <a:cubicBezTo>
                      <a:pt x="37374" y="34589"/>
                      <a:pt x="37624" y="34422"/>
                      <a:pt x="37862" y="34243"/>
                    </a:cubicBezTo>
                    <a:lnTo>
                      <a:pt x="41577" y="25980"/>
                    </a:lnTo>
                    <a:cubicBezTo>
                      <a:pt x="41327" y="26183"/>
                      <a:pt x="41065" y="26373"/>
                      <a:pt x="40791" y="26552"/>
                    </a:cubicBezTo>
                    <a:close/>
                  </a:path>
                </a:pathLst>
              </a:custGeom>
              <a:gradFill>
                <a:gsLst>
                  <a:gs pos="0">
                    <a:srgbClr val="FF62FF"/>
                  </a:gs>
                  <a:gs pos="100000">
                    <a:srgbClr val="A2B5FA"/>
                  </a:gs>
                </a:gsLst>
                <a:lin ang="18900044"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6" name="Google Shape;1566;p67"/>
              <p:cNvSpPr/>
              <p:nvPr/>
            </p:nvSpPr>
            <p:spPr>
              <a:xfrm>
                <a:off x="4628250" y="3943775"/>
                <a:ext cx="227425" cy="351850"/>
              </a:xfrm>
              <a:custGeom>
                <a:rect b="b" l="l" r="r" t="t"/>
                <a:pathLst>
                  <a:path extrusionOk="0" h="14074" w="9097">
                    <a:moveTo>
                      <a:pt x="9097" y="5811"/>
                    </a:moveTo>
                    <a:lnTo>
                      <a:pt x="5382" y="14073"/>
                    </a:lnTo>
                    <a:lnTo>
                      <a:pt x="0" y="8263"/>
                    </a:lnTo>
                    <a:lnTo>
                      <a:pt x="3703" y="0"/>
                    </a:lnTo>
                    <a:close/>
                  </a:path>
                </a:pathLst>
              </a:custGeom>
              <a:gradFill>
                <a:gsLst>
                  <a:gs pos="0">
                    <a:srgbClr val="F9F6EF"/>
                  </a:gs>
                  <a:gs pos="100000">
                    <a:srgbClr val="F148FF"/>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7" name="Google Shape;1567;p67"/>
              <p:cNvSpPr/>
              <p:nvPr/>
            </p:nvSpPr>
            <p:spPr>
              <a:xfrm>
                <a:off x="3534950" y="2972225"/>
                <a:ext cx="286075" cy="444425"/>
              </a:xfrm>
              <a:custGeom>
                <a:rect b="b" l="l" r="r" t="t"/>
                <a:pathLst>
                  <a:path extrusionOk="0" h="17777" w="11443">
                    <a:moveTo>
                      <a:pt x="5525" y="6227"/>
                    </a:moveTo>
                    <a:cubicBezTo>
                      <a:pt x="4835" y="7275"/>
                      <a:pt x="4227" y="8382"/>
                      <a:pt x="3715" y="9525"/>
                    </a:cubicBezTo>
                    <a:lnTo>
                      <a:pt x="1" y="17776"/>
                    </a:lnTo>
                    <a:cubicBezTo>
                      <a:pt x="929" y="15705"/>
                      <a:pt x="2168" y="13776"/>
                      <a:pt x="3656" y="12049"/>
                    </a:cubicBezTo>
                    <a:cubicBezTo>
                      <a:pt x="4870" y="10633"/>
                      <a:pt x="6228" y="9371"/>
                      <a:pt x="7728" y="8263"/>
                    </a:cubicBezTo>
                    <a:lnTo>
                      <a:pt x="11443" y="0"/>
                    </a:lnTo>
                    <a:cubicBezTo>
                      <a:pt x="9121" y="1715"/>
                      <a:pt x="7109" y="3822"/>
                      <a:pt x="5525" y="6227"/>
                    </a:cubicBez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8" name="Google Shape;1568;p67"/>
              <p:cNvSpPr/>
              <p:nvPr/>
            </p:nvSpPr>
            <p:spPr>
              <a:xfrm>
                <a:off x="3728125" y="2972225"/>
                <a:ext cx="227450" cy="351850"/>
              </a:xfrm>
              <a:custGeom>
                <a:rect b="b" l="l" r="r" t="t"/>
                <a:pathLst>
                  <a:path extrusionOk="0" h="14074" w="9098">
                    <a:moveTo>
                      <a:pt x="9097" y="5822"/>
                    </a:moveTo>
                    <a:lnTo>
                      <a:pt x="5382" y="14074"/>
                    </a:lnTo>
                    <a:lnTo>
                      <a:pt x="1" y="8263"/>
                    </a:lnTo>
                    <a:lnTo>
                      <a:pt x="3716" y="0"/>
                    </a:lnTo>
                    <a:close/>
                  </a:path>
                </a:pathLst>
              </a:custGeom>
              <a:gradFill>
                <a:gsLst>
                  <a:gs pos="0">
                    <a:srgbClr val="F9F6EF"/>
                  </a:gs>
                  <a:gs pos="100000">
                    <a:srgbClr val="F148FF"/>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9" name="Google Shape;1569;p67"/>
              <p:cNvSpPr/>
              <p:nvPr/>
            </p:nvSpPr>
            <p:spPr>
              <a:xfrm>
                <a:off x="3398625" y="3178800"/>
                <a:ext cx="1364175" cy="1346625"/>
              </a:xfrm>
              <a:custGeom>
                <a:rect b="b" l="l" r="r" t="t"/>
                <a:pathLst>
                  <a:path extrusionOk="0" h="53865" w="54567">
                    <a:moveTo>
                      <a:pt x="13181" y="0"/>
                    </a:moveTo>
                    <a:lnTo>
                      <a:pt x="18562" y="5811"/>
                    </a:lnTo>
                    <a:cubicBezTo>
                      <a:pt x="9407" y="12621"/>
                      <a:pt x="8823" y="25563"/>
                      <a:pt x="17265" y="34671"/>
                    </a:cubicBezTo>
                    <a:cubicBezTo>
                      <a:pt x="25706" y="43779"/>
                      <a:pt x="40017" y="45661"/>
                      <a:pt x="49185" y="38850"/>
                    </a:cubicBezTo>
                    <a:lnTo>
                      <a:pt x="54567" y="44672"/>
                    </a:lnTo>
                    <a:cubicBezTo>
                      <a:pt x="42184" y="53864"/>
                      <a:pt x="22825" y="51328"/>
                      <a:pt x="11419" y="39017"/>
                    </a:cubicBezTo>
                    <a:cubicBezTo>
                      <a:pt x="1" y="26694"/>
                      <a:pt x="798" y="9204"/>
                      <a:pt x="13181" y="0"/>
                    </a:cubicBezTo>
                    <a:close/>
                  </a:path>
                </a:pathLst>
              </a:custGeom>
              <a:gradFill>
                <a:gsLst>
                  <a:gs pos="0">
                    <a:srgbClr val="CF65B0"/>
                  </a:gs>
                  <a:gs pos="100000">
                    <a:srgbClr val="FEFFB7"/>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cxnSp>
          <p:nvCxnSpPr>
            <p:cNvPr id="1570" name="Google Shape;1570;p67"/>
            <p:cNvCxnSpPr/>
            <p:nvPr/>
          </p:nvCxnSpPr>
          <p:spPr>
            <a:xfrm>
              <a:off x="7822350" y="1438125"/>
              <a:ext cx="0" cy="717900"/>
            </a:xfrm>
            <a:prstGeom prst="straightConnector1">
              <a:avLst/>
            </a:prstGeom>
            <a:noFill/>
            <a:ln cap="flat" cmpd="sng" w="28575">
              <a:solidFill>
                <a:schemeClr val="accent4"/>
              </a:solidFill>
              <a:prstDash val="solid"/>
              <a:round/>
              <a:headEnd len="med" w="med" type="none"/>
              <a:tailEnd len="med" w="med" type="none"/>
            </a:ln>
          </p:spPr>
        </p:cxnSp>
        <p:cxnSp>
          <p:nvCxnSpPr>
            <p:cNvPr id="1571" name="Google Shape;1571;p67"/>
            <p:cNvCxnSpPr/>
            <p:nvPr/>
          </p:nvCxnSpPr>
          <p:spPr>
            <a:xfrm rot="10800000">
              <a:off x="1409675" y="3856800"/>
              <a:ext cx="555600" cy="0"/>
            </a:xfrm>
            <a:prstGeom prst="straightConnector1">
              <a:avLst/>
            </a:prstGeom>
            <a:noFill/>
            <a:ln cap="flat" cmpd="sng" w="28575">
              <a:solidFill>
                <a:schemeClr val="accent4"/>
              </a:solidFill>
              <a:prstDash val="solid"/>
              <a:round/>
              <a:headEnd len="med" w="med" type="none"/>
              <a:tailEnd len="med" w="med" type="none"/>
            </a:ln>
          </p:spPr>
        </p:cxnSp>
        <p:grpSp>
          <p:nvGrpSpPr>
            <p:cNvPr id="1572" name="Google Shape;1572;p67"/>
            <p:cNvGrpSpPr/>
            <p:nvPr/>
          </p:nvGrpSpPr>
          <p:grpSpPr>
            <a:xfrm rot="-1241054">
              <a:off x="7171337" y="3058871"/>
              <a:ext cx="1209823" cy="1745385"/>
              <a:chOff x="625650" y="1152050"/>
              <a:chExt cx="1096000" cy="1581175"/>
            </a:xfrm>
          </p:grpSpPr>
          <p:sp>
            <p:nvSpPr>
              <p:cNvPr id="1573" name="Google Shape;1573;p67"/>
              <p:cNvSpPr/>
              <p:nvPr/>
            </p:nvSpPr>
            <p:spPr>
              <a:xfrm>
                <a:off x="625950" y="1152050"/>
                <a:ext cx="1077850" cy="1461825"/>
              </a:xfrm>
              <a:custGeom>
                <a:rect b="b" l="l" r="r" t="t"/>
                <a:pathLst>
                  <a:path extrusionOk="0" h="58473" w="43114">
                    <a:moveTo>
                      <a:pt x="43113" y="45221"/>
                    </a:moveTo>
                    <a:cubicBezTo>
                      <a:pt x="43090" y="45197"/>
                      <a:pt x="43054" y="45161"/>
                      <a:pt x="43030" y="45137"/>
                    </a:cubicBezTo>
                    <a:cubicBezTo>
                      <a:pt x="42971" y="45066"/>
                      <a:pt x="42899" y="44994"/>
                      <a:pt x="42828" y="44923"/>
                    </a:cubicBezTo>
                    <a:cubicBezTo>
                      <a:pt x="42792" y="44887"/>
                      <a:pt x="42744" y="44840"/>
                      <a:pt x="42697" y="44792"/>
                    </a:cubicBezTo>
                    <a:cubicBezTo>
                      <a:pt x="42613" y="44732"/>
                      <a:pt x="42542" y="44661"/>
                      <a:pt x="42447" y="44602"/>
                    </a:cubicBezTo>
                    <a:cubicBezTo>
                      <a:pt x="42399" y="44566"/>
                      <a:pt x="42351" y="44518"/>
                      <a:pt x="42304" y="44482"/>
                    </a:cubicBezTo>
                    <a:cubicBezTo>
                      <a:pt x="42209" y="44411"/>
                      <a:pt x="42101" y="44340"/>
                      <a:pt x="41994" y="44280"/>
                    </a:cubicBezTo>
                    <a:lnTo>
                      <a:pt x="41851" y="44197"/>
                    </a:lnTo>
                    <a:cubicBezTo>
                      <a:pt x="41697" y="44101"/>
                      <a:pt x="41530" y="44006"/>
                      <a:pt x="41351" y="43923"/>
                    </a:cubicBezTo>
                    <a:cubicBezTo>
                      <a:pt x="41327" y="43923"/>
                      <a:pt x="41316" y="43911"/>
                      <a:pt x="41292" y="43899"/>
                    </a:cubicBezTo>
                    <a:cubicBezTo>
                      <a:pt x="41137" y="43828"/>
                      <a:pt x="40970" y="43744"/>
                      <a:pt x="40804" y="43685"/>
                    </a:cubicBezTo>
                    <a:cubicBezTo>
                      <a:pt x="40732" y="43661"/>
                      <a:pt x="40661" y="43637"/>
                      <a:pt x="40601" y="43613"/>
                    </a:cubicBezTo>
                    <a:cubicBezTo>
                      <a:pt x="40458" y="43566"/>
                      <a:pt x="40327" y="43518"/>
                      <a:pt x="40184" y="43470"/>
                    </a:cubicBezTo>
                    <a:cubicBezTo>
                      <a:pt x="40101" y="43447"/>
                      <a:pt x="40018" y="43411"/>
                      <a:pt x="39946" y="43399"/>
                    </a:cubicBezTo>
                    <a:cubicBezTo>
                      <a:pt x="39803" y="43351"/>
                      <a:pt x="39661" y="43316"/>
                      <a:pt x="39518" y="43280"/>
                    </a:cubicBezTo>
                    <a:cubicBezTo>
                      <a:pt x="39434" y="43256"/>
                      <a:pt x="39339" y="43232"/>
                      <a:pt x="39256" y="43208"/>
                    </a:cubicBezTo>
                    <a:lnTo>
                      <a:pt x="38791" y="43113"/>
                    </a:lnTo>
                    <a:cubicBezTo>
                      <a:pt x="38696" y="43089"/>
                      <a:pt x="38613" y="43078"/>
                      <a:pt x="38518" y="43054"/>
                    </a:cubicBezTo>
                    <a:cubicBezTo>
                      <a:pt x="38339" y="43018"/>
                      <a:pt x="38160" y="42994"/>
                      <a:pt x="37982" y="42970"/>
                    </a:cubicBezTo>
                    <a:lnTo>
                      <a:pt x="37732" y="42923"/>
                    </a:lnTo>
                    <a:cubicBezTo>
                      <a:pt x="37470" y="42887"/>
                      <a:pt x="37196" y="42863"/>
                      <a:pt x="36910" y="42827"/>
                    </a:cubicBezTo>
                    <a:lnTo>
                      <a:pt x="36851" y="42827"/>
                    </a:lnTo>
                    <a:cubicBezTo>
                      <a:pt x="36589" y="42804"/>
                      <a:pt x="36315" y="42792"/>
                      <a:pt x="36029" y="42768"/>
                    </a:cubicBezTo>
                    <a:cubicBezTo>
                      <a:pt x="35934" y="42768"/>
                      <a:pt x="35827" y="42756"/>
                      <a:pt x="35732" y="42756"/>
                    </a:cubicBezTo>
                    <a:cubicBezTo>
                      <a:pt x="35529" y="42744"/>
                      <a:pt x="35327" y="42732"/>
                      <a:pt x="35112" y="42732"/>
                    </a:cubicBezTo>
                    <a:lnTo>
                      <a:pt x="34743" y="42732"/>
                    </a:lnTo>
                    <a:lnTo>
                      <a:pt x="34136" y="42732"/>
                    </a:lnTo>
                    <a:lnTo>
                      <a:pt x="33743" y="42732"/>
                    </a:lnTo>
                    <a:cubicBezTo>
                      <a:pt x="33529" y="42732"/>
                      <a:pt x="33315" y="42744"/>
                      <a:pt x="33100" y="42744"/>
                    </a:cubicBezTo>
                    <a:cubicBezTo>
                      <a:pt x="32969" y="42744"/>
                      <a:pt x="32838" y="42756"/>
                      <a:pt x="32707" y="42768"/>
                    </a:cubicBezTo>
                    <a:cubicBezTo>
                      <a:pt x="32469" y="42780"/>
                      <a:pt x="32219" y="42792"/>
                      <a:pt x="31981" y="42804"/>
                    </a:cubicBezTo>
                    <a:lnTo>
                      <a:pt x="31624" y="42827"/>
                    </a:lnTo>
                    <a:cubicBezTo>
                      <a:pt x="31267" y="42851"/>
                      <a:pt x="30898" y="42887"/>
                      <a:pt x="30517" y="42923"/>
                    </a:cubicBezTo>
                    <a:cubicBezTo>
                      <a:pt x="19372" y="44042"/>
                      <a:pt x="6502" y="49459"/>
                      <a:pt x="1751" y="55008"/>
                    </a:cubicBezTo>
                    <a:cubicBezTo>
                      <a:pt x="1608" y="55174"/>
                      <a:pt x="1477" y="55341"/>
                      <a:pt x="1346" y="55508"/>
                    </a:cubicBezTo>
                    <a:cubicBezTo>
                      <a:pt x="1311" y="55555"/>
                      <a:pt x="1275" y="55615"/>
                      <a:pt x="1239" y="55662"/>
                    </a:cubicBezTo>
                    <a:cubicBezTo>
                      <a:pt x="1156" y="55770"/>
                      <a:pt x="1072" y="55877"/>
                      <a:pt x="1001" y="55984"/>
                    </a:cubicBezTo>
                    <a:cubicBezTo>
                      <a:pt x="965" y="56055"/>
                      <a:pt x="930" y="56115"/>
                      <a:pt x="882" y="56174"/>
                    </a:cubicBezTo>
                    <a:cubicBezTo>
                      <a:pt x="822" y="56270"/>
                      <a:pt x="763" y="56365"/>
                      <a:pt x="715" y="56460"/>
                    </a:cubicBezTo>
                    <a:cubicBezTo>
                      <a:pt x="680" y="56520"/>
                      <a:pt x="632" y="56591"/>
                      <a:pt x="608" y="56651"/>
                    </a:cubicBezTo>
                    <a:cubicBezTo>
                      <a:pt x="560" y="56746"/>
                      <a:pt x="501" y="56829"/>
                      <a:pt x="465" y="56913"/>
                    </a:cubicBezTo>
                    <a:cubicBezTo>
                      <a:pt x="429" y="56984"/>
                      <a:pt x="406" y="57044"/>
                      <a:pt x="382" y="57115"/>
                    </a:cubicBezTo>
                    <a:cubicBezTo>
                      <a:pt x="346" y="57174"/>
                      <a:pt x="310" y="57282"/>
                      <a:pt x="275" y="57365"/>
                    </a:cubicBezTo>
                    <a:cubicBezTo>
                      <a:pt x="239" y="57448"/>
                      <a:pt x="227" y="57496"/>
                      <a:pt x="203" y="57555"/>
                    </a:cubicBezTo>
                    <a:cubicBezTo>
                      <a:pt x="179" y="57627"/>
                      <a:pt x="156" y="57722"/>
                      <a:pt x="132" y="57806"/>
                    </a:cubicBezTo>
                    <a:cubicBezTo>
                      <a:pt x="108" y="57877"/>
                      <a:pt x="96" y="57925"/>
                      <a:pt x="84" y="57984"/>
                    </a:cubicBezTo>
                    <a:cubicBezTo>
                      <a:pt x="60" y="58067"/>
                      <a:pt x="48" y="58151"/>
                      <a:pt x="37" y="58222"/>
                    </a:cubicBezTo>
                    <a:cubicBezTo>
                      <a:pt x="25" y="58306"/>
                      <a:pt x="13" y="58341"/>
                      <a:pt x="13" y="58401"/>
                    </a:cubicBezTo>
                    <a:cubicBezTo>
                      <a:pt x="13" y="58425"/>
                      <a:pt x="13" y="58448"/>
                      <a:pt x="1" y="58472"/>
                    </a:cubicBezTo>
                    <a:cubicBezTo>
                      <a:pt x="1382" y="44078"/>
                      <a:pt x="2763" y="29695"/>
                      <a:pt x="4132" y="15312"/>
                    </a:cubicBezTo>
                    <a:cubicBezTo>
                      <a:pt x="4632" y="10204"/>
                      <a:pt x="5121" y="5109"/>
                      <a:pt x="5609" y="1"/>
                    </a:cubicBezTo>
                    <a:cubicBezTo>
                      <a:pt x="8752" y="3787"/>
                      <a:pt x="11895" y="7573"/>
                      <a:pt x="15038" y="11359"/>
                    </a:cubicBezTo>
                    <a:cubicBezTo>
                      <a:pt x="24385" y="22646"/>
                      <a:pt x="33743" y="33934"/>
                      <a:pt x="43113" y="45221"/>
                    </a:cubicBezTo>
                    <a:close/>
                  </a:path>
                </a:pathLst>
              </a:custGeom>
              <a:gradFill>
                <a:gsLst>
                  <a:gs pos="0">
                    <a:srgbClr val="FF62FF"/>
                  </a:gs>
                  <a:gs pos="100000">
                    <a:srgbClr val="A2B5FA"/>
                  </a:gs>
                </a:gsLst>
                <a:lin ang="18900044"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4" name="Google Shape;1574;p67"/>
              <p:cNvSpPr/>
              <p:nvPr/>
            </p:nvSpPr>
            <p:spPr>
              <a:xfrm>
                <a:off x="625650" y="2220350"/>
                <a:ext cx="1096000" cy="512875"/>
              </a:xfrm>
              <a:custGeom>
                <a:rect b="b" l="l" r="r" t="t"/>
                <a:pathLst>
                  <a:path extrusionOk="0" h="20515" w="43840">
                    <a:moveTo>
                      <a:pt x="43816" y="4156"/>
                    </a:moveTo>
                    <a:cubicBezTo>
                      <a:pt x="43816" y="4108"/>
                      <a:pt x="43816" y="4072"/>
                      <a:pt x="43804" y="4025"/>
                    </a:cubicBezTo>
                    <a:cubicBezTo>
                      <a:pt x="43792" y="3917"/>
                      <a:pt x="43768" y="3810"/>
                      <a:pt x="43745" y="3715"/>
                    </a:cubicBezTo>
                    <a:cubicBezTo>
                      <a:pt x="43745" y="3691"/>
                      <a:pt x="43745" y="3679"/>
                      <a:pt x="43745" y="3667"/>
                    </a:cubicBezTo>
                    <a:cubicBezTo>
                      <a:pt x="43709" y="3548"/>
                      <a:pt x="43673" y="3429"/>
                      <a:pt x="43625" y="3322"/>
                    </a:cubicBezTo>
                    <a:cubicBezTo>
                      <a:pt x="43614" y="3286"/>
                      <a:pt x="43590" y="3251"/>
                      <a:pt x="43578" y="3227"/>
                    </a:cubicBezTo>
                    <a:cubicBezTo>
                      <a:pt x="43542" y="3143"/>
                      <a:pt x="43506" y="3072"/>
                      <a:pt x="43459" y="2989"/>
                    </a:cubicBezTo>
                    <a:cubicBezTo>
                      <a:pt x="43447" y="2953"/>
                      <a:pt x="43423" y="2917"/>
                      <a:pt x="43399" y="2870"/>
                    </a:cubicBezTo>
                    <a:cubicBezTo>
                      <a:pt x="43352" y="2810"/>
                      <a:pt x="43304" y="2739"/>
                      <a:pt x="43256" y="2667"/>
                    </a:cubicBezTo>
                    <a:cubicBezTo>
                      <a:pt x="43233" y="2632"/>
                      <a:pt x="43197" y="2596"/>
                      <a:pt x="43173" y="2560"/>
                    </a:cubicBezTo>
                    <a:cubicBezTo>
                      <a:pt x="43149" y="2512"/>
                      <a:pt x="43090" y="2453"/>
                      <a:pt x="43042" y="2405"/>
                    </a:cubicBezTo>
                    <a:cubicBezTo>
                      <a:pt x="42994" y="2358"/>
                      <a:pt x="42911" y="2262"/>
                      <a:pt x="42840" y="2191"/>
                    </a:cubicBezTo>
                    <a:lnTo>
                      <a:pt x="42709" y="2060"/>
                    </a:lnTo>
                    <a:cubicBezTo>
                      <a:pt x="42625" y="2000"/>
                      <a:pt x="42554" y="1929"/>
                      <a:pt x="42459" y="1870"/>
                    </a:cubicBezTo>
                    <a:cubicBezTo>
                      <a:pt x="42411" y="1822"/>
                      <a:pt x="42363" y="1786"/>
                      <a:pt x="42316" y="1750"/>
                    </a:cubicBezTo>
                    <a:cubicBezTo>
                      <a:pt x="42221" y="1679"/>
                      <a:pt x="42113" y="1619"/>
                      <a:pt x="42006" y="1548"/>
                    </a:cubicBezTo>
                    <a:cubicBezTo>
                      <a:pt x="41959" y="1524"/>
                      <a:pt x="41923" y="1489"/>
                      <a:pt x="41863" y="1465"/>
                    </a:cubicBezTo>
                    <a:cubicBezTo>
                      <a:pt x="41709" y="1369"/>
                      <a:pt x="41542" y="1274"/>
                      <a:pt x="41375" y="1203"/>
                    </a:cubicBezTo>
                    <a:lnTo>
                      <a:pt x="41304" y="1167"/>
                    </a:lnTo>
                    <a:cubicBezTo>
                      <a:pt x="41149" y="1096"/>
                      <a:pt x="40982" y="1024"/>
                      <a:pt x="40816" y="953"/>
                    </a:cubicBezTo>
                    <a:cubicBezTo>
                      <a:pt x="40744" y="929"/>
                      <a:pt x="40673" y="905"/>
                      <a:pt x="40613" y="881"/>
                    </a:cubicBezTo>
                    <a:cubicBezTo>
                      <a:pt x="40482" y="834"/>
                      <a:pt x="40339" y="786"/>
                      <a:pt x="40208" y="738"/>
                    </a:cubicBezTo>
                    <a:lnTo>
                      <a:pt x="39958" y="667"/>
                    </a:lnTo>
                    <a:cubicBezTo>
                      <a:pt x="39815" y="631"/>
                      <a:pt x="39684" y="584"/>
                      <a:pt x="39542" y="548"/>
                    </a:cubicBezTo>
                    <a:cubicBezTo>
                      <a:pt x="39446" y="524"/>
                      <a:pt x="39351" y="500"/>
                      <a:pt x="39268" y="488"/>
                    </a:cubicBezTo>
                    <a:cubicBezTo>
                      <a:pt x="39113" y="453"/>
                      <a:pt x="38970" y="417"/>
                      <a:pt x="38815" y="381"/>
                    </a:cubicBezTo>
                    <a:lnTo>
                      <a:pt x="38530" y="334"/>
                    </a:lnTo>
                    <a:cubicBezTo>
                      <a:pt x="38351" y="298"/>
                      <a:pt x="38172" y="274"/>
                      <a:pt x="37994" y="238"/>
                    </a:cubicBezTo>
                    <a:lnTo>
                      <a:pt x="37744" y="203"/>
                    </a:lnTo>
                    <a:cubicBezTo>
                      <a:pt x="37482" y="167"/>
                      <a:pt x="37208" y="131"/>
                      <a:pt x="36922" y="107"/>
                    </a:cubicBezTo>
                    <a:lnTo>
                      <a:pt x="36863" y="107"/>
                    </a:lnTo>
                    <a:cubicBezTo>
                      <a:pt x="36589" y="84"/>
                      <a:pt x="36327" y="60"/>
                      <a:pt x="36041" y="36"/>
                    </a:cubicBezTo>
                    <a:lnTo>
                      <a:pt x="35744" y="24"/>
                    </a:lnTo>
                    <a:cubicBezTo>
                      <a:pt x="35541" y="12"/>
                      <a:pt x="35339" y="12"/>
                      <a:pt x="35124" y="0"/>
                    </a:cubicBezTo>
                    <a:lnTo>
                      <a:pt x="34755" y="0"/>
                    </a:lnTo>
                    <a:lnTo>
                      <a:pt x="34148" y="0"/>
                    </a:lnTo>
                    <a:lnTo>
                      <a:pt x="33755" y="0"/>
                    </a:lnTo>
                    <a:cubicBezTo>
                      <a:pt x="33541" y="0"/>
                      <a:pt x="33327" y="12"/>
                      <a:pt x="33112" y="24"/>
                    </a:cubicBezTo>
                    <a:lnTo>
                      <a:pt x="32707" y="36"/>
                    </a:lnTo>
                    <a:cubicBezTo>
                      <a:pt x="32481" y="48"/>
                      <a:pt x="32231" y="60"/>
                      <a:pt x="31993" y="84"/>
                    </a:cubicBezTo>
                    <a:lnTo>
                      <a:pt x="31636" y="107"/>
                    </a:lnTo>
                    <a:cubicBezTo>
                      <a:pt x="31267" y="131"/>
                      <a:pt x="30898" y="167"/>
                      <a:pt x="30517" y="203"/>
                    </a:cubicBezTo>
                    <a:cubicBezTo>
                      <a:pt x="19384" y="1310"/>
                      <a:pt x="6514" y="6727"/>
                      <a:pt x="1763" y="12276"/>
                    </a:cubicBezTo>
                    <a:cubicBezTo>
                      <a:pt x="1620" y="12442"/>
                      <a:pt x="1489" y="12609"/>
                      <a:pt x="1370" y="12776"/>
                    </a:cubicBezTo>
                    <a:cubicBezTo>
                      <a:pt x="1323" y="12823"/>
                      <a:pt x="1287" y="12883"/>
                      <a:pt x="1251" y="12930"/>
                    </a:cubicBezTo>
                    <a:cubicBezTo>
                      <a:pt x="1168" y="13038"/>
                      <a:pt x="1084" y="13145"/>
                      <a:pt x="1013" y="13252"/>
                    </a:cubicBezTo>
                    <a:cubicBezTo>
                      <a:pt x="977" y="13311"/>
                      <a:pt x="942" y="13383"/>
                      <a:pt x="894" y="13442"/>
                    </a:cubicBezTo>
                    <a:cubicBezTo>
                      <a:pt x="834" y="13538"/>
                      <a:pt x="775" y="13633"/>
                      <a:pt x="727" y="13728"/>
                    </a:cubicBezTo>
                    <a:cubicBezTo>
                      <a:pt x="692" y="13788"/>
                      <a:pt x="656" y="13859"/>
                      <a:pt x="620" y="13919"/>
                    </a:cubicBezTo>
                    <a:cubicBezTo>
                      <a:pt x="572" y="14014"/>
                      <a:pt x="525" y="14097"/>
                      <a:pt x="477" y="14181"/>
                    </a:cubicBezTo>
                    <a:cubicBezTo>
                      <a:pt x="430" y="14276"/>
                      <a:pt x="418" y="14312"/>
                      <a:pt x="394" y="14383"/>
                    </a:cubicBezTo>
                    <a:cubicBezTo>
                      <a:pt x="358" y="14442"/>
                      <a:pt x="322" y="14550"/>
                      <a:pt x="287" y="14633"/>
                    </a:cubicBezTo>
                    <a:cubicBezTo>
                      <a:pt x="251" y="14716"/>
                      <a:pt x="239" y="14764"/>
                      <a:pt x="215" y="14823"/>
                    </a:cubicBezTo>
                    <a:cubicBezTo>
                      <a:pt x="191" y="14883"/>
                      <a:pt x="168" y="14990"/>
                      <a:pt x="144" y="15074"/>
                    </a:cubicBezTo>
                    <a:cubicBezTo>
                      <a:pt x="120" y="15157"/>
                      <a:pt x="108" y="15193"/>
                      <a:pt x="96" y="15252"/>
                    </a:cubicBezTo>
                    <a:cubicBezTo>
                      <a:pt x="84" y="15335"/>
                      <a:pt x="60" y="15419"/>
                      <a:pt x="49" y="15490"/>
                    </a:cubicBezTo>
                    <a:cubicBezTo>
                      <a:pt x="37" y="15574"/>
                      <a:pt x="37" y="15609"/>
                      <a:pt x="25" y="15669"/>
                    </a:cubicBezTo>
                    <a:cubicBezTo>
                      <a:pt x="13" y="15764"/>
                      <a:pt x="1" y="15871"/>
                      <a:pt x="1" y="15978"/>
                    </a:cubicBezTo>
                    <a:lnTo>
                      <a:pt x="1" y="16050"/>
                    </a:lnTo>
                    <a:cubicBezTo>
                      <a:pt x="1" y="16169"/>
                      <a:pt x="13" y="16288"/>
                      <a:pt x="25" y="16407"/>
                    </a:cubicBezTo>
                    <a:cubicBezTo>
                      <a:pt x="25" y="16443"/>
                      <a:pt x="37" y="16478"/>
                      <a:pt x="37" y="16502"/>
                    </a:cubicBezTo>
                    <a:cubicBezTo>
                      <a:pt x="49" y="16598"/>
                      <a:pt x="60" y="16681"/>
                      <a:pt x="84" y="16764"/>
                    </a:cubicBezTo>
                    <a:cubicBezTo>
                      <a:pt x="96" y="16812"/>
                      <a:pt x="108" y="16848"/>
                      <a:pt x="120" y="16883"/>
                    </a:cubicBezTo>
                    <a:cubicBezTo>
                      <a:pt x="144" y="16967"/>
                      <a:pt x="168" y="17050"/>
                      <a:pt x="203" y="17133"/>
                    </a:cubicBezTo>
                    <a:cubicBezTo>
                      <a:pt x="215" y="17157"/>
                      <a:pt x="227" y="17193"/>
                      <a:pt x="239" y="17217"/>
                    </a:cubicBezTo>
                    <a:cubicBezTo>
                      <a:pt x="287" y="17336"/>
                      <a:pt x="334" y="17443"/>
                      <a:pt x="394" y="17538"/>
                    </a:cubicBezTo>
                    <a:cubicBezTo>
                      <a:pt x="406" y="17562"/>
                      <a:pt x="418" y="17586"/>
                      <a:pt x="430" y="17598"/>
                    </a:cubicBezTo>
                    <a:cubicBezTo>
                      <a:pt x="477" y="17681"/>
                      <a:pt x="537" y="17764"/>
                      <a:pt x="596" y="17848"/>
                    </a:cubicBezTo>
                    <a:lnTo>
                      <a:pt x="668" y="17943"/>
                    </a:lnTo>
                    <a:cubicBezTo>
                      <a:pt x="727" y="18014"/>
                      <a:pt x="787" y="18086"/>
                      <a:pt x="846" y="18157"/>
                    </a:cubicBezTo>
                    <a:cubicBezTo>
                      <a:pt x="870" y="18181"/>
                      <a:pt x="906" y="18217"/>
                      <a:pt x="930" y="18241"/>
                    </a:cubicBezTo>
                    <a:cubicBezTo>
                      <a:pt x="1013" y="18336"/>
                      <a:pt x="1108" y="18419"/>
                      <a:pt x="1203" y="18503"/>
                    </a:cubicBezTo>
                    <a:cubicBezTo>
                      <a:pt x="1215" y="18503"/>
                      <a:pt x="1215" y="18514"/>
                      <a:pt x="1215" y="18514"/>
                    </a:cubicBezTo>
                    <a:cubicBezTo>
                      <a:pt x="1323" y="18598"/>
                      <a:pt x="1442" y="18681"/>
                      <a:pt x="1549" y="18764"/>
                    </a:cubicBezTo>
                    <a:cubicBezTo>
                      <a:pt x="1584" y="18800"/>
                      <a:pt x="1620" y="18824"/>
                      <a:pt x="1656" y="18848"/>
                    </a:cubicBezTo>
                    <a:cubicBezTo>
                      <a:pt x="1751" y="18895"/>
                      <a:pt x="1835" y="18955"/>
                      <a:pt x="1930" y="19014"/>
                    </a:cubicBezTo>
                    <a:lnTo>
                      <a:pt x="2061" y="19086"/>
                    </a:lnTo>
                    <a:cubicBezTo>
                      <a:pt x="2168" y="19145"/>
                      <a:pt x="2275" y="19205"/>
                      <a:pt x="2394" y="19265"/>
                    </a:cubicBezTo>
                    <a:lnTo>
                      <a:pt x="2489" y="19312"/>
                    </a:lnTo>
                    <a:cubicBezTo>
                      <a:pt x="2632" y="19384"/>
                      <a:pt x="2787" y="19443"/>
                      <a:pt x="2942" y="19515"/>
                    </a:cubicBezTo>
                    <a:lnTo>
                      <a:pt x="3061" y="19550"/>
                    </a:lnTo>
                    <a:cubicBezTo>
                      <a:pt x="3180" y="19598"/>
                      <a:pt x="3311" y="19646"/>
                      <a:pt x="3442" y="19693"/>
                    </a:cubicBezTo>
                    <a:lnTo>
                      <a:pt x="3609" y="19753"/>
                    </a:lnTo>
                    <a:cubicBezTo>
                      <a:pt x="3740" y="19788"/>
                      <a:pt x="3870" y="19836"/>
                      <a:pt x="4001" y="19872"/>
                    </a:cubicBezTo>
                    <a:lnTo>
                      <a:pt x="4168" y="19919"/>
                    </a:lnTo>
                    <a:cubicBezTo>
                      <a:pt x="4347" y="19967"/>
                      <a:pt x="4537" y="20015"/>
                      <a:pt x="4740" y="20062"/>
                    </a:cubicBezTo>
                    <a:lnTo>
                      <a:pt x="4811" y="20074"/>
                    </a:lnTo>
                    <a:cubicBezTo>
                      <a:pt x="4990" y="20110"/>
                      <a:pt x="5168" y="20146"/>
                      <a:pt x="5359" y="20181"/>
                    </a:cubicBezTo>
                    <a:lnTo>
                      <a:pt x="5561" y="20217"/>
                    </a:lnTo>
                    <a:lnTo>
                      <a:pt x="6026" y="20288"/>
                    </a:lnTo>
                    <a:lnTo>
                      <a:pt x="6240" y="20324"/>
                    </a:lnTo>
                    <a:cubicBezTo>
                      <a:pt x="6430" y="20348"/>
                      <a:pt x="6621" y="20372"/>
                      <a:pt x="6835" y="20384"/>
                    </a:cubicBezTo>
                    <a:lnTo>
                      <a:pt x="6930" y="20396"/>
                    </a:lnTo>
                    <a:cubicBezTo>
                      <a:pt x="7169" y="20419"/>
                      <a:pt x="7407" y="20443"/>
                      <a:pt x="7657" y="20455"/>
                    </a:cubicBezTo>
                    <a:lnTo>
                      <a:pt x="7871" y="20467"/>
                    </a:lnTo>
                    <a:cubicBezTo>
                      <a:pt x="8050" y="20479"/>
                      <a:pt x="8240" y="20491"/>
                      <a:pt x="8431" y="20491"/>
                    </a:cubicBezTo>
                    <a:lnTo>
                      <a:pt x="8681" y="20503"/>
                    </a:lnTo>
                    <a:cubicBezTo>
                      <a:pt x="8883" y="20503"/>
                      <a:pt x="9074" y="20515"/>
                      <a:pt x="9276" y="20515"/>
                    </a:cubicBezTo>
                    <a:lnTo>
                      <a:pt x="9490" y="20515"/>
                    </a:lnTo>
                    <a:cubicBezTo>
                      <a:pt x="9752" y="20515"/>
                      <a:pt x="10026" y="20515"/>
                      <a:pt x="10312" y="20503"/>
                    </a:cubicBezTo>
                    <a:lnTo>
                      <a:pt x="10490" y="20503"/>
                    </a:lnTo>
                    <a:lnTo>
                      <a:pt x="11181" y="20479"/>
                    </a:lnTo>
                    <a:lnTo>
                      <a:pt x="11467" y="20455"/>
                    </a:lnTo>
                    <a:cubicBezTo>
                      <a:pt x="11681" y="20443"/>
                      <a:pt x="11895" y="20431"/>
                      <a:pt x="12110" y="20419"/>
                    </a:cubicBezTo>
                    <a:lnTo>
                      <a:pt x="12383" y="20396"/>
                    </a:lnTo>
                    <a:cubicBezTo>
                      <a:pt x="12693" y="20372"/>
                      <a:pt x="13003" y="20348"/>
                      <a:pt x="13324" y="20312"/>
                    </a:cubicBezTo>
                    <a:cubicBezTo>
                      <a:pt x="24444" y="19193"/>
                      <a:pt x="37327" y="13788"/>
                      <a:pt x="42078" y="8227"/>
                    </a:cubicBezTo>
                    <a:cubicBezTo>
                      <a:pt x="42209" y="8073"/>
                      <a:pt x="42340" y="7906"/>
                      <a:pt x="42459" y="7751"/>
                    </a:cubicBezTo>
                    <a:cubicBezTo>
                      <a:pt x="42506" y="7704"/>
                      <a:pt x="42530" y="7656"/>
                      <a:pt x="42578" y="7608"/>
                    </a:cubicBezTo>
                    <a:cubicBezTo>
                      <a:pt x="42649" y="7501"/>
                      <a:pt x="42732" y="7394"/>
                      <a:pt x="42804" y="7287"/>
                    </a:cubicBezTo>
                    <a:cubicBezTo>
                      <a:pt x="42840" y="7227"/>
                      <a:pt x="42875" y="7168"/>
                      <a:pt x="42911" y="7120"/>
                    </a:cubicBezTo>
                    <a:cubicBezTo>
                      <a:pt x="42971" y="7013"/>
                      <a:pt x="43042" y="6918"/>
                      <a:pt x="43090" y="6822"/>
                    </a:cubicBezTo>
                    <a:cubicBezTo>
                      <a:pt x="43125" y="6763"/>
                      <a:pt x="43161" y="6703"/>
                      <a:pt x="43185" y="6656"/>
                    </a:cubicBezTo>
                    <a:cubicBezTo>
                      <a:pt x="43244" y="6549"/>
                      <a:pt x="43292" y="6453"/>
                      <a:pt x="43340" y="6358"/>
                    </a:cubicBezTo>
                    <a:cubicBezTo>
                      <a:pt x="43364" y="6311"/>
                      <a:pt x="43387" y="6263"/>
                      <a:pt x="43411" y="6203"/>
                    </a:cubicBezTo>
                    <a:cubicBezTo>
                      <a:pt x="43471" y="6072"/>
                      <a:pt x="43530" y="5930"/>
                      <a:pt x="43578" y="5799"/>
                    </a:cubicBezTo>
                    <a:cubicBezTo>
                      <a:pt x="43590" y="5799"/>
                      <a:pt x="43590" y="5787"/>
                      <a:pt x="43590" y="5775"/>
                    </a:cubicBezTo>
                    <a:cubicBezTo>
                      <a:pt x="43637" y="5632"/>
                      <a:pt x="43685" y="5489"/>
                      <a:pt x="43721" y="5358"/>
                    </a:cubicBezTo>
                    <a:cubicBezTo>
                      <a:pt x="43733" y="5310"/>
                      <a:pt x="43733" y="5275"/>
                      <a:pt x="43745" y="5227"/>
                    </a:cubicBezTo>
                    <a:cubicBezTo>
                      <a:pt x="43768" y="5132"/>
                      <a:pt x="43780" y="5048"/>
                      <a:pt x="43804" y="4953"/>
                    </a:cubicBezTo>
                    <a:cubicBezTo>
                      <a:pt x="43804" y="4906"/>
                      <a:pt x="43816" y="4858"/>
                      <a:pt x="43816" y="4798"/>
                    </a:cubicBezTo>
                    <a:cubicBezTo>
                      <a:pt x="43828" y="4715"/>
                      <a:pt x="43828" y="4632"/>
                      <a:pt x="43840" y="4548"/>
                    </a:cubicBezTo>
                    <a:lnTo>
                      <a:pt x="43840" y="4406"/>
                    </a:lnTo>
                    <a:cubicBezTo>
                      <a:pt x="43828" y="4322"/>
                      <a:pt x="43828" y="4239"/>
                      <a:pt x="43816" y="4156"/>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
        <p:nvSpPr>
          <p:cNvPr id="1575" name="Google Shape;1575;p67"/>
          <p:cNvSpPr txBox="1"/>
          <p:nvPr>
            <p:ph type="title"/>
          </p:nvPr>
        </p:nvSpPr>
        <p:spPr>
          <a:xfrm>
            <a:off x="3051600" y="2726000"/>
            <a:ext cx="12184800" cy="5140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AWESOME WORDS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41"/>
          <p:cNvSpPr txBox="1"/>
          <p:nvPr>
            <p:ph type="ctrTitle"/>
          </p:nvPr>
        </p:nvSpPr>
        <p:spPr>
          <a:xfrm>
            <a:off x="2044150" y="3355275"/>
            <a:ext cx="14200200" cy="3340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sz="10900"/>
              <a:t>CONVERT VIDEO </a:t>
            </a:r>
            <a:endParaRPr sz="10900"/>
          </a:p>
          <a:p>
            <a:pPr indent="0" lvl="0" marL="0" rtl="0" algn="ctr">
              <a:spcBef>
                <a:spcPts val="0"/>
              </a:spcBef>
              <a:spcAft>
                <a:spcPts val="0"/>
              </a:spcAft>
              <a:buNone/>
            </a:pPr>
            <a:r>
              <a:rPr lang="en" sz="10900"/>
              <a:t>CLASS SHAPE</a:t>
            </a:r>
            <a:endParaRPr sz="10900"/>
          </a:p>
        </p:txBody>
      </p:sp>
      <p:sp>
        <p:nvSpPr>
          <p:cNvPr id="1051" name="Google Shape;1051;p41"/>
          <p:cNvSpPr txBox="1"/>
          <p:nvPr>
            <p:ph idx="1" type="subTitle"/>
          </p:nvPr>
        </p:nvSpPr>
        <p:spPr>
          <a:xfrm>
            <a:off x="2790900" y="7431568"/>
            <a:ext cx="12706200" cy="10440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sz="5000"/>
              <a:t>Rectangle, Polygon, Bitmap and others...</a:t>
            </a:r>
            <a:endParaRPr sz="50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sp>
        <p:nvSpPr>
          <p:cNvPr id="1580" name="Google Shape;1580;p68"/>
          <p:cNvSpPr/>
          <p:nvPr/>
        </p:nvSpPr>
        <p:spPr>
          <a:xfrm>
            <a:off x="13526893" y="2082692"/>
            <a:ext cx="2295600" cy="22956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1" name="Google Shape;1581;p68"/>
          <p:cNvSpPr txBox="1"/>
          <p:nvPr>
            <p:ph type="title"/>
          </p:nvPr>
        </p:nvSpPr>
        <p:spPr>
          <a:xfrm>
            <a:off x="6898550" y="4586625"/>
            <a:ext cx="9145800" cy="27726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a:t>PROJECT MANAGEMENT</a:t>
            </a:r>
            <a:endParaRPr/>
          </a:p>
        </p:txBody>
      </p:sp>
      <p:sp>
        <p:nvSpPr>
          <p:cNvPr id="1582" name="Google Shape;1582;p68"/>
          <p:cNvSpPr txBox="1"/>
          <p:nvPr>
            <p:ph idx="1" type="subTitle"/>
          </p:nvPr>
        </p:nvSpPr>
        <p:spPr>
          <a:xfrm>
            <a:off x="8007950" y="7158501"/>
            <a:ext cx="8036400" cy="1045800"/>
          </a:xfrm>
          <a:prstGeom prst="rect">
            <a:avLst/>
          </a:prstGeom>
        </p:spPr>
        <p:txBody>
          <a:bodyPr anchorCtr="0" anchor="t" bIns="182850" lIns="182850" spcFirstLastPara="1" rIns="182850" wrap="square" tIns="182850">
            <a:noAutofit/>
          </a:bodyPr>
          <a:lstStyle/>
          <a:p>
            <a:pPr indent="0" lvl="0" marL="0" rtl="0" algn="r">
              <a:spcBef>
                <a:spcPts val="0"/>
              </a:spcBef>
              <a:spcAft>
                <a:spcPts val="0"/>
              </a:spcAft>
              <a:buNone/>
            </a:pPr>
            <a:r>
              <a:rPr lang="en"/>
              <a:t>Enter a subtitle here if you need it</a:t>
            </a:r>
            <a:endParaRPr/>
          </a:p>
        </p:txBody>
      </p:sp>
      <p:sp>
        <p:nvSpPr>
          <p:cNvPr id="1583" name="Google Shape;1583;p68"/>
          <p:cNvSpPr txBox="1"/>
          <p:nvPr>
            <p:ph idx="2" type="title"/>
          </p:nvPr>
        </p:nvSpPr>
        <p:spPr>
          <a:xfrm>
            <a:off x="13103918" y="2270381"/>
            <a:ext cx="3141600" cy="2151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03</a:t>
            </a:r>
            <a:endParaRPr/>
          </a:p>
        </p:txBody>
      </p:sp>
      <p:grpSp>
        <p:nvGrpSpPr>
          <p:cNvPr id="1584" name="Google Shape;1584;p68"/>
          <p:cNvGrpSpPr/>
          <p:nvPr/>
        </p:nvGrpSpPr>
        <p:grpSpPr>
          <a:xfrm>
            <a:off x="1647284" y="2740931"/>
            <a:ext cx="5753368" cy="4805182"/>
            <a:chOff x="798187" y="1420915"/>
            <a:chExt cx="2755708" cy="2301553"/>
          </a:xfrm>
        </p:grpSpPr>
        <p:sp>
          <p:nvSpPr>
            <p:cNvPr id="1585" name="Google Shape;1585;p68"/>
            <p:cNvSpPr/>
            <p:nvPr/>
          </p:nvSpPr>
          <p:spPr>
            <a:xfrm>
              <a:off x="2756510" y="1558402"/>
              <a:ext cx="354346" cy="2003372"/>
            </a:xfrm>
            <a:custGeom>
              <a:rect b="b" l="l" r="r" t="t"/>
              <a:pathLst>
                <a:path extrusionOk="0" h="51364" w="9085">
                  <a:moveTo>
                    <a:pt x="453" y="0"/>
                  </a:moveTo>
                  <a:lnTo>
                    <a:pt x="0" y="71"/>
                  </a:lnTo>
                  <a:lnTo>
                    <a:pt x="8620" y="51363"/>
                  </a:lnTo>
                  <a:lnTo>
                    <a:pt x="9085" y="51292"/>
                  </a:lnTo>
                  <a:lnTo>
                    <a:pt x="453"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6" name="Google Shape;1586;p68"/>
            <p:cNvSpPr/>
            <p:nvPr/>
          </p:nvSpPr>
          <p:spPr>
            <a:xfrm>
              <a:off x="798187" y="1551420"/>
              <a:ext cx="2755708" cy="2171047"/>
            </a:xfrm>
            <a:custGeom>
              <a:rect b="b" l="l" r="r" t="t"/>
              <a:pathLst>
                <a:path extrusionOk="0" h="55663" w="70653">
                  <a:moveTo>
                    <a:pt x="50316" y="453"/>
                  </a:moveTo>
                  <a:lnTo>
                    <a:pt x="70116" y="27004"/>
                  </a:lnTo>
                  <a:lnTo>
                    <a:pt x="58913" y="51292"/>
                  </a:lnTo>
                  <a:lnTo>
                    <a:pt x="4489" y="55174"/>
                  </a:lnTo>
                  <a:lnTo>
                    <a:pt x="501" y="30671"/>
                  </a:lnTo>
                  <a:lnTo>
                    <a:pt x="26504" y="596"/>
                  </a:lnTo>
                  <a:lnTo>
                    <a:pt x="50316" y="453"/>
                  </a:lnTo>
                  <a:close/>
                  <a:moveTo>
                    <a:pt x="50554" y="0"/>
                  </a:moveTo>
                  <a:lnTo>
                    <a:pt x="26385" y="143"/>
                  </a:lnTo>
                  <a:lnTo>
                    <a:pt x="26290" y="143"/>
                  </a:lnTo>
                  <a:lnTo>
                    <a:pt x="72" y="30457"/>
                  </a:lnTo>
                  <a:lnTo>
                    <a:pt x="1" y="30540"/>
                  </a:lnTo>
                  <a:lnTo>
                    <a:pt x="4096" y="55662"/>
                  </a:lnTo>
                  <a:lnTo>
                    <a:pt x="59210" y="51733"/>
                  </a:lnTo>
                  <a:lnTo>
                    <a:pt x="70652" y="26944"/>
                  </a:lnTo>
                  <a:lnTo>
                    <a:pt x="50554"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7" name="Google Shape;1587;p68"/>
            <p:cNvSpPr/>
            <p:nvPr/>
          </p:nvSpPr>
          <p:spPr>
            <a:xfrm>
              <a:off x="1820311" y="1561639"/>
              <a:ext cx="1289141" cy="2004308"/>
            </a:xfrm>
            <a:custGeom>
              <a:rect b="b" l="l" r="r" t="t"/>
              <a:pathLst>
                <a:path extrusionOk="0" h="51388" w="33052">
                  <a:moveTo>
                    <a:pt x="381" y="0"/>
                  </a:moveTo>
                  <a:lnTo>
                    <a:pt x="0" y="250"/>
                  </a:lnTo>
                  <a:lnTo>
                    <a:pt x="32659" y="51388"/>
                  </a:lnTo>
                  <a:lnTo>
                    <a:pt x="33052" y="51138"/>
                  </a:lnTo>
                  <a:lnTo>
                    <a:pt x="381"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8" name="Google Shape;1588;p68"/>
            <p:cNvSpPr/>
            <p:nvPr/>
          </p:nvSpPr>
          <p:spPr>
            <a:xfrm>
              <a:off x="962119" y="2594879"/>
              <a:ext cx="2584795" cy="1126185"/>
            </a:xfrm>
            <a:custGeom>
              <a:rect b="b" l="l" r="r" t="t"/>
              <a:pathLst>
                <a:path extrusionOk="0" h="28874" w="66271">
                  <a:moveTo>
                    <a:pt x="66092" y="1"/>
                  </a:moveTo>
                  <a:lnTo>
                    <a:pt x="0" y="28445"/>
                  </a:lnTo>
                  <a:lnTo>
                    <a:pt x="179" y="28873"/>
                  </a:lnTo>
                  <a:lnTo>
                    <a:pt x="66271" y="429"/>
                  </a:lnTo>
                  <a:lnTo>
                    <a:pt x="66092"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9" name="Google Shape;1589;p68"/>
            <p:cNvSpPr/>
            <p:nvPr/>
          </p:nvSpPr>
          <p:spPr>
            <a:xfrm>
              <a:off x="1107016" y="1420915"/>
              <a:ext cx="2161257" cy="2067961"/>
            </a:xfrm>
            <a:custGeom>
              <a:rect b="b" l="l" r="r" t="t"/>
              <a:pathLst>
                <a:path extrusionOk="0" h="53020" w="55412">
                  <a:moveTo>
                    <a:pt x="19431" y="1"/>
                  </a:moveTo>
                  <a:lnTo>
                    <a:pt x="0" y="47864"/>
                  </a:lnTo>
                  <a:lnTo>
                    <a:pt x="39088" y="53019"/>
                  </a:lnTo>
                  <a:lnTo>
                    <a:pt x="55412" y="28731"/>
                  </a:lnTo>
                  <a:close/>
                </a:path>
              </a:pathLst>
            </a:custGeom>
            <a:gradFill>
              <a:gsLst>
                <a:gs pos="0">
                  <a:srgbClr val="372F68"/>
                </a:gs>
                <a:gs pos="100000">
                  <a:srgbClr val="9135BA"/>
                </a:gs>
              </a:gsLst>
              <a:lin ang="5400700"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0" name="Google Shape;1590;p68"/>
            <p:cNvSpPr/>
            <p:nvPr/>
          </p:nvSpPr>
          <p:spPr>
            <a:xfrm>
              <a:off x="1864892" y="1420915"/>
              <a:ext cx="1403382" cy="2067961"/>
            </a:xfrm>
            <a:custGeom>
              <a:rect b="b" l="l" r="r" t="t"/>
              <a:pathLst>
                <a:path extrusionOk="0" h="53020" w="35981">
                  <a:moveTo>
                    <a:pt x="0" y="1"/>
                  </a:moveTo>
                  <a:lnTo>
                    <a:pt x="19657" y="53019"/>
                  </a:lnTo>
                  <a:lnTo>
                    <a:pt x="35981" y="28731"/>
                  </a:lnTo>
                  <a:close/>
                </a:path>
              </a:pathLst>
            </a:custGeom>
            <a:gradFill>
              <a:gsLst>
                <a:gs pos="0">
                  <a:srgbClr val="CF65B0"/>
                </a:gs>
                <a:gs pos="100000">
                  <a:srgbClr val="FEFFB7"/>
                </a:gs>
              </a:gsLst>
              <a:lin ang="5400700"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1" name="Google Shape;1591;p68"/>
            <p:cNvSpPr/>
            <p:nvPr/>
          </p:nvSpPr>
          <p:spPr>
            <a:xfrm>
              <a:off x="803297" y="1552357"/>
              <a:ext cx="1966708" cy="1199979"/>
            </a:xfrm>
            <a:custGeom>
              <a:rect b="b" l="l" r="r" t="t"/>
              <a:pathLst>
                <a:path extrusionOk="0" h="30766" w="50424">
                  <a:moveTo>
                    <a:pt x="50185" y="0"/>
                  </a:moveTo>
                  <a:lnTo>
                    <a:pt x="0" y="30373"/>
                  </a:lnTo>
                  <a:lnTo>
                    <a:pt x="239" y="30766"/>
                  </a:lnTo>
                  <a:lnTo>
                    <a:pt x="50423" y="393"/>
                  </a:lnTo>
                  <a:lnTo>
                    <a:pt x="50185"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2" name="Google Shape;1592;p68"/>
            <p:cNvSpPr/>
            <p:nvPr/>
          </p:nvSpPr>
          <p:spPr>
            <a:xfrm>
              <a:off x="805169" y="2737007"/>
              <a:ext cx="2299641" cy="832177"/>
            </a:xfrm>
            <a:custGeom>
              <a:rect b="b" l="l" r="r" t="t"/>
              <a:pathLst>
                <a:path extrusionOk="0" h="21336" w="58960">
                  <a:moveTo>
                    <a:pt x="155" y="0"/>
                  </a:moveTo>
                  <a:lnTo>
                    <a:pt x="0" y="429"/>
                  </a:lnTo>
                  <a:lnTo>
                    <a:pt x="58805" y="21336"/>
                  </a:lnTo>
                  <a:lnTo>
                    <a:pt x="58960" y="20895"/>
                  </a:lnTo>
                  <a:lnTo>
                    <a:pt x="155"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6" name="Shape 1596"/>
        <p:cNvGrpSpPr/>
        <p:nvPr/>
      </p:nvGrpSpPr>
      <p:grpSpPr>
        <a:xfrm>
          <a:off x="0" y="0"/>
          <a:ext cx="0" cy="0"/>
          <a:chOff x="0" y="0"/>
          <a:chExt cx="0" cy="0"/>
        </a:xfrm>
      </p:grpSpPr>
      <p:sp>
        <p:nvSpPr>
          <p:cNvPr id="1597" name="Google Shape;1597;p69"/>
          <p:cNvSpPr/>
          <p:nvPr/>
        </p:nvSpPr>
        <p:spPr>
          <a:xfrm>
            <a:off x="5469900" y="3212900"/>
            <a:ext cx="3478200" cy="4555200"/>
          </a:xfrm>
          <a:prstGeom prst="rect">
            <a:avLst/>
          </a:prstGeom>
          <a:noFill/>
          <a:ln cap="flat" cmpd="sng" w="28575">
            <a:solidFill>
              <a:schemeClr val="accent5"/>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8" name="Google Shape;1598;p69"/>
          <p:cNvSpPr/>
          <p:nvPr/>
        </p:nvSpPr>
        <p:spPr>
          <a:xfrm>
            <a:off x="13209200" y="3212900"/>
            <a:ext cx="3478200" cy="45552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9" name="Google Shape;1599;p69"/>
          <p:cNvSpPr/>
          <p:nvPr/>
        </p:nvSpPr>
        <p:spPr>
          <a:xfrm>
            <a:off x="9339550" y="3212900"/>
            <a:ext cx="3478200" cy="45552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0" name="Google Shape;1600;p69"/>
          <p:cNvSpPr txBox="1"/>
          <p:nvPr>
            <p:ph type="title"/>
          </p:nvPr>
        </p:nvSpPr>
        <p:spPr>
          <a:xfrm>
            <a:off x="1517550" y="781573"/>
            <a:ext cx="152526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PROBLEMS OF A NEW MARKET</a:t>
            </a:r>
            <a:endParaRPr/>
          </a:p>
        </p:txBody>
      </p:sp>
      <p:sp>
        <p:nvSpPr>
          <p:cNvPr id="1601" name="Google Shape;1601;p69"/>
          <p:cNvSpPr txBox="1"/>
          <p:nvPr>
            <p:ph idx="2" type="title"/>
          </p:nvPr>
        </p:nvSpPr>
        <p:spPr>
          <a:xfrm>
            <a:off x="5577308" y="4471915"/>
            <a:ext cx="3263400" cy="15588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MARKET PROBLEM</a:t>
            </a:r>
            <a:endParaRPr/>
          </a:p>
        </p:txBody>
      </p:sp>
      <p:sp>
        <p:nvSpPr>
          <p:cNvPr id="1602" name="Google Shape;1602;p69"/>
          <p:cNvSpPr txBox="1"/>
          <p:nvPr>
            <p:ph idx="3" type="title"/>
          </p:nvPr>
        </p:nvSpPr>
        <p:spPr>
          <a:xfrm>
            <a:off x="5577300" y="5847657"/>
            <a:ext cx="3263400" cy="1506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Jupiter is the biggest planet in the Solar System</a:t>
            </a:r>
            <a:endParaRPr/>
          </a:p>
        </p:txBody>
      </p:sp>
      <p:sp>
        <p:nvSpPr>
          <p:cNvPr id="1603" name="Google Shape;1603;p69"/>
          <p:cNvSpPr txBox="1"/>
          <p:nvPr>
            <p:ph idx="6" type="title"/>
          </p:nvPr>
        </p:nvSpPr>
        <p:spPr>
          <a:xfrm>
            <a:off x="13316620" y="4471915"/>
            <a:ext cx="3263400" cy="15588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M&amp;A PROBLEM</a:t>
            </a:r>
            <a:endParaRPr/>
          </a:p>
        </p:txBody>
      </p:sp>
      <p:sp>
        <p:nvSpPr>
          <p:cNvPr id="1604" name="Google Shape;1604;p69"/>
          <p:cNvSpPr txBox="1"/>
          <p:nvPr>
            <p:ph idx="7" type="title"/>
          </p:nvPr>
        </p:nvSpPr>
        <p:spPr>
          <a:xfrm>
            <a:off x="13316598" y="5847657"/>
            <a:ext cx="3263400" cy="1506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Neptune is the farthest planet from the Sun</a:t>
            </a:r>
            <a:endParaRPr/>
          </a:p>
        </p:txBody>
      </p:sp>
      <p:sp>
        <p:nvSpPr>
          <p:cNvPr id="1605" name="Google Shape;1605;p69"/>
          <p:cNvSpPr txBox="1"/>
          <p:nvPr>
            <p:ph idx="8" type="title"/>
          </p:nvPr>
        </p:nvSpPr>
        <p:spPr>
          <a:xfrm>
            <a:off x="9446972" y="4471915"/>
            <a:ext cx="3263400" cy="15588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PRODUCT PROBLEM</a:t>
            </a:r>
            <a:endParaRPr/>
          </a:p>
        </p:txBody>
      </p:sp>
      <p:sp>
        <p:nvSpPr>
          <p:cNvPr id="1606" name="Google Shape;1606;p69"/>
          <p:cNvSpPr txBox="1"/>
          <p:nvPr>
            <p:ph idx="9" type="title"/>
          </p:nvPr>
        </p:nvSpPr>
        <p:spPr>
          <a:xfrm>
            <a:off x="9446958" y="5847657"/>
            <a:ext cx="3263400" cy="1506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Despite being red, Mars is a cold place</a:t>
            </a:r>
            <a:endParaRPr/>
          </a:p>
        </p:txBody>
      </p:sp>
      <p:sp>
        <p:nvSpPr>
          <p:cNvPr id="1607" name="Google Shape;1607;p69"/>
          <p:cNvSpPr/>
          <p:nvPr/>
        </p:nvSpPr>
        <p:spPr>
          <a:xfrm>
            <a:off x="1600250" y="3212900"/>
            <a:ext cx="3478200" cy="45552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8" name="Google Shape;1608;p69"/>
          <p:cNvSpPr txBox="1"/>
          <p:nvPr>
            <p:ph idx="4" type="title"/>
          </p:nvPr>
        </p:nvSpPr>
        <p:spPr>
          <a:xfrm>
            <a:off x="1707650" y="4471915"/>
            <a:ext cx="3263400" cy="15588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PROFIT PROBLEM</a:t>
            </a:r>
            <a:endParaRPr/>
          </a:p>
        </p:txBody>
      </p:sp>
      <p:sp>
        <p:nvSpPr>
          <p:cNvPr id="1609" name="Google Shape;1609;p69"/>
          <p:cNvSpPr txBox="1"/>
          <p:nvPr>
            <p:ph idx="5" type="title"/>
          </p:nvPr>
        </p:nvSpPr>
        <p:spPr>
          <a:xfrm>
            <a:off x="1707650" y="5847657"/>
            <a:ext cx="3263400" cy="1506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Venus is terribly hot, even hotter than Mercury</a:t>
            </a:r>
            <a:endParaRPr/>
          </a:p>
        </p:txBody>
      </p:sp>
      <p:grpSp>
        <p:nvGrpSpPr>
          <p:cNvPr id="1610" name="Google Shape;1610;p69"/>
          <p:cNvGrpSpPr/>
          <p:nvPr/>
        </p:nvGrpSpPr>
        <p:grpSpPr>
          <a:xfrm>
            <a:off x="6939452" y="8072912"/>
            <a:ext cx="539085" cy="277315"/>
            <a:chOff x="1115625" y="334875"/>
            <a:chExt cx="410450" cy="211175"/>
          </a:xfrm>
        </p:grpSpPr>
        <p:cxnSp>
          <p:nvCxnSpPr>
            <p:cNvPr id="1611" name="Google Shape;1611;p69"/>
            <p:cNvCxnSpPr/>
            <p:nvPr/>
          </p:nvCxnSpPr>
          <p:spPr>
            <a:xfrm>
              <a:off x="1320850" y="336350"/>
              <a:ext cx="0" cy="209700"/>
            </a:xfrm>
            <a:prstGeom prst="straightConnector1">
              <a:avLst/>
            </a:prstGeom>
            <a:noFill/>
            <a:ln cap="flat" cmpd="sng" w="19050">
              <a:solidFill>
                <a:schemeClr val="dk2"/>
              </a:solidFill>
              <a:prstDash val="solid"/>
              <a:round/>
              <a:headEnd len="med" w="med" type="none"/>
              <a:tailEnd len="med" w="med" type="none"/>
            </a:ln>
          </p:spPr>
        </p:cxnSp>
        <p:sp>
          <p:nvSpPr>
            <p:cNvPr id="1612" name="Google Shape;1612;p69"/>
            <p:cNvSpPr/>
            <p:nvPr/>
          </p:nvSpPr>
          <p:spPr>
            <a:xfrm>
              <a:off x="1115625" y="334875"/>
              <a:ext cx="410450" cy="205675"/>
            </a:xfrm>
            <a:custGeom>
              <a:rect b="b" l="l" r="r" t="t"/>
              <a:pathLst>
                <a:path extrusionOk="0" h="8227" w="16418">
                  <a:moveTo>
                    <a:pt x="0" y="8227"/>
                  </a:moveTo>
                  <a:lnTo>
                    <a:pt x="8227" y="0"/>
                  </a:lnTo>
                  <a:lnTo>
                    <a:pt x="16418" y="8191"/>
                  </a:lnTo>
                </a:path>
              </a:pathLst>
            </a:custGeom>
            <a:noFill/>
            <a:ln cap="flat" cmpd="sng" w="19050">
              <a:solidFill>
                <a:schemeClr val="dk2"/>
              </a:solidFill>
              <a:prstDash val="solid"/>
              <a:round/>
              <a:headEnd len="med" w="med" type="none"/>
              <a:tailEnd len="med" w="med" type="none"/>
            </a:ln>
          </p:spPr>
        </p:sp>
      </p:grpSp>
      <p:grpSp>
        <p:nvGrpSpPr>
          <p:cNvPr id="1613" name="Google Shape;1613;p69"/>
          <p:cNvGrpSpPr/>
          <p:nvPr/>
        </p:nvGrpSpPr>
        <p:grpSpPr>
          <a:xfrm>
            <a:off x="6795095" y="3629649"/>
            <a:ext cx="827821" cy="810611"/>
            <a:chOff x="1875646" y="1311137"/>
            <a:chExt cx="386507" cy="378472"/>
          </a:xfrm>
        </p:grpSpPr>
        <p:sp>
          <p:nvSpPr>
            <p:cNvPr id="1614" name="Google Shape;1614;p69"/>
            <p:cNvSpPr/>
            <p:nvPr/>
          </p:nvSpPr>
          <p:spPr>
            <a:xfrm>
              <a:off x="1877406" y="1372124"/>
              <a:ext cx="300563" cy="317286"/>
            </a:xfrm>
            <a:custGeom>
              <a:rect b="b" l="l" r="r" t="t"/>
              <a:pathLst>
                <a:path extrusionOk="0" h="11175" w="10586">
                  <a:moveTo>
                    <a:pt x="5942" y="769"/>
                  </a:moveTo>
                  <a:cubicBezTo>
                    <a:pt x="6180" y="781"/>
                    <a:pt x="6383" y="959"/>
                    <a:pt x="6395" y="1197"/>
                  </a:cubicBezTo>
                  <a:lnTo>
                    <a:pt x="6395" y="2924"/>
                  </a:lnTo>
                  <a:lnTo>
                    <a:pt x="5490" y="2924"/>
                  </a:lnTo>
                  <a:lnTo>
                    <a:pt x="5490" y="1197"/>
                  </a:lnTo>
                  <a:cubicBezTo>
                    <a:pt x="5502" y="959"/>
                    <a:pt x="5692" y="769"/>
                    <a:pt x="5942" y="769"/>
                  </a:cubicBezTo>
                  <a:close/>
                  <a:moveTo>
                    <a:pt x="7633" y="769"/>
                  </a:moveTo>
                  <a:cubicBezTo>
                    <a:pt x="7895" y="852"/>
                    <a:pt x="8073" y="1090"/>
                    <a:pt x="8085" y="1352"/>
                  </a:cubicBezTo>
                  <a:lnTo>
                    <a:pt x="8085" y="1364"/>
                  </a:lnTo>
                  <a:lnTo>
                    <a:pt x="8085" y="2924"/>
                  </a:lnTo>
                  <a:lnTo>
                    <a:pt x="7180" y="2924"/>
                  </a:lnTo>
                  <a:lnTo>
                    <a:pt x="7180" y="1197"/>
                  </a:lnTo>
                  <a:cubicBezTo>
                    <a:pt x="7192" y="959"/>
                    <a:pt x="7395" y="769"/>
                    <a:pt x="7633" y="769"/>
                  </a:cubicBezTo>
                  <a:close/>
                  <a:moveTo>
                    <a:pt x="4228" y="769"/>
                  </a:moveTo>
                  <a:cubicBezTo>
                    <a:pt x="4466" y="781"/>
                    <a:pt x="4668" y="959"/>
                    <a:pt x="4680" y="1197"/>
                  </a:cubicBezTo>
                  <a:cubicBezTo>
                    <a:pt x="4680" y="1209"/>
                    <a:pt x="4680" y="1221"/>
                    <a:pt x="4680" y="1233"/>
                  </a:cubicBezTo>
                  <a:lnTo>
                    <a:pt x="4680" y="2924"/>
                  </a:lnTo>
                  <a:lnTo>
                    <a:pt x="4252" y="2924"/>
                  </a:lnTo>
                  <a:cubicBezTo>
                    <a:pt x="4085" y="2924"/>
                    <a:pt x="3918" y="2960"/>
                    <a:pt x="3763" y="3031"/>
                  </a:cubicBezTo>
                  <a:lnTo>
                    <a:pt x="3763" y="1245"/>
                  </a:lnTo>
                  <a:cubicBezTo>
                    <a:pt x="3763" y="983"/>
                    <a:pt x="3978" y="781"/>
                    <a:pt x="4228" y="781"/>
                  </a:cubicBezTo>
                  <a:lnTo>
                    <a:pt x="4228" y="769"/>
                  </a:lnTo>
                  <a:close/>
                  <a:moveTo>
                    <a:pt x="9340" y="1834"/>
                  </a:moveTo>
                  <a:cubicBezTo>
                    <a:pt x="9565" y="1834"/>
                    <a:pt x="9788" y="1983"/>
                    <a:pt x="9800" y="2281"/>
                  </a:cubicBezTo>
                  <a:lnTo>
                    <a:pt x="9800" y="4198"/>
                  </a:lnTo>
                  <a:cubicBezTo>
                    <a:pt x="9800" y="4448"/>
                    <a:pt x="9609" y="4650"/>
                    <a:pt x="9359" y="4650"/>
                  </a:cubicBezTo>
                  <a:lnTo>
                    <a:pt x="9312" y="4650"/>
                  </a:lnTo>
                  <a:cubicBezTo>
                    <a:pt x="9062" y="4650"/>
                    <a:pt x="8859" y="4448"/>
                    <a:pt x="8859" y="4198"/>
                  </a:cubicBezTo>
                  <a:lnTo>
                    <a:pt x="8871" y="2281"/>
                  </a:lnTo>
                  <a:cubicBezTo>
                    <a:pt x="8889" y="1983"/>
                    <a:pt x="9115" y="1834"/>
                    <a:pt x="9340" y="1834"/>
                  </a:cubicBezTo>
                  <a:close/>
                  <a:moveTo>
                    <a:pt x="2430" y="6008"/>
                  </a:moveTo>
                  <a:lnTo>
                    <a:pt x="2668" y="6496"/>
                  </a:lnTo>
                  <a:cubicBezTo>
                    <a:pt x="2728" y="6603"/>
                    <a:pt x="2835" y="6686"/>
                    <a:pt x="2966" y="6698"/>
                  </a:cubicBezTo>
                  <a:lnTo>
                    <a:pt x="3466" y="6781"/>
                  </a:lnTo>
                  <a:lnTo>
                    <a:pt x="3501" y="6781"/>
                  </a:lnTo>
                  <a:lnTo>
                    <a:pt x="3109" y="7151"/>
                  </a:lnTo>
                  <a:cubicBezTo>
                    <a:pt x="3025" y="7246"/>
                    <a:pt x="2978" y="7377"/>
                    <a:pt x="3001" y="7496"/>
                  </a:cubicBezTo>
                  <a:lnTo>
                    <a:pt x="2989" y="7508"/>
                  </a:lnTo>
                  <a:lnTo>
                    <a:pt x="3085" y="8043"/>
                  </a:lnTo>
                  <a:lnTo>
                    <a:pt x="2597" y="7793"/>
                  </a:lnTo>
                  <a:cubicBezTo>
                    <a:pt x="2543" y="7764"/>
                    <a:pt x="2483" y="7749"/>
                    <a:pt x="2422" y="7749"/>
                  </a:cubicBezTo>
                  <a:cubicBezTo>
                    <a:pt x="2361" y="7749"/>
                    <a:pt x="2299" y="7764"/>
                    <a:pt x="2239" y="7793"/>
                  </a:cubicBezTo>
                  <a:lnTo>
                    <a:pt x="1763" y="8043"/>
                  </a:lnTo>
                  <a:lnTo>
                    <a:pt x="1858" y="7508"/>
                  </a:lnTo>
                  <a:cubicBezTo>
                    <a:pt x="1870" y="7389"/>
                    <a:pt x="1835" y="7258"/>
                    <a:pt x="1739" y="7162"/>
                  </a:cubicBezTo>
                  <a:lnTo>
                    <a:pt x="1358" y="6781"/>
                  </a:lnTo>
                  <a:lnTo>
                    <a:pt x="1894" y="6698"/>
                  </a:lnTo>
                  <a:cubicBezTo>
                    <a:pt x="2025" y="6686"/>
                    <a:pt x="2132" y="6603"/>
                    <a:pt x="2192" y="6496"/>
                  </a:cubicBezTo>
                  <a:lnTo>
                    <a:pt x="2430" y="6008"/>
                  </a:lnTo>
                  <a:close/>
                  <a:moveTo>
                    <a:pt x="8073" y="3710"/>
                  </a:moveTo>
                  <a:cubicBezTo>
                    <a:pt x="8050" y="3972"/>
                    <a:pt x="7954" y="4222"/>
                    <a:pt x="7800" y="4424"/>
                  </a:cubicBezTo>
                  <a:cubicBezTo>
                    <a:pt x="7573" y="4710"/>
                    <a:pt x="7169" y="4853"/>
                    <a:pt x="6573" y="4853"/>
                  </a:cubicBezTo>
                  <a:lnTo>
                    <a:pt x="5740" y="4853"/>
                  </a:lnTo>
                  <a:cubicBezTo>
                    <a:pt x="5252" y="4876"/>
                    <a:pt x="5252" y="5603"/>
                    <a:pt x="5740" y="5627"/>
                  </a:cubicBezTo>
                  <a:cubicBezTo>
                    <a:pt x="6073" y="5627"/>
                    <a:pt x="6347" y="5900"/>
                    <a:pt x="6347" y="6234"/>
                  </a:cubicBezTo>
                  <a:lnTo>
                    <a:pt x="6347" y="7091"/>
                  </a:lnTo>
                  <a:cubicBezTo>
                    <a:pt x="6347" y="7353"/>
                    <a:pt x="6543" y="7484"/>
                    <a:pt x="6740" y="7484"/>
                  </a:cubicBezTo>
                  <a:cubicBezTo>
                    <a:pt x="6936" y="7484"/>
                    <a:pt x="7133" y="7353"/>
                    <a:pt x="7133" y="7091"/>
                  </a:cubicBezTo>
                  <a:lnTo>
                    <a:pt x="7133" y="6258"/>
                  </a:lnTo>
                  <a:cubicBezTo>
                    <a:pt x="7133" y="6031"/>
                    <a:pt x="7073" y="5817"/>
                    <a:pt x="6978" y="5627"/>
                  </a:cubicBezTo>
                  <a:cubicBezTo>
                    <a:pt x="7597" y="5555"/>
                    <a:pt x="8073" y="5341"/>
                    <a:pt x="8383" y="4972"/>
                  </a:cubicBezTo>
                  <a:cubicBezTo>
                    <a:pt x="8621" y="5257"/>
                    <a:pt x="8966" y="5424"/>
                    <a:pt x="9324" y="5424"/>
                  </a:cubicBezTo>
                  <a:lnTo>
                    <a:pt x="9371" y="5424"/>
                  </a:lnTo>
                  <a:cubicBezTo>
                    <a:pt x="9514" y="5424"/>
                    <a:pt x="9669" y="5388"/>
                    <a:pt x="9812" y="5341"/>
                  </a:cubicBezTo>
                  <a:lnTo>
                    <a:pt x="9812" y="5412"/>
                  </a:lnTo>
                  <a:cubicBezTo>
                    <a:pt x="9812" y="6150"/>
                    <a:pt x="9550" y="6853"/>
                    <a:pt x="9062" y="7412"/>
                  </a:cubicBezTo>
                  <a:lnTo>
                    <a:pt x="9050" y="7412"/>
                  </a:lnTo>
                  <a:cubicBezTo>
                    <a:pt x="8681" y="7841"/>
                    <a:pt x="8443" y="8365"/>
                    <a:pt x="8371" y="8925"/>
                  </a:cubicBezTo>
                  <a:lnTo>
                    <a:pt x="5216" y="8925"/>
                  </a:lnTo>
                  <a:cubicBezTo>
                    <a:pt x="5144" y="8365"/>
                    <a:pt x="4906" y="7853"/>
                    <a:pt x="4537" y="7436"/>
                  </a:cubicBezTo>
                  <a:cubicBezTo>
                    <a:pt x="4442" y="7329"/>
                    <a:pt x="4359" y="7222"/>
                    <a:pt x="4287" y="7103"/>
                  </a:cubicBezTo>
                  <a:lnTo>
                    <a:pt x="4597" y="6793"/>
                  </a:lnTo>
                  <a:cubicBezTo>
                    <a:pt x="4728" y="6674"/>
                    <a:pt x="4752" y="6472"/>
                    <a:pt x="4656" y="6305"/>
                  </a:cubicBezTo>
                  <a:cubicBezTo>
                    <a:pt x="4597" y="6210"/>
                    <a:pt x="4490" y="6150"/>
                    <a:pt x="4371" y="6138"/>
                  </a:cubicBezTo>
                  <a:lnTo>
                    <a:pt x="3835" y="6055"/>
                  </a:lnTo>
                  <a:cubicBezTo>
                    <a:pt x="3787" y="5841"/>
                    <a:pt x="3763" y="5627"/>
                    <a:pt x="3763" y="5412"/>
                  </a:cubicBezTo>
                  <a:lnTo>
                    <a:pt x="3763" y="4210"/>
                  </a:lnTo>
                  <a:cubicBezTo>
                    <a:pt x="3763" y="4210"/>
                    <a:pt x="3990" y="3710"/>
                    <a:pt x="4252" y="3710"/>
                  </a:cubicBezTo>
                  <a:lnTo>
                    <a:pt x="6764" y="3710"/>
                  </a:lnTo>
                  <a:cubicBezTo>
                    <a:pt x="6764" y="3710"/>
                    <a:pt x="6776" y="3722"/>
                    <a:pt x="6788" y="3733"/>
                  </a:cubicBezTo>
                  <a:cubicBezTo>
                    <a:pt x="6788" y="3722"/>
                    <a:pt x="6788" y="3710"/>
                    <a:pt x="6799" y="3710"/>
                  </a:cubicBezTo>
                  <a:close/>
                  <a:moveTo>
                    <a:pt x="8347" y="9687"/>
                  </a:moveTo>
                  <a:lnTo>
                    <a:pt x="8347" y="10389"/>
                  </a:lnTo>
                  <a:lnTo>
                    <a:pt x="5252" y="10389"/>
                  </a:lnTo>
                  <a:lnTo>
                    <a:pt x="5252" y="9687"/>
                  </a:lnTo>
                  <a:close/>
                  <a:moveTo>
                    <a:pt x="5918" y="1"/>
                  </a:moveTo>
                  <a:cubicBezTo>
                    <a:pt x="5612" y="1"/>
                    <a:pt x="5305" y="114"/>
                    <a:pt x="5061" y="340"/>
                  </a:cubicBezTo>
                  <a:cubicBezTo>
                    <a:pt x="4811" y="109"/>
                    <a:pt x="4511" y="5"/>
                    <a:pt x="4218" y="5"/>
                  </a:cubicBezTo>
                  <a:cubicBezTo>
                    <a:pt x="3577" y="5"/>
                    <a:pt x="2966" y="502"/>
                    <a:pt x="2966" y="1245"/>
                  </a:cubicBezTo>
                  <a:lnTo>
                    <a:pt x="2966" y="4174"/>
                  </a:lnTo>
                  <a:lnTo>
                    <a:pt x="2989" y="4174"/>
                  </a:lnTo>
                  <a:lnTo>
                    <a:pt x="2989" y="5388"/>
                  </a:lnTo>
                  <a:lnTo>
                    <a:pt x="2775" y="4948"/>
                  </a:lnTo>
                  <a:cubicBezTo>
                    <a:pt x="2698" y="4805"/>
                    <a:pt x="2558" y="4734"/>
                    <a:pt x="2419" y="4734"/>
                  </a:cubicBezTo>
                  <a:cubicBezTo>
                    <a:pt x="2281" y="4734"/>
                    <a:pt x="2144" y="4805"/>
                    <a:pt x="2073" y="4948"/>
                  </a:cubicBezTo>
                  <a:lnTo>
                    <a:pt x="1573" y="5960"/>
                  </a:lnTo>
                  <a:lnTo>
                    <a:pt x="453" y="6115"/>
                  </a:lnTo>
                  <a:cubicBezTo>
                    <a:pt x="132" y="6162"/>
                    <a:pt x="1" y="6555"/>
                    <a:pt x="239" y="6781"/>
                  </a:cubicBezTo>
                  <a:lnTo>
                    <a:pt x="1037" y="7567"/>
                  </a:lnTo>
                  <a:lnTo>
                    <a:pt x="846" y="8675"/>
                  </a:lnTo>
                  <a:cubicBezTo>
                    <a:pt x="809" y="8929"/>
                    <a:pt x="1017" y="9138"/>
                    <a:pt x="1247" y="9138"/>
                  </a:cubicBezTo>
                  <a:cubicBezTo>
                    <a:pt x="1308" y="9138"/>
                    <a:pt x="1370" y="9124"/>
                    <a:pt x="1430" y="9091"/>
                  </a:cubicBezTo>
                  <a:lnTo>
                    <a:pt x="2418" y="8567"/>
                  </a:lnTo>
                  <a:lnTo>
                    <a:pt x="3418" y="9091"/>
                  </a:lnTo>
                  <a:cubicBezTo>
                    <a:pt x="3478" y="9124"/>
                    <a:pt x="3540" y="9138"/>
                    <a:pt x="3601" y="9138"/>
                  </a:cubicBezTo>
                  <a:cubicBezTo>
                    <a:pt x="3831" y="9138"/>
                    <a:pt x="4037" y="8929"/>
                    <a:pt x="3990" y="8675"/>
                  </a:cubicBezTo>
                  <a:lnTo>
                    <a:pt x="3835" y="7793"/>
                  </a:lnTo>
                  <a:lnTo>
                    <a:pt x="3835" y="7793"/>
                  </a:lnTo>
                  <a:cubicBezTo>
                    <a:pt x="3882" y="7841"/>
                    <a:pt x="3918" y="7889"/>
                    <a:pt x="3966" y="7936"/>
                  </a:cubicBezTo>
                  <a:cubicBezTo>
                    <a:pt x="4287" y="8317"/>
                    <a:pt x="4478" y="8794"/>
                    <a:pt x="4478" y="9306"/>
                  </a:cubicBezTo>
                  <a:lnTo>
                    <a:pt x="4478" y="10794"/>
                  </a:lnTo>
                  <a:cubicBezTo>
                    <a:pt x="4478" y="11008"/>
                    <a:pt x="4644" y="11175"/>
                    <a:pt x="4859" y="11175"/>
                  </a:cubicBezTo>
                  <a:lnTo>
                    <a:pt x="8728" y="11175"/>
                  </a:lnTo>
                  <a:cubicBezTo>
                    <a:pt x="8954" y="11175"/>
                    <a:pt x="9121" y="11008"/>
                    <a:pt x="9121" y="10794"/>
                  </a:cubicBezTo>
                  <a:lnTo>
                    <a:pt x="9121" y="9282"/>
                  </a:lnTo>
                  <a:cubicBezTo>
                    <a:pt x="9121" y="8782"/>
                    <a:pt x="9300" y="8294"/>
                    <a:pt x="9633" y="7924"/>
                  </a:cubicBezTo>
                  <a:cubicBezTo>
                    <a:pt x="10252" y="7234"/>
                    <a:pt x="10586" y="6329"/>
                    <a:pt x="10586" y="5412"/>
                  </a:cubicBezTo>
                  <a:lnTo>
                    <a:pt x="10586" y="5400"/>
                  </a:lnTo>
                  <a:lnTo>
                    <a:pt x="10586" y="2281"/>
                  </a:lnTo>
                  <a:cubicBezTo>
                    <a:pt x="10586" y="1559"/>
                    <a:pt x="9995" y="1032"/>
                    <a:pt x="9341" y="1032"/>
                  </a:cubicBezTo>
                  <a:cubicBezTo>
                    <a:pt x="9186" y="1032"/>
                    <a:pt x="9027" y="1062"/>
                    <a:pt x="8871" y="1126"/>
                  </a:cubicBezTo>
                  <a:cubicBezTo>
                    <a:pt x="8799" y="439"/>
                    <a:pt x="8218" y="4"/>
                    <a:pt x="7617" y="4"/>
                  </a:cubicBezTo>
                  <a:cubicBezTo>
                    <a:pt x="7322" y="4"/>
                    <a:pt x="7023" y="109"/>
                    <a:pt x="6776" y="340"/>
                  </a:cubicBezTo>
                  <a:cubicBezTo>
                    <a:pt x="6532" y="114"/>
                    <a:pt x="6225" y="1"/>
                    <a:pt x="5918"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1615" name="Google Shape;1615;p69"/>
            <p:cNvSpPr/>
            <p:nvPr/>
          </p:nvSpPr>
          <p:spPr>
            <a:xfrm>
              <a:off x="2165448" y="1311449"/>
              <a:ext cx="96705" cy="87534"/>
            </a:xfrm>
            <a:custGeom>
              <a:rect b="b" l="l" r="r" t="t"/>
              <a:pathLst>
                <a:path extrusionOk="0" h="3083" w="3406">
                  <a:moveTo>
                    <a:pt x="1703" y="1275"/>
                  </a:moveTo>
                  <a:lnTo>
                    <a:pt x="1727" y="1322"/>
                  </a:lnTo>
                  <a:cubicBezTo>
                    <a:pt x="1786" y="1429"/>
                    <a:pt x="1893" y="1513"/>
                    <a:pt x="2024" y="1537"/>
                  </a:cubicBezTo>
                  <a:lnTo>
                    <a:pt x="2084" y="1537"/>
                  </a:lnTo>
                  <a:lnTo>
                    <a:pt x="2036" y="1572"/>
                  </a:lnTo>
                  <a:cubicBezTo>
                    <a:pt x="1953" y="1656"/>
                    <a:pt x="1905" y="1787"/>
                    <a:pt x="1929" y="1918"/>
                  </a:cubicBezTo>
                  <a:lnTo>
                    <a:pt x="1941" y="1965"/>
                  </a:lnTo>
                  <a:lnTo>
                    <a:pt x="1893" y="1941"/>
                  </a:lnTo>
                  <a:cubicBezTo>
                    <a:pt x="1834" y="1912"/>
                    <a:pt x="1771" y="1897"/>
                    <a:pt x="1709" y="1897"/>
                  </a:cubicBezTo>
                  <a:cubicBezTo>
                    <a:pt x="1646" y="1897"/>
                    <a:pt x="1584" y="1912"/>
                    <a:pt x="1524" y="1941"/>
                  </a:cubicBezTo>
                  <a:lnTo>
                    <a:pt x="1476" y="1965"/>
                  </a:lnTo>
                  <a:lnTo>
                    <a:pt x="1488" y="1929"/>
                  </a:lnTo>
                  <a:cubicBezTo>
                    <a:pt x="1500" y="1799"/>
                    <a:pt x="1465" y="1668"/>
                    <a:pt x="1369" y="1584"/>
                  </a:cubicBezTo>
                  <a:lnTo>
                    <a:pt x="1334" y="1537"/>
                  </a:lnTo>
                  <a:lnTo>
                    <a:pt x="1381" y="1537"/>
                  </a:lnTo>
                  <a:cubicBezTo>
                    <a:pt x="1512" y="1513"/>
                    <a:pt x="1619" y="1429"/>
                    <a:pt x="1679" y="1322"/>
                  </a:cubicBezTo>
                  <a:lnTo>
                    <a:pt x="1703" y="1275"/>
                  </a:lnTo>
                  <a:close/>
                  <a:moveTo>
                    <a:pt x="1704" y="1"/>
                  </a:moveTo>
                  <a:cubicBezTo>
                    <a:pt x="1566" y="1"/>
                    <a:pt x="1429" y="72"/>
                    <a:pt x="1357" y="215"/>
                  </a:cubicBezTo>
                  <a:lnTo>
                    <a:pt x="1072" y="786"/>
                  </a:lnTo>
                  <a:lnTo>
                    <a:pt x="441" y="882"/>
                  </a:lnTo>
                  <a:cubicBezTo>
                    <a:pt x="119" y="929"/>
                    <a:pt x="0" y="1322"/>
                    <a:pt x="226" y="1548"/>
                  </a:cubicBezTo>
                  <a:lnTo>
                    <a:pt x="679" y="1989"/>
                  </a:lnTo>
                  <a:lnTo>
                    <a:pt x="572" y="2620"/>
                  </a:lnTo>
                  <a:cubicBezTo>
                    <a:pt x="536" y="2775"/>
                    <a:pt x="607" y="2918"/>
                    <a:pt x="726" y="3001"/>
                  </a:cubicBezTo>
                  <a:cubicBezTo>
                    <a:pt x="794" y="3055"/>
                    <a:pt x="874" y="3083"/>
                    <a:pt x="954" y="3083"/>
                  </a:cubicBezTo>
                  <a:cubicBezTo>
                    <a:pt x="1015" y="3083"/>
                    <a:pt x="1075" y="3067"/>
                    <a:pt x="1131" y="3037"/>
                  </a:cubicBezTo>
                  <a:lnTo>
                    <a:pt x="1703" y="2739"/>
                  </a:lnTo>
                  <a:lnTo>
                    <a:pt x="2262" y="3037"/>
                  </a:lnTo>
                  <a:cubicBezTo>
                    <a:pt x="2318" y="3067"/>
                    <a:pt x="2381" y="3083"/>
                    <a:pt x="2444" y="3083"/>
                  </a:cubicBezTo>
                  <a:cubicBezTo>
                    <a:pt x="2527" y="3083"/>
                    <a:pt x="2611" y="3055"/>
                    <a:pt x="2679" y="3001"/>
                  </a:cubicBezTo>
                  <a:cubicBezTo>
                    <a:pt x="2798" y="2918"/>
                    <a:pt x="2858" y="2775"/>
                    <a:pt x="2834" y="2620"/>
                  </a:cubicBezTo>
                  <a:lnTo>
                    <a:pt x="2727" y="1989"/>
                  </a:lnTo>
                  <a:lnTo>
                    <a:pt x="3179" y="1548"/>
                  </a:lnTo>
                  <a:cubicBezTo>
                    <a:pt x="3405" y="1322"/>
                    <a:pt x="3286" y="929"/>
                    <a:pt x="2977" y="882"/>
                  </a:cubicBezTo>
                  <a:lnTo>
                    <a:pt x="2334" y="786"/>
                  </a:lnTo>
                  <a:lnTo>
                    <a:pt x="2060" y="215"/>
                  </a:lnTo>
                  <a:cubicBezTo>
                    <a:pt x="1982" y="72"/>
                    <a:pt x="1843" y="1"/>
                    <a:pt x="1704"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1616" name="Google Shape;1616;p69"/>
            <p:cNvSpPr/>
            <p:nvPr/>
          </p:nvSpPr>
          <p:spPr>
            <a:xfrm>
              <a:off x="2153268" y="1590690"/>
              <a:ext cx="108885" cy="98919"/>
            </a:xfrm>
            <a:custGeom>
              <a:rect b="b" l="l" r="r" t="t"/>
              <a:pathLst>
                <a:path extrusionOk="0" h="3484" w="3835">
                  <a:moveTo>
                    <a:pt x="1917" y="1274"/>
                  </a:moveTo>
                  <a:lnTo>
                    <a:pt x="2013" y="1453"/>
                  </a:lnTo>
                  <a:cubicBezTo>
                    <a:pt x="2060" y="1572"/>
                    <a:pt x="2179" y="1655"/>
                    <a:pt x="2310" y="1667"/>
                  </a:cubicBezTo>
                  <a:lnTo>
                    <a:pt x="2501" y="1691"/>
                  </a:lnTo>
                  <a:lnTo>
                    <a:pt x="2358" y="1834"/>
                  </a:lnTo>
                  <a:cubicBezTo>
                    <a:pt x="2263" y="1929"/>
                    <a:pt x="2227" y="2060"/>
                    <a:pt x="2251" y="2179"/>
                  </a:cubicBezTo>
                  <a:lnTo>
                    <a:pt x="2286" y="2381"/>
                  </a:lnTo>
                  <a:lnTo>
                    <a:pt x="2286" y="2381"/>
                  </a:lnTo>
                  <a:lnTo>
                    <a:pt x="2108" y="2286"/>
                  </a:lnTo>
                  <a:cubicBezTo>
                    <a:pt x="2048" y="2256"/>
                    <a:pt x="1986" y="2242"/>
                    <a:pt x="1923" y="2242"/>
                  </a:cubicBezTo>
                  <a:cubicBezTo>
                    <a:pt x="1861" y="2242"/>
                    <a:pt x="1798" y="2256"/>
                    <a:pt x="1739" y="2286"/>
                  </a:cubicBezTo>
                  <a:lnTo>
                    <a:pt x="1560" y="2381"/>
                  </a:lnTo>
                  <a:lnTo>
                    <a:pt x="1560" y="2381"/>
                  </a:lnTo>
                  <a:lnTo>
                    <a:pt x="1596" y="2179"/>
                  </a:lnTo>
                  <a:cubicBezTo>
                    <a:pt x="1620" y="2060"/>
                    <a:pt x="1572" y="1929"/>
                    <a:pt x="1489" y="1834"/>
                  </a:cubicBezTo>
                  <a:lnTo>
                    <a:pt x="1334" y="1691"/>
                  </a:lnTo>
                  <a:lnTo>
                    <a:pt x="1536" y="1667"/>
                  </a:lnTo>
                  <a:cubicBezTo>
                    <a:pt x="1655" y="1655"/>
                    <a:pt x="1775" y="1572"/>
                    <a:pt x="1834" y="1453"/>
                  </a:cubicBezTo>
                  <a:lnTo>
                    <a:pt x="1917" y="1274"/>
                  </a:lnTo>
                  <a:close/>
                  <a:moveTo>
                    <a:pt x="1923" y="0"/>
                  </a:moveTo>
                  <a:cubicBezTo>
                    <a:pt x="1783" y="0"/>
                    <a:pt x="1644" y="72"/>
                    <a:pt x="1572" y="215"/>
                  </a:cubicBezTo>
                  <a:lnTo>
                    <a:pt x="1227" y="929"/>
                  </a:lnTo>
                  <a:lnTo>
                    <a:pt x="453" y="1036"/>
                  </a:lnTo>
                  <a:cubicBezTo>
                    <a:pt x="131" y="1084"/>
                    <a:pt x="0" y="1477"/>
                    <a:pt x="227" y="1703"/>
                  </a:cubicBezTo>
                  <a:lnTo>
                    <a:pt x="798" y="2250"/>
                  </a:lnTo>
                  <a:lnTo>
                    <a:pt x="667" y="3024"/>
                  </a:lnTo>
                  <a:cubicBezTo>
                    <a:pt x="620" y="3280"/>
                    <a:pt x="822" y="3484"/>
                    <a:pt x="1050" y="3484"/>
                  </a:cubicBezTo>
                  <a:cubicBezTo>
                    <a:pt x="1108" y="3484"/>
                    <a:pt x="1169" y="3470"/>
                    <a:pt x="1227" y="3441"/>
                  </a:cubicBezTo>
                  <a:lnTo>
                    <a:pt x="1917" y="3072"/>
                  </a:lnTo>
                  <a:lnTo>
                    <a:pt x="2608" y="3441"/>
                  </a:lnTo>
                  <a:cubicBezTo>
                    <a:pt x="2666" y="3470"/>
                    <a:pt x="2726" y="3484"/>
                    <a:pt x="2785" y="3484"/>
                  </a:cubicBezTo>
                  <a:cubicBezTo>
                    <a:pt x="3014" y="3484"/>
                    <a:pt x="3217" y="3280"/>
                    <a:pt x="3179" y="3024"/>
                  </a:cubicBezTo>
                  <a:lnTo>
                    <a:pt x="3037" y="2250"/>
                  </a:lnTo>
                  <a:lnTo>
                    <a:pt x="3608" y="1703"/>
                  </a:lnTo>
                  <a:cubicBezTo>
                    <a:pt x="3834" y="1477"/>
                    <a:pt x="3703" y="1084"/>
                    <a:pt x="3394" y="1036"/>
                  </a:cubicBezTo>
                  <a:lnTo>
                    <a:pt x="3406" y="1036"/>
                  </a:lnTo>
                  <a:lnTo>
                    <a:pt x="2620" y="929"/>
                  </a:lnTo>
                  <a:lnTo>
                    <a:pt x="2275" y="215"/>
                  </a:lnTo>
                  <a:cubicBezTo>
                    <a:pt x="2203" y="72"/>
                    <a:pt x="2063" y="0"/>
                    <a:pt x="1923"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1617" name="Google Shape;1617;p69"/>
            <p:cNvSpPr/>
            <p:nvPr/>
          </p:nvSpPr>
          <p:spPr>
            <a:xfrm>
              <a:off x="1875646" y="1372408"/>
              <a:ext cx="67120" cy="36314"/>
            </a:xfrm>
            <a:custGeom>
              <a:rect b="b" l="l" r="r" t="t"/>
              <a:pathLst>
                <a:path extrusionOk="0" h="1279" w="2364">
                  <a:moveTo>
                    <a:pt x="569" y="1"/>
                  </a:moveTo>
                  <a:cubicBezTo>
                    <a:pt x="183" y="1"/>
                    <a:pt x="0" y="580"/>
                    <a:pt x="432" y="759"/>
                  </a:cubicBezTo>
                  <a:lnTo>
                    <a:pt x="1635" y="1247"/>
                  </a:lnTo>
                  <a:cubicBezTo>
                    <a:pt x="1691" y="1269"/>
                    <a:pt x="1745" y="1279"/>
                    <a:pt x="1796" y="1279"/>
                  </a:cubicBezTo>
                  <a:cubicBezTo>
                    <a:pt x="2181" y="1279"/>
                    <a:pt x="2364" y="700"/>
                    <a:pt x="1932" y="521"/>
                  </a:cubicBezTo>
                  <a:lnTo>
                    <a:pt x="730" y="33"/>
                  </a:lnTo>
                  <a:cubicBezTo>
                    <a:pt x="673" y="10"/>
                    <a:pt x="619" y="1"/>
                    <a:pt x="569"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1618" name="Google Shape;1618;p69"/>
            <p:cNvSpPr/>
            <p:nvPr/>
          </p:nvSpPr>
          <p:spPr>
            <a:xfrm>
              <a:off x="1919427" y="1311137"/>
              <a:ext cx="57041" cy="49517"/>
            </a:xfrm>
            <a:custGeom>
              <a:rect b="b" l="l" r="r" t="t"/>
              <a:pathLst>
                <a:path extrusionOk="0" h="1744" w="2009">
                  <a:moveTo>
                    <a:pt x="562" y="0"/>
                  </a:moveTo>
                  <a:cubicBezTo>
                    <a:pt x="263" y="0"/>
                    <a:pt x="0" y="378"/>
                    <a:pt x="271" y="667"/>
                  </a:cubicBezTo>
                  <a:lnTo>
                    <a:pt x="1164" y="1619"/>
                  </a:lnTo>
                  <a:cubicBezTo>
                    <a:pt x="1249" y="1707"/>
                    <a:pt x="1346" y="1743"/>
                    <a:pt x="1439" y="1743"/>
                  </a:cubicBezTo>
                  <a:cubicBezTo>
                    <a:pt x="1740" y="1743"/>
                    <a:pt x="2008" y="1365"/>
                    <a:pt x="1736" y="1083"/>
                  </a:cubicBezTo>
                  <a:lnTo>
                    <a:pt x="843" y="131"/>
                  </a:lnTo>
                  <a:cubicBezTo>
                    <a:pt x="756" y="39"/>
                    <a:pt x="657" y="0"/>
                    <a:pt x="562"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grpSp>
      <p:sp>
        <p:nvSpPr>
          <p:cNvPr id="1619" name="Google Shape;1619;p69"/>
          <p:cNvSpPr/>
          <p:nvPr/>
        </p:nvSpPr>
        <p:spPr>
          <a:xfrm>
            <a:off x="14499030" y="3628733"/>
            <a:ext cx="898529" cy="812482"/>
          </a:xfrm>
          <a:custGeom>
            <a:rect b="b" l="l" r="r" t="t"/>
            <a:pathLst>
              <a:path extrusionOk="0" h="13361" w="14776">
                <a:moveTo>
                  <a:pt x="5389" y="772"/>
                </a:moveTo>
                <a:cubicBezTo>
                  <a:pt x="5798" y="772"/>
                  <a:pt x="6223" y="880"/>
                  <a:pt x="6644" y="1100"/>
                </a:cubicBezTo>
                <a:cubicBezTo>
                  <a:pt x="6989" y="1302"/>
                  <a:pt x="7275" y="1576"/>
                  <a:pt x="7501" y="1898"/>
                </a:cubicBezTo>
                <a:cubicBezTo>
                  <a:pt x="6810" y="2124"/>
                  <a:pt x="6215" y="2576"/>
                  <a:pt x="5822" y="3184"/>
                </a:cubicBezTo>
                <a:lnTo>
                  <a:pt x="5810" y="3184"/>
                </a:lnTo>
                <a:cubicBezTo>
                  <a:pt x="5582" y="3102"/>
                  <a:pt x="5348" y="3063"/>
                  <a:pt x="5119" y="3063"/>
                </a:cubicBezTo>
                <a:cubicBezTo>
                  <a:pt x="4284" y="3063"/>
                  <a:pt x="3502" y="3579"/>
                  <a:pt x="3203" y="4410"/>
                </a:cubicBezTo>
                <a:cubicBezTo>
                  <a:pt x="2429" y="4446"/>
                  <a:pt x="1750" y="4708"/>
                  <a:pt x="1250" y="5255"/>
                </a:cubicBezTo>
                <a:cubicBezTo>
                  <a:pt x="1227" y="5175"/>
                  <a:pt x="1226" y="5095"/>
                  <a:pt x="1226" y="5015"/>
                </a:cubicBezTo>
                <a:lnTo>
                  <a:pt x="1226" y="5015"/>
                </a:lnTo>
                <a:cubicBezTo>
                  <a:pt x="1227" y="4218"/>
                  <a:pt x="1775" y="3529"/>
                  <a:pt x="2548" y="3338"/>
                </a:cubicBezTo>
                <a:cubicBezTo>
                  <a:pt x="2858" y="3255"/>
                  <a:pt x="3096" y="2993"/>
                  <a:pt x="3143" y="2672"/>
                </a:cubicBezTo>
                <a:cubicBezTo>
                  <a:pt x="3227" y="2148"/>
                  <a:pt x="3489" y="1672"/>
                  <a:pt x="3893" y="1326"/>
                </a:cubicBezTo>
                <a:cubicBezTo>
                  <a:pt x="4334" y="960"/>
                  <a:pt x="4848" y="772"/>
                  <a:pt x="5389" y="772"/>
                </a:cubicBezTo>
                <a:close/>
                <a:moveTo>
                  <a:pt x="8430" y="8291"/>
                </a:moveTo>
                <a:lnTo>
                  <a:pt x="8430" y="8946"/>
                </a:lnTo>
                <a:lnTo>
                  <a:pt x="5882" y="8946"/>
                </a:lnTo>
                <a:lnTo>
                  <a:pt x="5882" y="8291"/>
                </a:lnTo>
                <a:close/>
                <a:moveTo>
                  <a:pt x="8502" y="2521"/>
                </a:moveTo>
                <a:cubicBezTo>
                  <a:pt x="9698" y="2521"/>
                  <a:pt x="10743" y="3395"/>
                  <a:pt x="10930" y="4612"/>
                </a:cubicBezTo>
                <a:cubicBezTo>
                  <a:pt x="10978" y="4934"/>
                  <a:pt x="11216" y="5184"/>
                  <a:pt x="11525" y="5267"/>
                </a:cubicBezTo>
                <a:cubicBezTo>
                  <a:pt x="13668" y="5815"/>
                  <a:pt x="13299" y="8899"/>
                  <a:pt x="11085" y="8946"/>
                </a:cubicBezTo>
                <a:lnTo>
                  <a:pt x="9215" y="8946"/>
                </a:lnTo>
                <a:lnTo>
                  <a:pt x="9215" y="6970"/>
                </a:lnTo>
                <a:cubicBezTo>
                  <a:pt x="9215" y="6708"/>
                  <a:pt x="9019" y="6577"/>
                  <a:pt x="8823" y="6577"/>
                </a:cubicBezTo>
                <a:cubicBezTo>
                  <a:pt x="8626" y="6577"/>
                  <a:pt x="8430" y="6708"/>
                  <a:pt x="8430" y="6970"/>
                </a:cubicBezTo>
                <a:lnTo>
                  <a:pt x="8430" y="7517"/>
                </a:lnTo>
                <a:lnTo>
                  <a:pt x="5858" y="7517"/>
                </a:lnTo>
                <a:lnTo>
                  <a:pt x="5858" y="6970"/>
                </a:lnTo>
                <a:cubicBezTo>
                  <a:pt x="5840" y="6726"/>
                  <a:pt x="5652" y="6604"/>
                  <a:pt x="5465" y="6604"/>
                </a:cubicBezTo>
                <a:cubicBezTo>
                  <a:pt x="5277" y="6604"/>
                  <a:pt x="5090" y="6726"/>
                  <a:pt x="5072" y="6970"/>
                </a:cubicBezTo>
                <a:lnTo>
                  <a:pt x="5072" y="8946"/>
                </a:lnTo>
                <a:lnTo>
                  <a:pt x="3191" y="8946"/>
                </a:lnTo>
                <a:cubicBezTo>
                  <a:pt x="702" y="8839"/>
                  <a:pt x="702" y="5303"/>
                  <a:pt x="3191" y="5196"/>
                </a:cubicBezTo>
                <a:cubicBezTo>
                  <a:pt x="3536" y="5196"/>
                  <a:pt x="3834" y="4981"/>
                  <a:pt x="3953" y="4672"/>
                </a:cubicBezTo>
                <a:cubicBezTo>
                  <a:pt x="4131" y="4156"/>
                  <a:pt x="4613" y="3839"/>
                  <a:pt x="5124" y="3839"/>
                </a:cubicBezTo>
                <a:cubicBezTo>
                  <a:pt x="5261" y="3839"/>
                  <a:pt x="5400" y="3862"/>
                  <a:pt x="5536" y="3910"/>
                </a:cubicBezTo>
                <a:cubicBezTo>
                  <a:pt x="5625" y="3940"/>
                  <a:pt x="5716" y="3955"/>
                  <a:pt x="5806" y="3955"/>
                </a:cubicBezTo>
                <a:cubicBezTo>
                  <a:pt x="6065" y="3955"/>
                  <a:pt x="6315" y="3830"/>
                  <a:pt x="6465" y="3600"/>
                </a:cubicBezTo>
                <a:cubicBezTo>
                  <a:pt x="6846" y="3041"/>
                  <a:pt x="7441" y="2660"/>
                  <a:pt x="8108" y="2553"/>
                </a:cubicBezTo>
                <a:cubicBezTo>
                  <a:pt x="8132" y="2553"/>
                  <a:pt x="8168" y="2553"/>
                  <a:pt x="8192" y="2541"/>
                </a:cubicBezTo>
                <a:cubicBezTo>
                  <a:pt x="8296" y="2528"/>
                  <a:pt x="8399" y="2521"/>
                  <a:pt x="8502" y="2521"/>
                </a:cubicBezTo>
                <a:close/>
                <a:moveTo>
                  <a:pt x="8430" y="9744"/>
                </a:moveTo>
                <a:lnTo>
                  <a:pt x="8430" y="10339"/>
                </a:lnTo>
                <a:lnTo>
                  <a:pt x="5882" y="10339"/>
                </a:lnTo>
                <a:lnTo>
                  <a:pt x="5882" y="9744"/>
                </a:lnTo>
                <a:close/>
                <a:moveTo>
                  <a:pt x="8430" y="11125"/>
                </a:moveTo>
                <a:lnTo>
                  <a:pt x="8430" y="11756"/>
                </a:lnTo>
                <a:lnTo>
                  <a:pt x="5882" y="11756"/>
                </a:lnTo>
                <a:lnTo>
                  <a:pt x="5882" y="11125"/>
                </a:lnTo>
                <a:close/>
                <a:moveTo>
                  <a:pt x="5389" y="1"/>
                </a:moveTo>
                <a:cubicBezTo>
                  <a:pt x="4672" y="1"/>
                  <a:pt x="3961" y="236"/>
                  <a:pt x="3393" y="731"/>
                </a:cubicBezTo>
                <a:cubicBezTo>
                  <a:pt x="2846" y="1195"/>
                  <a:pt x="2488" y="1850"/>
                  <a:pt x="2369" y="2553"/>
                </a:cubicBezTo>
                <a:cubicBezTo>
                  <a:pt x="2369" y="2565"/>
                  <a:pt x="2357" y="2576"/>
                  <a:pt x="2346" y="2588"/>
                </a:cubicBezTo>
                <a:cubicBezTo>
                  <a:pt x="798" y="2981"/>
                  <a:pt x="0" y="4708"/>
                  <a:pt x="702" y="6136"/>
                </a:cubicBezTo>
                <a:cubicBezTo>
                  <a:pt x="24" y="7827"/>
                  <a:pt x="3203" y="9756"/>
                  <a:pt x="3203" y="9756"/>
                </a:cubicBezTo>
                <a:lnTo>
                  <a:pt x="5072" y="9756"/>
                </a:lnTo>
                <a:lnTo>
                  <a:pt x="5072" y="12959"/>
                </a:lnTo>
                <a:cubicBezTo>
                  <a:pt x="5072" y="13227"/>
                  <a:pt x="5274" y="13360"/>
                  <a:pt x="5477" y="13360"/>
                </a:cubicBezTo>
                <a:cubicBezTo>
                  <a:pt x="5679" y="13360"/>
                  <a:pt x="5882" y="13227"/>
                  <a:pt x="5882" y="12959"/>
                </a:cubicBezTo>
                <a:lnTo>
                  <a:pt x="5882" y="12530"/>
                </a:lnTo>
                <a:lnTo>
                  <a:pt x="8430" y="12530"/>
                </a:lnTo>
                <a:lnTo>
                  <a:pt x="8430" y="12947"/>
                </a:lnTo>
                <a:cubicBezTo>
                  <a:pt x="8430" y="12947"/>
                  <a:pt x="8768" y="13174"/>
                  <a:pt x="9001" y="13174"/>
                </a:cubicBezTo>
                <a:cubicBezTo>
                  <a:pt x="9118" y="13174"/>
                  <a:pt x="9208" y="13117"/>
                  <a:pt x="9215" y="12947"/>
                </a:cubicBezTo>
                <a:lnTo>
                  <a:pt x="9215" y="9720"/>
                </a:lnTo>
                <a:lnTo>
                  <a:pt x="11097" y="9720"/>
                </a:lnTo>
                <a:cubicBezTo>
                  <a:pt x="14240" y="9673"/>
                  <a:pt x="14776" y="5303"/>
                  <a:pt x="11728" y="4505"/>
                </a:cubicBezTo>
                <a:cubicBezTo>
                  <a:pt x="11716" y="4505"/>
                  <a:pt x="11716" y="4505"/>
                  <a:pt x="11716" y="4493"/>
                </a:cubicBezTo>
                <a:cubicBezTo>
                  <a:pt x="11523" y="2963"/>
                  <a:pt x="10100" y="1746"/>
                  <a:pt x="8566" y="1746"/>
                </a:cubicBezTo>
                <a:cubicBezTo>
                  <a:pt x="8489" y="1746"/>
                  <a:pt x="8412" y="1749"/>
                  <a:pt x="8334" y="1755"/>
                </a:cubicBezTo>
                <a:cubicBezTo>
                  <a:pt x="7730" y="620"/>
                  <a:pt x="6552" y="1"/>
                  <a:pt x="5389"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grpSp>
        <p:nvGrpSpPr>
          <p:cNvPr id="1620" name="Google Shape;1620;p69"/>
          <p:cNvGrpSpPr/>
          <p:nvPr/>
        </p:nvGrpSpPr>
        <p:grpSpPr>
          <a:xfrm>
            <a:off x="2958674" y="3630473"/>
            <a:ext cx="815294" cy="808969"/>
            <a:chOff x="1879110" y="1911496"/>
            <a:chExt cx="380658" cy="377705"/>
          </a:xfrm>
        </p:grpSpPr>
        <p:sp>
          <p:nvSpPr>
            <p:cNvPr id="1621" name="Google Shape;1621;p69"/>
            <p:cNvSpPr/>
            <p:nvPr/>
          </p:nvSpPr>
          <p:spPr>
            <a:xfrm>
              <a:off x="1879110" y="1911496"/>
              <a:ext cx="380658" cy="377705"/>
            </a:xfrm>
            <a:custGeom>
              <a:rect b="b" l="l" r="r" t="t"/>
              <a:pathLst>
                <a:path extrusionOk="0" h="13303" w="13407">
                  <a:moveTo>
                    <a:pt x="6705" y="777"/>
                  </a:moveTo>
                  <a:cubicBezTo>
                    <a:pt x="7034" y="777"/>
                    <a:pt x="7365" y="804"/>
                    <a:pt x="7692" y="857"/>
                  </a:cubicBezTo>
                  <a:lnTo>
                    <a:pt x="7811" y="1584"/>
                  </a:lnTo>
                  <a:cubicBezTo>
                    <a:pt x="7835" y="1727"/>
                    <a:pt x="7942" y="1846"/>
                    <a:pt x="8085" y="1893"/>
                  </a:cubicBezTo>
                  <a:cubicBezTo>
                    <a:pt x="8442" y="1989"/>
                    <a:pt x="8787" y="2131"/>
                    <a:pt x="9109" y="2310"/>
                  </a:cubicBezTo>
                  <a:cubicBezTo>
                    <a:pt x="9167" y="2342"/>
                    <a:pt x="9232" y="2357"/>
                    <a:pt x="9296" y="2357"/>
                  </a:cubicBezTo>
                  <a:cubicBezTo>
                    <a:pt x="9378" y="2357"/>
                    <a:pt x="9459" y="2333"/>
                    <a:pt x="9526" y="2286"/>
                  </a:cubicBezTo>
                  <a:lnTo>
                    <a:pt x="10121" y="1858"/>
                  </a:lnTo>
                  <a:cubicBezTo>
                    <a:pt x="10657" y="2239"/>
                    <a:pt x="11121" y="2715"/>
                    <a:pt x="11514" y="3239"/>
                  </a:cubicBezTo>
                  <a:lnTo>
                    <a:pt x="11085" y="3834"/>
                  </a:lnTo>
                  <a:cubicBezTo>
                    <a:pt x="11002" y="3965"/>
                    <a:pt x="10990" y="4120"/>
                    <a:pt x="11061" y="4251"/>
                  </a:cubicBezTo>
                  <a:cubicBezTo>
                    <a:pt x="11240" y="4584"/>
                    <a:pt x="11383" y="4929"/>
                    <a:pt x="11490" y="5287"/>
                  </a:cubicBezTo>
                  <a:cubicBezTo>
                    <a:pt x="11538" y="5429"/>
                    <a:pt x="11657" y="5537"/>
                    <a:pt x="11800" y="5560"/>
                  </a:cubicBezTo>
                  <a:lnTo>
                    <a:pt x="12526" y="5679"/>
                  </a:lnTo>
                  <a:cubicBezTo>
                    <a:pt x="12621" y="6322"/>
                    <a:pt x="12621" y="6989"/>
                    <a:pt x="12526" y="7644"/>
                  </a:cubicBezTo>
                  <a:lnTo>
                    <a:pt x="12514" y="7620"/>
                  </a:lnTo>
                  <a:lnTo>
                    <a:pt x="11800" y="7739"/>
                  </a:lnTo>
                  <a:cubicBezTo>
                    <a:pt x="11645" y="7763"/>
                    <a:pt x="11526" y="7882"/>
                    <a:pt x="11478" y="8025"/>
                  </a:cubicBezTo>
                  <a:cubicBezTo>
                    <a:pt x="11383" y="8382"/>
                    <a:pt x="11240" y="8716"/>
                    <a:pt x="11061" y="9049"/>
                  </a:cubicBezTo>
                  <a:cubicBezTo>
                    <a:pt x="10990" y="9180"/>
                    <a:pt x="11002" y="9335"/>
                    <a:pt x="11085" y="9466"/>
                  </a:cubicBezTo>
                  <a:lnTo>
                    <a:pt x="11514" y="10061"/>
                  </a:lnTo>
                  <a:cubicBezTo>
                    <a:pt x="11323" y="10323"/>
                    <a:pt x="11109" y="10573"/>
                    <a:pt x="10871" y="10811"/>
                  </a:cubicBezTo>
                  <a:cubicBezTo>
                    <a:pt x="10645" y="11049"/>
                    <a:pt x="10395" y="11252"/>
                    <a:pt x="10133" y="11454"/>
                  </a:cubicBezTo>
                  <a:lnTo>
                    <a:pt x="9537" y="11025"/>
                  </a:lnTo>
                  <a:cubicBezTo>
                    <a:pt x="9464" y="10979"/>
                    <a:pt x="9384" y="10955"/>
                    <a:pt x="9304" y="10955"/>
                  </a:cubicBezTo>
                  <a:cubicBezTo>
                    <a:pt x="9241" y="10955"/>
                    <a:pt x="9179" y="10970"/>
                    <a:pt x="9121" y="11002"/>
                  </a:cubicBezTo>
                  <a:cubicBezTo>
                    <a:pt x="8787" y="11180"/>
                    <a:pt x="8454" y="11323"/>
                    <a:pt x="8097" y="11430"/>
                  </a:cubicBezTo>
                  <a:cubicBezTo>
                    <a:pt x="7954" y="11466"/>
                    <a:pt x="7835" y="11585"/>
                    <a:pt x="7823" y="11740"/>
                  </a:cubicBezTo>
                  <a:lnTo>
                    <a:pt x="7704" y="12454"/>
                  </a:lnTo>
                  <a:cubicBezTo>
                    <a:pt x="7376" y="12508"/>
                    <a:pt x="7046" y="12534"/>
                    <a:pt x="6717" y="12534"/>
                  </a:cubicBezTo>
                  <a:cubicBezTo>
                    <a:pt x="6388" y="12534"/>
                    <a:pt x="6061" y="12508"/>
                    <a:pt x="5739" y="12454"/>
                  </a:cubicBezTo>
                  <a:lnTo>
                    <a:pt x="5620" y="11752"/>
                  </a:lnTo>
                  <a:cubicBezTo>
                    <a:pt x="5585" y="11597"/>
                    <a:pt x="5477" y="11478"/>
                    <a:pt x="5335" y="11430"/>
                  </a:cubicBezTo>
                  <a:cubicBezTo>
                    <a:pt x="4977" y="11335"/>
                    <a:pt x="4632" y="11192"/>
                    <a:pt x="4311" y="11013"/>
                  </a:cubicBezTo>
                  <a:cubicBezTo>
                    <a:pt x="4250" y="10980"/>
                    <a:pt x="4181" y="10963"/>
                    <a:pt x="4113" y="10963"/>
                  </a:cubicBezTo>
                  <a:cubicBezTo>
                    <a:pt x="4035" y="10963"/>
                    <a:pt x="3958" y="10986"/>
                    <a:pt x="3894" y="11037"/>
                  </a:cubicBezTo>
                  <a:lnTo>
                    <a:pt x="3299" y="11454"/>
                  </a:lnTo>
                  <a:cubicBezTo>
                    <a:pt x="2775" y="11061"/>
                    <a:pt x="2298" y="10597"/>
                    <a:pt x="1917" y="10061"/>
                  </a:cubicBezTo>
                  <a:lnTo>
                    <a:pt x="2334" y="9466"/>
                  </a:lnTo>
                  <a:cubicBezTo>
                    <a:pt x="2417" y="9347"/>
                    <a:pt x="2429" y="9180"/>
                    <a:pt x="2358" y="9049"/>
                  </a:cubicBezTo>
                  <a:cubicBezTo>
                    <a:pt x="2179" y="8727"/>
                    <a:pt x="2036" y="8382"/>
                    <a:pt x="1941" y="8037"/>
                  </a:cubicBezTo>
                  <a:cubicBezTo>
                    <a:pt x="1894" y="7882"/>
                    <a:pt x="1775" y="7775"/>
                    <a:pt x="1620" y="7751"/>
                  </a:cubicBezTo>
                  <a:lnTo>
                    <a:pt x="905" y="7644"/>
                  </a:lnTo>
                  <a:cubicBezTo>
                    <a:pt x="858" y="7311"/>
                    <a:pt x="822" y="6977"/>
                    <a:pt x="834" y="6644"/>
                  </a:cubicBezTo>
                  <a:cubicBezTo>
                    <a:pt x="822" y="6322"/>
                    <a:pt x="858" y="6001"/>
                    <a:pt x="905" y="5668"/>
                  </a:cubicBezTo>
                  <a:lnTo>
                    <a:pt x="1620" y="5549"/>
                  </a:lnTo>
                  <a:cubicBezTo>
                    <a:pt x="1775" y="5525"/>
                    <a:pt x="1894" y="5418"/>
                    <a:pt x="1929" y="5275"/>
                  </a:cubicBezTo>
                  <a:cubicBezTo>
                    <a:pt x="2036" y="4917"/>
                    <a:pt x="2179" y="4572"/>
                    <a:pt x="2358" y="4251"/>
                  </a:cubicBezTo>
                  <a:cubicBezTo>
                    <a:pt x="2429" y="4120"/>
                    <a:pt x="2417" y="3953"/>
                    <a:pt x="2334" y="3834"/>
                  </a:cubicBezTo>
                  <a:lnTo>
                    <a:pt x="1906" y="3263"/>
                  </a:lnTo>
                  <a:cubicBezTo>
                    <a:pt x="2096" y="2989"/>
                    <a:pt x="2322" y="2739"/>
                    <a:pt x="2548" y="2512"/>
                  </a:cubicBezTo>
                  <a:cubicBezTo>
                    <a:pt x="2787" y="2274"/>
                    <a:pt x="3037" y="2060"/>
                    <a:pt x="3299" y="1869"/>
                  </a:cubicBezTo>
                  <a:lnTo>
                    <a:pt x="3894" y="2286"/>
                  </a:lnTo>
                  <a:cubicBezTo>
                    <a:pt x="3958" y="2337"/>
                    <a:pt x="4035" y="2361"/>
                    <a:pt x="4113" y="2361"/>
                  </a:cubicBezTo>
                  <a:cubicBezTo>
                    <a:pt x="4181" y="2361"/>
                    <a:pt x="4250" y="2343"/>
                    <a:pt x="4311" y="2310"/>
                  </a:cubicBezTo>
                  <a:cubicBezTo>
                    <a:pt x="4632" y="2131"/>
                    <a:pt x="4977" y="1989"/>
                    <a:pt x="5335" y="1893"/>
                  </a:cubicBezTo>
                  <a:cubicBezTo>
                    <a:pt x="5477" y="1846"/>
                    <a:pt x="5585" y="1727"/>
                    <a:pt x="5608" y="1572"/>
                  </a:cubicBezTo>
                  <a:lnTo>
                    <a:pt x="5727" y="857"/>
                  </a:lnTo>
                  <a:cubicBezTo>
                    <a:pt x="6049" y="804"/>
                    <a:pt x="6376" y="777"/>
                    <a:pt x="6705" y="777"/>
                  </a:cubicBezTo>
                  <a:close/>
                  <a:moveTo>
                    <a:pt x="6698" y="0"/>
                  </a:moveTo>
                  <a:cubicBezTo>
                    <a:pt x="6227" y="0"/>
                    <a:pt x="5757" y="48"/>
                    <a:pt x="5299" y="143"/>
                  </a:cubicBezTo>
                  <a:cubicBezTo>
                    <a:pt x="5132" y="167"/>
                    <a:pt x="5013" y="298"/>
                    <a:pt x="4989" y="465"/>
                  </a:cubicBezTo>
                  <a:lnTo>
                    <a:pt x="4870" y="1203"/>
                  </a:lnTo>
                  <a:cubicBezTo>
                    <a:pt x="4620" y="1286"/>
                    <a:pt x="4382" y="1381"/>
                    <a:pt x="4144" y="1500"/>
                  </a:cubicBezTo>
                  <a:lnTo>
                    <a:pt x="3525" y="1060"/>
                  </a:lnTo>
                  <a:cubicBezTo>
                    <a:pt x="3455" y="1009"/>
                    <a:pt x="3372" y="982"/>
                    <a:pt x="3290" y="982"/>
                  </a:cubicBezTo>
                  <a:cubicBezTo>
                    <a:pt x="3218" y="982"/>
                    <a:pt x="3146" y="1003"/>
                    <a:pt x="3084" y="1048"/>
                  </a:cubicBezTo>
                  <a:cubicBezTo>
                    <a:pt x="2298" y="1572"/>
                    <a:pt x="1620" y="2239"/>
                    <a:pt x="1096" y="3036"/>
                  </a:cubicBezTo>
                  <a:cubicBezTo>
                    <a:pt x="1013" y="3167"/>
                    <a:pt x="1013" y="3346"/>
                    <a:pt x="1108" y="3477"/>
                  </a:cubicBezTo>
                  <a:lnTo>
                    <a:pt x="1560" y="4096"/>
                  </a:lnTo>
                  <a:cubicBezTo>
                    <a:pt x="1441" y="4322"/>
                    <a:pt x="1346" y="4572"/>
                    <a:pt x="1263" y="4822"/>
                  </a:cubicBezTo>
                  <a:lnTo>
                    <a:pt x="512" y="4941"/>
                  </a:lnTo>
                  <a:cubicBezTo>
                    <a:pt x="346" y="4965"/>
                    <a:pt x="227" y="5096"/>
                    <a:pt x="191" y="5251"/>
                  </a:cubicBezTo>
                  <a:cubicBezTo>
                    <a:pt x="1" y="6180"/>
                    <a:pt x="1" y="7132"/>
                    <a:pt x="191" y="8061"/>
                  </a:cubicBezTo>
                  <a:cubicBezTo>
                    <a:pt x="227" y="8216"/>
                    <a:pt x="346" y="8335"/>
                    <a:pt x="512" y="8358"/>
                  </a:cubicBezTo>
                  <a:lnTo>
                    <a:pt x="1251" y="8477"/>
                  </a:lnTo>
                  <a:cubicBezTo>
                    <a:pt x="1334" y="8727"/>
                    <a:pt x="1441" y="8966"/>
                    <a:pt x="1548" y="9204"/>
                  </a:cubicBezTo>
                  <a:lnTo>
                    <a:pt x="1108" y="9823"/>
                  </a:lnTo>
                  <a:cubicBezTo>
                    <a:pt x="1013" y="9954"/>
                    <a:pt x="1013" y="10132"/>
                    <a:pt x="1108" y="10275"/>
                  </a:cubicBezTo>
                  <a:cubicBezTo>
                    <a:pt x="1632" y="11061"/>
                    <a:pt x="2298" y="11728"/>
                    <a:pt x="3096" y="12252"/>
                  </a:cubicBezTo>
                  <a:cubicBezTo>
                    <a:pt x="3158" y="12296"/>
                    <a:pt x="3229" y="12317"/>
                    <a:pt x="3302" y="12317"/>
                  </a:cubicBezTo>
                  <a:cubicBezTo>
                    <a:pt x="3384" y="12317"/>
                    <a:pt x="3467" y="12290"/>
                    <a:pt x="3537" y="12240"/>
                  </a:cubicBezTo>
                  <a:lnTo>
                    <a:pt x="4156" y="11799"/>
                  </a:lnTo>
                  <a:cubicBezTo>
                    <a:pt x="4382" y="11906"/>
                    <a:pt x="4632" y="12014"/>
                    <a:pt x="4882" y="12097"/>
                  </a:cubicBezTo>
                  <a:lnTo>
                    <a:pt x="5013" y="12847"/>
                  </a:lnTo>
                  <a:cubicBezTo>
                    <a:pt x="5037" y="13002"/>
                    <a:pt x="5156" y="13133"/>
                    <a:pt x="5311" y="13169"/>
                  </a:cubicBezTo>
                  <a:cubicBezTo>
                    <a:pt x="5775" y="13258"/>
                    <a:pt x="6245" y="13302"/>
                    <a:pt x="6716" y="13302"/>
                  </a:cubicBezTo>
                  <a:cubicBezTo>
                    <a:pt x="7186" y="13302"/>
                    <a:pt x="7656" y="13258"/>
                    <a:pt x="8121" y="13169"/>
                  </a:cubicBezTo>
                  <a:cubicBezTo>
                    <a:pt x="8275" y="13133"/>
                    <a:pt x="8406" y="13002"/>
                    <a:pt x="8430" y="12835"/>
                  </a:cubicBezTo>
                  <a:lnTo>
                    <a:pt x="8549" y="12097"/>
                  </a:lnTo>
                  <a:cubicBezTo>
                    <a:pt x="8799" y="12014"/>
                    <a:pt x="9037" y="11918"/>
                    <a:pt x="9275" y="11799"/>
                  </a:cubicBezTo>
                  <a:lnTo>
                    <a:pt x="9895" y="12240"/>
                  </a:lnTo>
                  <a:cubicBezTo>
                    <a:pt x="9962" y="12295"/>
                    <a:pt x="10042" y="12322"/>
                    <a:pt x="10123" y="12322"/>
                  </a:cubicBezTo>
                  <a:cubicBezTo>
                    <a:pt x="10200" y="12322"/>
                    <a:pt x="10278" y="12298"/>
                    <a:pt x="10347" y="12252"/>
                  </a:cubicBezTo>
                  <a:cubicBezTo>
                    <a:pt x="10728" y="11990"/>
                    <a:pt x="11097" y="11692"/>
                    <a:pt x="11431" y="11359"/>
                  </a:cubicBezTo>
                  <a:cubicBezTo>
                    <a:pt x="11764" y="11025"/>
                    <a:pt x="12062" y="10656"/>
                    <a:pt x="12323" y="10263"/>
                  </a:cubicBezTo>
                  <a:cubicBezTo>
                    <a:pt x="12407" y="10121"/>
                    <a:pt x="12407" y="9942"/>
                    <a:pt x="12312" y="9811"/>
                  </a:cubicBezTo>
                  <a:lnTo>
                    <a:pt x="11859" y="9192"/>
                  </a:lnTo>
                  <a:cubicBezTo>
                    <a:pt x="11978" y="8966"/>
                    <a:pt x="12073" y="8716"/>
                    <a:pt x="12157" y="8466"/>
                  </a:cubicBezTo>
                  <a:lnTo>
                    <a:pt x="12907" y="8346"/>
                  </a:lnTo>
                  <a:cubicBezTo>
                    <a:pt x="13062" y="8323"/>
                    <a:pt x="13193" y="8192"/>
                    <a:pt x="13228" y="8037"/>
                  </a:cubicBezTo>
                  <a:cubicBezTo>
                    <a:pt x="13407" y="7108"/>
                    <a:pt x="13407" y="6156"/>
                    <a:pt x="13228" y="5227"/>
                  </a:cubicBezTo>
                  <a:lnTo>
                    <a:pt x="13228" y="5239"/>
                  </a:lnTo>
                  <a:cubicBezTo>
                    <a:pt x="13193" y="5084"/>
                    <a:pt x="13062" y="4965"/>
                    <a:pt x="12907" y="4941"/>
                  </a:cubicBezTo>
                  <a:lnTo>
                    <a:pt x="12157" y="4810"/>
                  </a:lnTo>
                  <a:cubicBezTo>
                    <a:pt x="12073" y="4560"/>
                    <a:pt x="11978" y="4322"/>
                    <a:pt x="11859" y="4084"/>
                  </a:cubicBezTo>
                  <a:lnTo>
                    <a:pt x="12312" y="3465"/>
                  </a:lnTo>
                  <a:cubicBezTo>
                    <a:pt x="12407" y="3334"/>
                    <a:pt x="12407" y="3155"/>
                    <a:pt x="12323" y="3012"/>
                  </a:cubicBezTo>
                  <a:cubicBezTo>
                    <a:pt x="11800" y="2227"/>
                    <a:pt x="11121" y="1560"/>
                    <a:pt x="10335" y="1036"/>
                  </a:cubicBezTo>
                  <a:cubicBezTo>
                    <a:pt x="10266" y="996"/>
                    <a:pt x="10189" y="975"/>
                    <a:pt x="10112" y="975"/>
                  </a:cubicBezTo>
                  <a:cubicBezTo>
                    <a:pt x="10031" y="975"/>
                    <a:pt x="9950" y="999"/>
                    <a:pt x="9883" y="1048"/>
                  </a:cubicBezTo>
                  <a:lnTo>
                    <a:pt x="9264" y="1488"/>
                  </a:lnTo>
                  <a:cubicBezTo>
                    <a:pt x="9037" y="1381"/>
                    <a:pt x="8799" y="1274"/>
                    <a:pt x="8549" y="1191"/>
                  </a:cubicBezTo>
                  <a:lnTo>
                    <a:pt x="8418" y="441"/>
                  </a:lnTo>
                  <a:cubicBezTo>
                    <a:pt x="8394" y="286"/>
                    <a:pt x="8263" y="167"/>
                    <a:pt x="8097" y="143"/>
                  </a:cubicBezTo>
                  <a:cubicBezTo>
                    <a:pt x="7638" y="48"/>
                    <a:pt x="7168" y="0"/>
                    <a:pt x="6698"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1622" name="Google Shape;1622;p69"/>
            <p:cNvSpPr/>
            <p:nvPr/>
          </p:nvSpPr>
          <p:spPr>
            <a:xfrm>
              <a:off x="2031918" y="2062715"/>
              <a:ext cx="78789" cy="75524"/>
            </a:xfrm>
            <a:custGeom>
              <a:rect b="b" l="l" r="r" t="t"/>
              <a:pathLst>
                <a:path extrusionOk="0" h="2660" w="2775">
                  <a:moveTo>
                    <a:pt x="1329" y="786"/>
                  </a:moveTo>
                  <a:cubicBezTo>
                    <a:pt x="1464" y="786"/>
                    <a:pt x="1602" y="836"/>
                    <a:pt x="1715" y="949"/>
                  </a:cubicBezTo>
                  <a:cubicBezTo>
                    <a:pt x="1929" y="1151"/>
                    <a:pt x="1929" y="1496"/>
                    <a:pt x="1715" y="1711"/>
                  </a:cubicBezTo>
                  <a:cubicBezTo>
                    <a:pt x="1602" y="1823"/>
                    <a:pt x="1464" y="1874"/>
                    <a:pt x="1329" y="1874"/>
                  </a:cubicBezTo>
                  <a:cubicBezTo>
                    <a:pt x="1051" y="1874"/>
                    <a:pt x="786" y="1659"/>
                    <a:pt x="786" y="1330"/>
                  </a:cubicBezTo>
                  <a:cubicBezTo>
                    <a:pt x="786" y="1001"/>
                    <a:pt x="1051" y="786"/>
                    <a:pt x="1329" y="786"/>
                  </a:cubicBezTo>
                  <a:close/>
                  <a:moveTo>
                    <a:pt x="1338" y="0"/>
                  </a:moveTo>
                  <a:cubicBezTo>
                    <a:pt x="656" y="0"/>
                    <a:pt x="0" y="531"/>
                    <a:pt x="0" y="1330"/>
                  </a:cubicBezTo>
                  <a:cubicBezTo>
                    <a:pt x="0" y="2128"/>
                    <a:pt x="656" y="2659"/>
                    <a:pt x="1338" y="2659"/>
                  </a:cubicBezTo>
                  <a:cubicBezTo>
                    <a:pt x="1663" y="2659"/>
                    <a:pt x="1994" y="2539"/>
                    <a:pt x="2262" y="2270"/>
                  </a:cubicBezTo>
                  <a:cubicBezTo>
                    <a:pt x="2774" y="1747"/>
                    <a:pt x="2774" y="913"/>
                    <a:pt x="2262" y="389"/>
                  </a:cubicBezTo>
                  <a:cubicBezTo>
                    <a:pt x="1994" y="120"/>
                    <a:pt x="1663" y="0"/>
                    <a:pt x="1338"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1623" name="Google Shape;1623;p69"/>
            <p:cNvSpPr/>
            <p:nvPr/>
          </p:nvSpPr>
          <p:spPr>
            <a:xfrm>
              <a:off x="1912925" y="1976146"/>
              <a:ext cx="295026" cy="248633"/>
            </a:xfrm>
            <a:custGeom>
              <a:rect b="b" l="l" r="r" t="t"/>
              <a:pathLst>
                <a:path extrusionOk="0" h="8757" w="10391">
                  <a:moveTo>
                    <a:pt x="4370" y="962"/>
                  </a:moveTo>
                  <a:lnTo>
                    <a:pt x="4370" y="962"/>
                  </a:lnTo>
                  <a:cubicBezTo>
                    <a:pt x="4382" y="2000"/>
                    <a:pt x="3167" y="3224"/>
                    <a:pt x="2137" y="3224"/>
                  </a:cubicBezTo>
                  <a:cubicBezTo>
                    <a:pt x="2127" y="3224"/>
                    <a:pt x="2117" y="3224"/>
                    <a:pt x="2108" y="3224"/>
                  </a:cubicBezTo>
                  <a:cubicBezTo>
                    <a:pt x="2274" y="2700"/>
                    <a:pt x="2572" y="2224"/>
                    <a:pt x="2965" y="1831"/>
                  </a:cubicBezTo>
                  <a:cubicBezTo>
                    <a:pt x="3358" y="1438"/>
                    <a:pt x="3834" y="1140"/>
                    <a:pt x="4370" y="962"/>
                  </a:cubicBezTo>
                  <a:close/>
                  <a:moveTo>
                    <a:pt x="6668" y="962"/>
                  </a:moveTo>
                  <a:lnTo>
                    <a:pt x="6668" y="962"/>
                  </a:lnTo>
                  <a:cubicBezTo>
                    <a:pt x="7727" y="1331"/>
                    <a:pt x="8561" y="2152"/>
                    <a:pt x="8930" y="3224"/>
                  </a:cubicBezTo>
                  <a:cubicBezTo>
                    <a:pt x="8920" y="3224"/>
                    <a:pt x="8910" y="3224"/>
                    <a:pt x="8900" y="3224"/>
                  </a:cubicBezTo>
                  <a:cubicBezTo>
                    <a:pt x="7871" y="3224"/>
                    <a:pt x="6656" y="2000"/>
                    <a:pt x="6668" y="962"/>
                  </a:cubicBezTo>
                  <a:close/>
                  <a:moveTo>
                    <a:pt x="2112" y="5522"/>
                  </a:moveTo>
                  <a:cubicBezTo>
                    <a:pt x="3191" y="5522"/>
                    <a:pt x="4382" y="6718"/>
                    <a:pt x="4370" y="7796"/>
                  </a:cubicBezTo>
                  <a:cubicBezTo>
                    <a:pt x="3298" y="7439"/>
                    <a:pt x="2465" y="6593"/>
                    <a:pt x="2096" y="5522"/>
                  </a:cubicBezTo>
                  <a:cubicBezTo>
                    <a:pt x="2101" y="5522"/>
                    <a:pt x="2106" y="5522"/>
                    <a:pt x="2112" y="5522"/>
                  </a:cubicBezTo>
                  <a:close/>
                  <a:moveTo>
                    <a:pt x="8900" y="5521"/>
                  </a:moveTo>
                  <a:cubicBezTo>
                    <a:pt x="8910" y="5521"/>
                    <a:pt x="8920" y="5522"/>
                    <a:pt x="8930" y="5522"/>
                  </a:cubicBezTo>
                  <a:cubicBezTo>
                    <a:pt x="8751" y="6058"/>
                    <a:pt x="8465" y="6534"/>
                    <a:pt x="8061" y="6927"/>
                  </a:cubicBezTo>
                  <a:cubicBezTo>
                    <a:pt x="7668" y="7320"/>
                    <a:pt x="7192" y="7617"/>
                    <a:pt x="6668" y="7796"/>
                  </a:cubicBezTo>
                  <a:cubicBezTo>
                    <a:pt x="6644" y="6746"/>
                    <a:pt x="7859" y="5521"/>
                    <a:pt x="8900" y="5521"/>
                  </a:cubicBezTo>
                  <a:close/>
                  <a:moveTo>
                    <a:pt x="5519" y="777"/>
                  </a:moveTo>
                  <a:cubicBezTo>
                    <a:pt x="5644" y="777"/>
                    <a:pt x="5769" y="783"/>
                    <a:pt x="5894" y="795"/>
                  </a:cubicBezTo>
                  <a:cubicBezTo>
                    <a:pt x="5779" y="2372"/>
                    <a:pt x="7421" y="4004"/>
                    <a:pt x="8939" y="4004"/>
                  </a:cubicBezTo>
                  <a:cubicBezTo>
                    <a:pt x="8992" y="4004"/>
                    <a:pt x="9044" y="4002"/>
                    <a:pt x="9097" y="3998"/>
                  </a:cubicBezTo>
                  <a:cubicBezTo>
                    <a:pt x="9120" y="4248"/>
                    <a:pt x="9120" y="4498"/>
                    <a:pt x="9097" y="4748"/>
                  </a:cubicBezTo>
                  <a:cubicBezTo>
                    <a:pt x="9041" y="4744"/>
                    <a:pt x="8985" y="4742"/>
                    <a:pt x="8930" y="4742"/>
                  </a:cubicBezTo>
                  <a:cubicBezTo>
                    <a:pt x="8156" y="4742"/>
                    <a:pt x="7412" y="5123"/>
                    <a:pt x="6834" y="5700"/>
                  </a:cubicBezTo>
                  <a:cubicBezTo>
                    <a:pt x="6179" y="6355"/>
                    <a:pt x="5834" y="7201"/>
                    <a:pt x="5894" y="7951"/>
                  </a:cubicBezTo>
                  <a:cubicBezTo>
                    <a:pt x="5769" y="7969"/>
                    <a:pt x="5644" y="7977"/>
                    <a:pt x="5519" y="7977"/>
                  </a:cubicBezTo>
                  <a:cubicBezTo>
                    <a:pt x="5394" y="7977"/>
                    <a:pt x="5269" y="7969"/>
                    <a:pt x="5145" y="7951"/>
                  </a:cubicBezTo>
                  <a:lnTo>
                    <a:pt x="5145" y="7951"/>
                  </a:lnTo>
                  <a:cubicBezTo>
                    <a:pt x="5200" y="7192"/>
                    <a:pt x="4855" y="6352"/>
                    <a:pt x="4203" y="5688"/>
                  </a:cubicBezTo>
                  <a:cubicBezTo>
                    <a:pt x="3597" y="5082"/>
                    <a:pt x="2817" y="4741"/>
                    <a:pt x="2100" y="4741"/>
                  </a:cubicBezTo>
                  <a:cubicBezTo>
                    <a:pt x="2043" y="4741"/>
                    <a:pt x="1985" y="4743"/>
                    <a:pt x="1929" y="4748"/>
                  </a:cubicBezTo>
                  <a:cubicBezTo>
                    <a:pt x="1905" y="4498"/>
                    <a:pt x="1905" y="4248"/>
                    <a:pt x="1929" y="3998"/>
                  </a:cubicBezTo>
                  <a:lnTo>
                    <a:pt x="2096" y="3998"/>
                  </a:lnTo>
                  <a:cubicBezTo>
                    <a:pt x="2358" y="3998"/>
                    <a:pt x="2620" y="3962"/>
                    <a:pt x="2881" y="3867"/>
                  </a:cubicBezTo>
                  <a:cubicBezTo>
                    <a:pt x="4132" y="3498"/>
                    <a:pt x="5251" y="2033"/>
                    <a:pt x="5144" y="795"/>
                  </a:cubicBezTo>
                  <a:cubicBezTo>
                    <a:pt x="5269" y="783"/>
                    <a:pt x="5394" y="777"/>
                    <a:pt x="5519" y="777"/>
                  </a:cubicBezTo>
                  <a:close/>
                  <a:moveTo>
                    <a:pt x="5525" y="0"/>
                  </a:moveTo>
                  <a:cubicBezTo>
                    <a:pt x="5233" y="0"/>
                    <a:pt x="4941" y="27"/>
                    <a:pt x="4655" y="81"/>
                  </a:cubicBezTo>
                  <a:cubicBezTo>
                    <a:pt x="4632" y="81"/>
                    <a:pt x="4608" y="93"/>
                    <a:pt x="4572" y="93"/>
                  </a:cubicBezTo>
                  <a:cubicBezTo>
                    <a:pt x="0" y="1200"/>
                    <a:pt x="12" y="7570"/>
                    <a:pt x="4584" y="8653"/>
                  </a:cubicBezTo>
                  <a:cubicBezTo>
                    <a:pt x="4608" y="8665"/>
                    <a:pt x="4632" y="8665"/>
                    <a:pt x="4655" y="8665"/>
                  </a:cubicBezTo>
                  <a:cubicBezTo>
                    <a:pt x="4954" y="8727"/>
                    <a:pt x="5250" y="8756"/>
                    <a:pt x="5540" y="8756"/>
                  </a:cubicBezTo>
                  <a:cubicBezTo>
                    <a:pt x="8210" y="8756"/>
                    <a:pt x="10391" y="6256"/>
                    <a:pt x="9811" y="3474"/>
                  </a:cubicBezTo>
                  <a:cubicBezTo>
                    <a:pt x="9811" y="3474"/>
                    <a:pt x="9811" y="3462"/>
                    <a:pt x="9811" y="3462"/>
                  </a:cubicBezTo>
                  <a:cubicBezTo>
                    <a:pt x="9489" y="1831"/>
                    <a:pt x="8073" y="414"/>
                    <a:pt x="6465" y="93"/>
                  </a:cubicBezTo>
                  <a:cubicBezTo>
                    <a:pt x="6441" y="93"/>
                    <a:pt x="6418" y="81"/>
                    <a:pt x="6394" y="81"/>
                  </a:cubicBezTo>
                  <a:cubicBezTo>
                    <a:pt x="6108" y="27"/>
                    <a:pt x="5816" y="0"/>
                    <a:pt x="5525"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grpSp>
      <p:grpSp>
        <p:nvGrpSpPr>
          <p:cNvPr id="1624" name="Google Shape;1624;p69"/>
          <p:cNvGrpSpPr/>
          <p:nvPr/>
        </p:nvGrpSpPr>
        <p:grpSpPr>
          <a:xfrm>
            <a:off x="10765493" y="3630179"/>
            <a:ext cx="626354" cy="809578"/>
            <a:chOff x="6940357" y="3710161"/>
            <a:chExt cx="292443" cy="377989"/>
          </a:xfrm>
        </p:grpSpPr>
        <p:sp>
          <p:nvSpPr>
            <p:cNvPr id="1625" name="Google Shape;1625;p69"/>
            <p:cNvSpPr/>
            <p:nvPr/>
          </p:nvSpPr>
          <p:spPr>
            <a:xfrm>
              <a:off x="6940357" y="3829921"/>
              <a:ext cx="292443" cy="258230"/>
            </a:xfrm>
            <a:custGeom>
              <a:rect b="b" l="l" r="r" t="t"/>
              <a:pathLst>
                <a:path extrusionOk="0" h="9095" w="10300">
                  <a:moveTo>
                    <a:pt x="2442" y="798"/>
                  </a:moveTo>
                  <a:lnTo>
                    <a:pt x="2442" y="1869"/>
                  </a:lnTo>
                  <a:lnTo>
                    <a:pt x="775" y="1869"/>
                  </a:lnTo>
                  <a:lnTo>
                    <a:pt x="775" y="798"/>
                  </a:lnTo>
                  <a:close/>
                  <a:moveTo>
                    <a:pt x="9526" y="798"/>
                  </a:moveTo>
                  <a:lnTo>
                    <a:pt x="9526" y="1869"/>
                  </a:lnTo>
                  <a:lnTo>
                    <a:pt x="7859" y="1869"/>
                  </a:lnTo>
                  <a:lnTo>
                    <a:pt x="7859" y="798"/>
                  </a:lnTo>
                  <a:close/>
                  <a:moveTo>
                    <a:pt x="9514" y="2643"/>
                  </a:moveTo>
                  <a:lnTo>
                    <a:pt x="9526" y="3977"/>
                  </a:lnTo>
                  <a:cubicBezTo>
                    <a:pt x="9401" y="6880"/>
                    <a:pt x="7275" y="8330"/>
                    <a:pt x="5149" y="8330"/>
                  </a:cubicBezTo>
                  <a:cubicBezTo>
                    <a:pt x="3021" y="8330"/>
                    <a:pt x="894" y="6877"/>
                    <a:pt x="775" y="3977"/>
                  </a:cubicBezTo>
                  <a:lnTo>
                    <a:pt x="775" y="2643"/>
                  </a:lnTo>
                  <a:lnTo>
                    <a:pt x="2442" y="2643"/>
                  </a:lnTo>
                  <a:lnTo>
                    <a:pt x="2442" y="3977"/>
                  </a:lnTo>
                  <a:cubicBezTo>
                    <a:pt x="2519" y="5781"/>
                    <a:pt x="3841" y="6682"/>
                    <a:pt x="5162" y="6682"/>
                  </a:cubicBezTo>
                  <a:cubicBezTo>
                    <a:pt x="6484" y="6682"/>
                    <a:pt x="7805" y="5781"/>
                    <a:pt x="7883" y="3977"/>
                  </a:cubicBezTo>
                  <a:lnTo>
                    <a:pt x="7883" y="2643"/>
                  </a:lnTo>
                  <a:close/>
                  <a:moveTo>
                    <a:pt x="394" y="0"/>
                  </a:moveTo>
                  <a:cubicBezTo>
                    <a:pt x="179" y="0"/>
                    <a:pt x="1" y="167"/>
                    <a:pt x="1" y="393"/>
                  </a:cubicBezTo>
                  <a:lnTo>
                    <a:pt x="1" y="3965"/>
                  </a:lnTo>
                  <a:cubicBezTo>
                    <a:pt x="144" y="7386"/>
                    <a:pt x="2645" y="9095"/>
                    <a:pt x="5147" y="9095"/>
                  </a:cubicBezTo>
                  <a:cubicBezTo>
                    <a:pt x="7651" y="9095"/>
                    <a:pt x="10157" y="7383"/>
                    <a:pt x="10300" y="3965"/>
                  </a:cubicBezTo>
                  <a:lnTo>
                    <a:pt x="10300" y="393"/>
                  </a:lnTo>
                  <a:cubicBezTo>
                    <a:pt x="10300" y="167"/>
                    <a:pt x="10121" y="0"/>
                    <a:pt x="9907" y="0"/>
                  </a:cubicBezTo>
                  <a:lnTo>
                    <a:pt x="7466" y="0"/>
                  </a:lnTo>
                  <a:cubicBezTo>
                    <a:pt x="7252" y="0"/>
                    <a:pt x="7073" y="167"/>
                    <a:pt x="7073" y="393"/>
                  </a:cubicBezTo>
                  <a:lnTo>
                    <a:pt x="7073" y="3965"/>
                  </a:lnTo>
                  <a:cubicBezTo>
                    <a:pt x="7020" y="5245"/>
                    <a:pt x="6082" y="5885"/>
                    <a:pt x="5144" y="5885"/>
                  </a:cubicBezTo>
                  <a:cubicBezTo>
                    <a:pt x="4207" y="5885"/>
                    <a:pt x="3269" y="5245"/>
                    <a:pt x="3216" y="3965"/>
                  </a:cubicBezTo>
                  <a:lnTo>
                    <a:pt x="3216" y="393"/>
                  </a:lnTo>
                  <a:cubicBezTo>
                    <a:pt x="3216" y="167"/>
                    <a:pt x="3049" y="0"/>
                    <a:pt x="2835"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1626" name="Google Shape;1626;p69"/>
            <p:cNvSpPr/>
            <p:nvPr/>
          </p:nvSpPr>
          <p:spPr>
            <a:xfrm>
              <a:off x="7037090" y="3755107"/>
              <a:ext cx="97670" cy="36342"/>
            </a:xfrm>
            <a:custGeom>
              <a:rect b="b" l="l" r="r" t="t"/>
              <a:pathLst>
                <a:path extrusionOk="0" h="1280" w="3440">
                  <a:moveTo>
                    <a:pt x="1739" y="1"/>
                  </a:moveTo>
                  <a:cubicBezTo>
                    <a:pt x="1211" y="1"/>
                    <a:pt x="684" y="200"/>
                    <a:pt x="285" y="599"/>
                  </a:cubicBezTo>
                  <a:cubicBezTo>
                    <a:pt x="1" y="883"/>
                    <a:pt x="259" y="1280"/>
                    <a:pt x="562" y="1280"/>
                  </a:cubicBezTo>
                  <a:cubicBezTo>
                    <a:pt x="653" y="1280"/>
                    <a:pt x="747" y="1244"/>
                    <a:pt x="833" y="1159"/>
                  </a:cubicBezTo>
                  <a:cubicBezTo>
                    <a:pt x="1083" y="909"/>
                    <a:pt x="1410" y="784"/>
                    <a:pt x="1737" y="784"/>
                  </a:cubicBezTo>
                  <a:cubicBezTo>
                    <a:pt x="2065" y="784"/>
                    <a:pt x="2392" y="909"/>
                    <a:pt x="2642" y="1159"/>
                  </a:cubicBezTo>
                  <a:cubicBezTo>
                    <a:pt x="2726" y="1230"/>
                    <a:pt x="2821" y="1266"/>
                    <a:pt x="2928" y="1266"/>
                  </a:cubicBezTo>
                  <a:cubicBezTo>
                    <a:pt x="3273" y="1266"/>
                    <a:pt x="3440" y="849"/>
                    <a:pt x="3202" y="599"/>
                  </a:cubicBezTo>
                  <a:cubicBezTo>
                    <a:pt x="2797" y="200"/>
                    <a:pt x="2267" y="1"/>
                    <a:pt x="1739"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1627" name="Google Shape;1627;p69"/>
            <p:cNvSpPr/>
            <p:nvPr/>
          </p:nvSpPr>
          <p:spPr>
            <a:xfrm>
              <a:off x="7006284" y="3710161"/>
              <a:ext cx="161582" cy="49375"/>
            </a:xfrm>
            <a:custGeom>
              <a:rect b="b" l="l" r="r" t="t"/>
              <a:pathLst>
                <a:path extrusionOk="0" h="1739" w="5691">
                  <a:moveTo>
                    <a:pt x="2828" y="0"/>
                  </a:moveTo>
                  <a:cubicBezTo>
                    <a:pt x="1879" y="0"/>
                    <a:pt x="929" y="354"/>
                    <a:pt x="251" y="1063"/>
                  </a:cubicBezTo>
                  <a:cubicBezTo>
                    <a:pt x="1" y="1313"/>
                    <a:pt x="167" y="1730"/>
                    <a:pt x="524" y="1730"/>
                  </a:cubicBezTo>
                  <a:cubicBezTo>
                    <a:pt x="620" y="1730"/>
                    <a:pt x="727" y="1694"/>
                    <a:pt x="798" y="1622"/>
                  </a:cubicBezTo>
                  <a:cubicBezTo>
                    <a:pt x="1334" y="1063"/>
                    <a:pt x="2081" y="783"/>
                    <a:pt x="2828" y="783"/>
                  </a:cubicBezTo>
                  <a:cubicBezTo>
                    <a:pt x="3575" y="783"/>
                    <a:pt x="4323" y="1063"/>
                    <a:pt x="4858" y="1622"/>
                  </a:cubicBezTo>
                  <a:cubicBezTo>
                    <a:pt x="4940" y="1704"/>
                    <a:pt x="5032" y="1739"/>
                    <a:pt x="5122" y="1739"/>
                  </a:cubicBezTo>
                  <a:cubicBezTo>
                    <a:pt x="5423" y="1739"/>
                    <a:pt x="5691" y="1348"/>
                    <a:pt x="5406" y="1063"/>
                  </a:cubicBezTo>
                  <a:cubicBezTo>
                    <a:pt x="4727" y="354"/>
                    <a:pt x="3778" y="0"/>
                    <a:pt x="2828"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1628" name="Google Shape;1628;p69"/>
            <p:cNvSpPr/>
            <p:nvPr/>
          </p:nvSpPr>
          <p:spPr>
            <a:xfrm>
              <a:off x="7071530" y="3801585"/>
              <a:ext cx="29784" cy="22260"/>
            </a:xfrm>
            <a:custGeom>
              <a:rect b="b" l="l" r="r" t="t"/>
              <a:pathLst>
                <a:path extrusionOk="0" h="784" w="1049">
                  <a:moveTo>
                    <a:pt x="530" y="1"/>
                  </a:moveTo>
                  <a:cubicBezTo>
                    <a:pt x="429" y="1"/>
                    <a:pt x="328" y="40"/>
                    <a:pt x="251" y="117"/>
                  </a:cubicBezTo>
                  <a:cubicBezTo>
                    <a:pt x="1" y="367"/>
                    <a:pt x="179" y="784"/>
                    <a:pt x="524" y="784"/>
                  </a:cubicBezTo>
                  <a:cubicBezTo>
                    <a:pt x="882" y="784"/>
                    <a:pt x="1048" y="367"/>
                    <a:pt x="810" y="117"/>
                  </a:cubicBezTo>
                  <a:cubicBezTo>
                    <a:pt x="733" y="40"/>
                    <a:pt x="632" y="1"/>
                    <a:pt x="530"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2" name="Shape 1632"/>
        <p:cNvGrpSpPr/>
        <p:nvPr/>
      </p:nvGrpSpPr>
      <p:grpSpPr>
        <a:xfrm>
          <a:off x="0" y="0"/>
          <a:ext cx="0" cy="0"/>
          <a:chOff x="0" y="0"/>
          <a:chExt cx="0" cy="0"/>
        </a:xfrm>
      </p:grpSpPr>
      <p:sp>
        <p:nvSpPr>
          <p:cNvPr id="1633" name="Google Shape;1633;p70"/>
          <p:cNvSpPr txBox="1"/>
          <p:nvPr>
            <p:ph type="title"/>
          </p:nvPr>
        </p:nvSpPr>
        <p:spPr>
          <a:xfrm>
            <a:off x="1517550" y="781573"/>
            <a:ext cx="152526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ENTERING A NEW PRODUCT</a:t>
            </a:r>
            <a:endParaRPr/>
          </a:p>
        </p:txBody>
      </p:sp>
      <p:sp>
        <p:nvSpPr>
          <p:cNvPr id="1634" name="Google Shape;1634;p70"/>
          <p:cNvSpPr txBox="1"/>
          <p:nvPr/>
        </p:nvSpPr>
        <p:spPr>
          <a:xfrm>
            <a:off x="2773900" y="3759543"/>
            <a:ext cx="4144800" cy="7320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dk2"/>
                </a:solidFill>
                <a:latin typeface="Spartan"/>
                <a:ea typeface="Spartan"/>
                <a:cs typeface="Spartan"/>
                <a:sym typeface="Spartan"/>
              </a:rPr>
              <a:t>SWEET SPOT</a:t>
            </a:r>
            <a:endParaRPr b="1" sz="3600">
              <a:solidFill>
                <a:schemeClr val="dk2"/>
              </a:solidFill>
              <a:latin typeface="Spartan"/>
              <a:ea typeface="Spartan"/>
              <a:cs typeface="Spartan"/>
              <a:sym typeface="Spartan"/>
            </a:endParaRPr>
          </a:p>
        </p:txBody>
      </p:sp>
      <p:sp>
        <p:nvSpPr>
          <p:cNvPr id="1635" name="Google Shape;1635;p70"/>
          <p:cNvSpPr txBox="1"/>
          <p:nvPr/>
        </p:nvSpPr>
        <p:spPr>
          <a:xfrm>
            <a:off x="9470910" y="2187350"/>
            <a:ext cx="4552800" cy="9816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b="1" lang="en" sz="3600">
                <a:solidFill>
                  <a:schemeClr val="dk2"/>
                </a:solidFill>
                <a:latin typeface="Spartan"/>
                <a:ea typeface="Spartan"/>
                <a:cs typeface="Spartan"/>
                <a:sym typeface="Spartan"/>
              </a:rPr>
              <a:t>DESIRABILITY</a:t>
            </a:r>
            <a:endParaRPr b="1" sz="3600">
              <a:solidFill>
                <a:schemeClr val="dk2"/>
              </a:solidFill>
              <a:latin typeface="Spartan"/>
              <a:ea typeface="Spartan"/>
              <a:cs typeface="Spartan"/>
              <a:sym typeface="Spartan"/>
            </a:endParaRPr>
          </a:p>
        </p:txBody>
      </p:sp>
      <p:sp>
        <p:nvSpPr>
          <p:cNvPr id="1636" name="Google Shape;1636;p70"/>
          <p:cNvSpPr txBox="1"/>
          <p:nvPr/>
        </p:nvSpPr>
        <p:spPr>
          <a:xfrm>
            <a:off x="9470910" y="2864150"/>
            <a:ext cx="4552800" cy="17502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2800">
                <a:solidFill>
                  <a:schemeClr val="lt1"/>
                </a:solidFill>
                <a:latin typeface="Alef"/>
                <a:ea typeface="Alef"/>
                <a:cs typeface="Alef"/>
                <a:sym typeface="Alef"/>
              </a:rPr>
              <a:t>Jupiter is a gas giant and the biggest planet in the Solar System</a:t>
            </a:r>
            <a:endParaRPr sz="2800">
              <a:solidFill>
                <a:schemeClr val="lt1"/>
              </a:solidFill>
              <a:latin typeface="Alef"/>
              <a:ea typeface="Alef"/>
              <a:cs typeface="Alef"/>
              <a:sym typeface="Alef"/>
            </a:endParaRPr>
          </a:p>
        </p:txBody>
      </p:sp>
      <p:sp>
        <p:nvSpPr>
          <p:cNvPr id="1637" name="Google Shape;1637;p70"/>
          <p:cNvSpPr txBox="1"/>
          <p:nvPr/>
        </p:nvSpPr>
        <p:spPr>
          <a:xfrm>
            <a:off x="11729507" y="6411200"/>
            <a:ext cx="4552800" cy="9816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b="1" lang="en" sz="3600">
                <a:solidFill>
                  <a:schemeClr val="dk2"/>
                </a:solidFill>
                <a:latin typeface="Spartan"/>
                <a:ea typeface="Spartan"/>
                <a:cs typeface="Spartan"/>
                <a:sym typeface="Spartan"/>
              </a:rPr>
              <a:t>FEASIBILITY</a:t>
            </a:r>
            <a:endParaRPr b="1" sz="3600">
              <a:solidFill>
                <a:schemeClr val="dk2"/>
              </a:solidFill>
              <a:latin typeface="Spartan"/>
              <a:ea typeface="Spartan"/>
              <a:cs typeface="Spartan"/>
              <a:sym typeface="Spartan"/>
            </a:endParaRPr>
          </a:p>
        </p:txBody>
      </p:sp>
      <p:sp>
        <p:nvSpPr>
          <p:cNvPr id="1638" name="Google Shape;1638;p70"/>
          <p:cNvSpPr txBox="1"/>
          <p:nvPr/>
        </p:nvSpPr>
        <p:spPr>
          <a:xfrm>
            <a:off x="11729507" y="7088000"/>
            <a:ext cx="4552800" cy="17502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2800">
                <a:solidFill>
                  <a:schemeClr val="lt1"/>
                </a:solidFill>
                <a:latin typeface="Alef"/>
                <a:ea typeface="Alef"/>
                <a:cs typeface="Alef"/>
                <a:sym typeface="Alef"/>
              </a:rPr>
              <a:t>The reason why Neptune is blue is due to the presence of gas methane</a:t>
            </a:r>
            <a:endParaRPr sz="2800">
              <a:solidFill>
                <a:schemeClr val="lt1"/>
              </a:solidFill>
              <a:latin typeface="Alef"/>
              <a:ea typeface="Alef"/>
              <a:cs typeface="Alef"/>
              <a:sym typeface="Alef"/>
            </a:endParaRPr>
          </a:p>
        </p:txBody>
      </p:sp>
      <p:sp>
        <p:nvSpPr>
          <p:cNvPr id="1639" name="Google Shape;1639;p70"/>
          <p:cNvSpPr txBox="1"/>
          <p:nvPr/>
        </p:nvSpPr>
        <p:spPr>
          <a:xfrm>
            <a:off x="2005693" y="6411200"/>
            <a:ext cx="4552800" cy="981600"/>
          </a:xfrm>
          <a:prstGeom prst="rect">
            <a:avLst/>
          </a:prstGeom>
          <a:noFill/>
          <a:ln>
            <a:noFill/>
          </a:ln>
        </p:spPr>
        <p:txBody>
          <a:bodyPr anchorCtr="0" anchor="ctr" bIns="182850" lIns="182850" spcFirstLastPara="1" rIns="182850" wrap="square" tIns="182850">
            <a:noAutofit/>
          </a:bodyPr>
          <a:lstStyle/>
          <a:p>
            <a:pPr indent="0" lvl="0" marL="0" rtl="0" algn="r">
              <a:spcBef>
                <a:spcPts val="0"/>
              </a:spcBef>
              <a:spcAft>
                <a:spcPts val="0"/>
              </a:spcAft>
              <a:buNone/>
            </a:pPr>
            <a:r>
              <a:rPr b="1" lang="en" sz="3600">
                <a:solidFill>
                  <a:schemeClr val="dk2"/>
                </a:solidFill>
                <a:latin typeface="Spartan"/>
                <a:ea typeface="Spartan"/>
                <a:cs typeface="Spartan"/>
                <a:sym typeface="Spartan"/>
              </a:rPr>
              <a:t>PROFITABILITY</a:t>
            </a:r>
            <a:endParaRPr b="1" sz="3600">
              <a:solidFill>
                <a:schemeClr val="dk2"/>
              </a:solidFill>
              <a:latin typeface="Spartan"/>
              <a:ea typeface="Spartan"/>
              <a:cs typeface="Spartan"/>
              <a:sym typeface="Spartan"/>
            </a:endParaRPr>
          </a:p>
        </p:txBody>
      </p:sp>
      <p:sp>
        <p:nvSpPr>
          <p:cNvPr id="1640" name="Google Shape;1640;p70"/>
          <p:cNvSpPr txBox="1"/>
          <p:nvPr/>
        </p:nvSpPr>
        <p:spPr>
          <a:xfrm>
            <a:off x="2005693" y="7088000"/>
            <a:ext cx="4552800" cy="1750200"/>
          </a:xfrm>
          <a:prstGeom prst="rect">
            <a:avLst/>
          </a:prstGeom>
          <a:noFill/>
          <a:ln>
            <a:noFill/>
          </a:ln>
        </p:spPr>
        <p:txBody>
          <a:bodyPr anchorCtr="0" anchor="t" bIns="182850" lIns="182850" spcFirstLastPara="1" rIns="182850" wrap="square" tIns="182850">
            <a:noAutofit/>
          </a:bodyPr>
          <a:lstStyle/>
          <a:p>
            <a:pPr indent="0" lvl="0" marL="0" rtl="0" algn="r">
              <a:spcBef>
                <a:spcPts val="0"/>
              </a:spcBef>
              <a:spcAft>
                <a:spcPts val="0"/>
              </a:spcAft>
              <a:buNone/>
            </a:pPr>
            <a:r>
              <a:rPr lang="en" sz="2800">
                <a:solidFill>
                  <a:schemeClr val="lt1"/>
                </a:solidFill>
                <a:latin typeface="Alef"/>
                <a:ea typeface="Alef"/>
                <a:cs typeface="Alef"/>
                <a:sym typeface="Alef"/>
              </a:rPr>
              <a:t>Saturn is the ringed one. It’s composed mostly of hydrogen and helium</a:t>
            </a:r>
            <a:endParaRPr sz="2800">
              <a:solidFill>
                <a:schemeClr val="lt1"/>
              </a:solidFill>
              <a:latin typeface="Alef"/>
              <a:ea typeface="Alef"/>
              <a:cs typeface="Alef"/>
              <a:sym typeface="Alef"/>
            </a:endParaRPr>
          </a:p>
        </p:txBody>
      </p:sp>
      <p:grpSp>
        <p:nvGrpSpPr>
          <p:cNvPr id="1641" name="Google Shape;1641;p70"/>
          <p:cNvGrpSpPr/>
          <p:nvPr/>
        </p:nvGrpSpPr>
        <p:grpSpPr>
          <a:xfrm>
            <a:off x="6731100" y="3059530"/>
            <a:ext cx="4821561" cy="4211495"/>
            <a:chOff x="3365550" y="1529765"/>
            <a:chExt cx="2410780" cy="2105747"/>
          </a:xfrm>
        </p:grpSpPr>
        <p:grpSp>
          <p:nvGrpSpPr>
            <p:cNvPr id="1642" name="Google Shape;1642;p70"/>
            <p:cNvGrpSpPr/>
            <p:nvPr/>
          </p:nvGrpSpPr>
          <p:grpSpPr>
            <a:xfrm>
              <a:off x="3733336" y="1945236"/>
              <a:ext cx="1673118" cy="1690276"/>
              <a:chOff x="3600501" y="1669808"/>
              <a:chExt cx="1828944" cy="1847700"/>
            </a:xfrm>
          </p:grpSpPr>
          <p:sp>
            <p:nvSpPr>
              <p:cNvPr id="1643" name="Google Shape;1643;p70"/>
              <p:cNvSpPr/>
              <p:nvPr/>
            </p:nvSpPr>
            <p:spPr>
              <a:xfrm rot="7205066">
                <a:off x="3376152" y="2328339"/>
                <a:ext cx="1827138" cy="530666"/>
              </a:xfrm>
              <a:prstGeom prst="triangle">
                <a:avLst>
                  <a:gd fmla="val 50000" name="adj"/>
                </a:avLst>
              </a:prstGeom>
              <a:gradFill>
                <a:gsLst>
                  <a:gs pos="0">
                    <a:srgbClr val="FF62FF"/>
                  </a:gs>
                  <a:gs pos="100000">
                    <a:srgbClr val="A2B5FA"/>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4" name="Google Shape;1644;p70"/>
              <p:cNvSpPr/>
              <p:nvPr/>
            </p:nvSpPr>
            <p:spPr>
              <a:xfrm rot="-7199256">
                <a:off x="3829502" y="2328345"/>
                <a:ext cx="1827085" cy="530625"/>
              </a:xfrm>
              <a:prstGeom prst="triangle">
                <a:avLst>
                  <a:gd fmla="val 50000" name="adj"/>
                </a:avLst>
              </a:prstGeom>
              <a:gradFill>
                <a:gsLst>
                  <a:gs pos="0">
                    <a:srgbClr val="CF65B0"/>
                  </a:gs>
                  <a:gs pos="50000">
                    <a:schemeClr val="accent5"/>
                  </a:gs>
                  <a:gs pos="100000">
                    <a:schemeClr val="accent6"/>
                  </a:gs>
                </a:gsLst>
                <a:lin ang="80993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5" name="Google Shape;1645;p70"/>
              <p:cNvSpPr/>
              <p:nvPr/>
            </p:nvSpPr>
            <p:spPr>
              <a:xfrm>
                <a:off x="3600501" y="2721610"/>
                <a:ext cx="1827300" cy="530700"/>
              </a:xfrm>
              <a:prstGeom prst="triangle">
                <a:avLst>
                  <a:gd fmla="val 50000" name="adj"/>
                </a:avLst>
              </a:prstGeom>
              <a:gradFill>
                <a:gsLst>
                  <a:gs pos="0">
                    <a:srgbClr val="F250FE"/>
                  </a:gs>
                  <a:gs pos="100000">
                    <a:srgbClr val="722FBA"/>
                  </a:gs>
                </a:gsLst>
                <a:lin ang="5400700"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646" name="Google Shape;1646;p70"/>
            <p:cNvSpPr/>
            <p:nvPr/>
          </p:nvSpPr>
          <p:spPr>
            <a:xfrm>
              <a:off x="3365550" y="3443250"/>
              <a:ext cx="296818" cy="168564"/>
            </a:xfrm>
            <a:custGeom>
              <a:rect b="b" l="l" r="r" t="t"/>
              <a:pathLst>
                <a:path extrusionOk="0" h="18834" w="33164">
                  <a:moveTo>
                    <a:pt x="33164" y="0"/>
                  </a:moveTo>
                  <a:lnTo>
                    <a:pt x="0" y="18834"/>
                  </a:lnTo>
                </a:path>
              </a:pathLst>
            </a:custGeom>
            <a:noFill/>
            <a:ln cap="flat" cmpd="sng" w="19050">
              <a:solidFill>
                <a:schemeClr val="dk2"/>
              </a:solidFill>
              <a:prstDash val="solid"/>
              <a:round/>
              <a:headEnd len="med" w="med" type="none"/>
              <a:tailEnd len="med" w="med" type="none"/>
            </a:ln>
          </p:spPr>
        </p:sp>
        <p:sp>
          <p:nvSpPr>
            <p:cNvPr id="1647" name="Google Shape;1647;p70"/>
            <p:cNvSpPr/>
            <p:nvPr/>
          </p:nvSpPr>
          <p:spPr>
            <a:xfrm flipH="1">
              <a:off x="5479513" y="3443250"/>
              <a:ext cx="296818" cy="168564"/>
            </a:xfrm>
            <a:custGeom>
              <a:rect b="b" l="l" r="r" t="t"/>
              <a:pathLst>
                <a:path extrusionOk="0" h="18834" w="33164">
                  <a:moveTo>
                    <a:pt x="33164" y="0"/>
                  </a:moveTo>
                  <a:lnTo>
                    <a:pt x="0" y="18834"/>
                  </a:lnTo>
                </a:path>
              </a:pathLst>
            </a:custGeom>
            <a:noFill/>
            <a:ln cap="flat" cmpd="sng" w="19050">
              <a:solidFill>
                <a:schemeClr val="dk2"/>
              </a:solidFill>
              <a:prstDash val="solid"/>
              <a:round/>
              <a:headEnd len="med" w="med" type="none"/>
              <a:tailEnd len="med" w="med" type="none"/>
            </a:ln>
          </p:spPr>
        </p:sp>
        <p:sp>
          <p:nvSpPr>
            <p:cNvPr id="1648" name="Google Shape;1648;p70"/>
            <p:cNvSpPr/>
            <p:nvPr/>
          </p:nvSpPr>
          <p:spPr>
            <a:xfrm rot="7200178">
              <a:off x="4423610" y="1616142"/>
              <a:ext cx="296791" cy="168549"/>
            </a:xfrm>
            <a:custGeom>
              <a:rect b="b" l="l" r="r" t="t"/>
              <a:pathLst>
                <a:path extrusionOk="0" h="18834" w="33164">
                  <a:moveTo>
                    <a:pt x="33164" y="0"/>
                  </a:moveTo>
                  <a:lnTo>
                    <a:pt x="0" y="18834"/>
                  </a:lnTo>
                </a:path>
              </a:pathLst>
            </a:custGeom>
            <a:noFill/>
            <a:ln cap="flat" cmpd="sng" w="19050">
              <a:solidFill>
                <a:schemeClr val="dk2"/>
              </a:solidFill>
              <a:prstDash val="solid"/>
              <a:round/>
              <a:headEnd len="med" w="med" type="none"/>
              <a:tailEnd len="med" w="med" type="none"/>
            </a:ln>
          </p:spPr>
        </p:sp>
      </p:grpSp>
      <p:grpSp>
        <p:nvGrpSpPr>
          <p:cNvPr id="1649" name="Google Shape;1649;p70"/>
          <p:cNvGrpSpPr/>
          <p:nvPr/>
        </p:nvGrpSpPr>
        <p:grpSpPr>
          <a:xfrm>
            <a:off x="2773900" y="3593822"/>
            <a:ext cx="6604010" cy="2655904"/>
            <a:chOff x="1386950" y="1796911"/>
            <a:chExt cx="3302005" cy="1327952"/>
          </a:xfrm>
        </p:grpSpPr>
        <p:sp>
          <p:nvSpPr>
            <p:cNvPr id="1650" name="Google Shape;1650;p70"/>
            <p:cNvSpPr/>
            <p:nvPr/>
          </p:nvSpPr>
          <p:spPr>
            <a:xfrm>
              <a:off x="1386950" y="1796911"/>
              <a:ext cx="2072400" cy="4908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1" name="Google Shape;1651;p70"/>
            <p:cNvSpPr/>
            <p:nvPr/>
          </p:nvSpPr>
          <p:spPr>
            <a:xfrm rot="3599569">
              <a:off x="3461573" y="2261662"/>
              <a:ext cx="972655" cy="589414"/>
            </a:xfrm>
            <a:custGeom>
              <a:rect b="b" l="l" r="r" t="t"/>
              <a:pathLst>
                <a:path extrusionOk="0" h="18834" w="33164">
                  <a:moveTo>
                    <a:pt x="33164" y="0"/>
                  </a:moveTo>
                  <a:lnTo>
                    <a:pt x="0" y="18834"/>
                  </a:lnTo>
                </a:path>
              </a:pathLst>
            </a:custGeom>
            <a:noFill/>
            <a:ln cap="flat" cmpd="sng" w="19050">
              <a:solidFill>
                <a:schemeClr val="lt1"/>
              </a:solidFill>
              <a:prstDash val="solid"/>
              <a:round/>
              <a:headEnd len="med" w="med" type="none"/>
              <a:tailEnd len="med" w="med" type="none"/>
            </a:ln>
          </p:spPr>
        </p:sp>
        <p:sp>
          <p:nvSpPr>
            <p:cNvPr id="1652" name="Google Shape;1652;p70"/>
            <p:cNvSpPr/>
            <p:nvPr/>
          </p:nvSpPr>
          <p:spPr>
            <a:xfrm rot="-3598980">
              <a:off x="4415867" y="2777020"/>
              <a:ext cx="242875" cy="209943"/>
            </a:xfrm>
            <a:prstGeom prst="triangle">
              <a:avLst>
                <a:gd fmla="val 50000" name="adj"/>
              </a:avLst>
            </a:prstGeom>
            <a:noFill/>
            <a:ln cap="flat" cmpd="sng" w="19050">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6" name="Shape 1656"/>
        <p:cNvGrpSpPr/>
        <p:nvPr/>
      </p:nvGrpSpPr>
      <p:grpSpPr>
        <a:xfrm>
          <a:off x="0" y="0"/>
          <a:ext cx="0" cy="0"/>
          <a:chOff x="0" y="0"/>
          <a:chExt cx="0" cy="0"/>
        </a:xfrm>
      </p:grpSpPr>
      <p:sp>
        <p:nvSpPr>
          <p:cNvPr id="1657" name="Google Shape;1657;p71"/>
          <p:cNvSpPr txBox="1"/>
          <p:nvPr>
            <p:ph type="title"/>
          </p:nvPr>
        </p:nvSpPr>
        <p:spPr>
          <a:xfrm>
            <a:off x="1342550" y="780233"/>
            <a:ext cx="156024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NEW PRODUCT DESIRABILITY</a:t>
            </a:r>
            <a:endParaRPr/>
          </a:p>
        </p:txBody>
      </p:sp>
      <p:pic>
        <p:nvPicPr>
          <p:cNvPr id="1658" name="Google Shape;1658;p71" title="Points scored">
            <a:hlinkClick r:id="rId3"/>
          </p:cNvPr>
          <p:cNvPicPr preferRelativeResize="0"/>
          <p:nvPr/>
        </p:nvPicPr>
        <p:blipFill>
          <a:blip r:embed="rId4">
            <a:alphaModFix/>
          </a:blip>
          <a:stretch>
            <a:fillRect/>
          </a:stretch>
        </p:blipFill>
        <p:spPr>
          <a:xfrm>
            <a:off x="6719975" y="2889924"/>
            <a:ext cx="4847550" cy="4835383"/>
          </a:xfrm>
          <a:prstGeom prst="rect">
            <a:avLst/>
          </a:prstGeom>
          <a:noFill/>
          <a:ln>
            <a:noFill/>
          </a:ln>
        </p:spPr>
      </p:pic>
      <p:sp>
        <p:nvSpPr>
          <p:cNvPr id="1659" name="Google Shape;1659;p71"/>
          <p:cNvSpPr txBox="1"/>
          <p:nvPr/>
        </p:nvSpPr>
        <p:spPr>
          <a:xfrm>
            <a:off x="6595925" y="7966100"/>
            <a:ext cx="5095200" cy="1063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chemeClr val="lt1"/>
                </a:solidFill>
                <a:latin typeface="Alef"/>
                <a:ea typeface="Alef"/>
                <a:cs typeface="Alef"/>
                <a:sym typeface="Alef"/>
              </a:rPr>
              <a:t>Follow the link in the graph to modify its data and then paste the new one here. </a:t>
            </a:r>
            <a:r>
              <a:rPr b="1" lang="en" sz="2000">
                <a:solidFill>
                  <a:schemeClr val="lt1"/>
                </a:solidFill>
                <a:uFill>
                  <a:noFill/>
                </a:uFill>
                <a:latin typeface="Alef"/>
                <a:ea typeface="Alef"/>
                <a:cs typeface="Alef"/>
                <a:sym typeface="Alef"/>
                <a:hlinkClick r:id="rId5">
                  <a:extLst>
                    <a:ext uri="{A12FA001-AC4F-418D-AE19-62706E023703}">
                      <ahyp:hlinkClr val="tx"/>
                    </a:ext>
                  </a:extLst>
                </a:hlinkClick>
              </a:rPr>
              <a:t>For more info, click here</a:t>
            </a:r>
            <a:endParaRPr b="1" sz="2000">
              <a:solidFill>
                <a:schemeClr val="lt1"/>
              </a:solidFill>
              <a:latin typeface="Alef"/>
              <a:ea typeface="Alef"/>
              <a:cs typeface="Alef"/>
              <a:sym typeface="Alef"/>
            </a:endParaRPr>
          </a:p>
        </p:txBody>
      </p:sp>
      <p:sp>
        <p:nvSpPr>
          <p:cNvPr id="1660" name="Google Shape;1660;p71"/>
          <p:cNvSpPr txBox="1"/>
          <p:nvPr/>
        </p:nvSpPr>
        <p:spPr>
          <a:xfrm>
            <a:off x="1426775" y="2860775"/>
            <a:ext cx="3037800" cy="1063200"/>
          </a:xfrm>
          <a:prstGeom prst="rect">
            <a:avLst/>
          </a:prstGeom>
          <a:noFill/>
          <a:ln>
            <a:noFill/>
          </a:ln>
        </p:spPr>
        <p:txBody>
          <a:bodyPr anchorCtr="0" anchor="ctr" bIns="182850" lIns="182850" spcFirstLastPara="1" rIns="182850" wrap="square" tIns="182850">
            <a:noAutofit/>
          </a:bodyPr>
          <a:lstStyle/>
          <a:p>
            <a:pPr indent="0" lvl="0" marL="0" rtl="0" algn="r">
              <a:spcBef>
                <a:spcPts val="0"/>
              </a:spcBef>
              <a:spcAft>
                <a:spcPts val="0"/>
              </a:spcAft>
              <a:buNone/>
            </a:pPr>
            <a:r>
              <a:rPr b="1" lang="en" sz="3600">
                <a:solidFill>
                  <a:schemeClr val="dk2"/>
                </a:solidFill>
                <a:latin typeface="Spartan"/>
                <a:ea typeface="Spartan"/>
                <a:cs typeface="Spartan"/>
                <a:sym typeface="Spartan"/>
              </a:rPr>
              <a:t>SATURN</a:t>
            </a:r>
            <a:endParaRPr b="1" sz="3600">
              <a:solidFill>
                <a:schemeClr val="dk2"/>
              </a:solidFill>
              <a:latin typeface="Spartan"/>
              <a:ea typeface="Spartan"/>
              <a:cs typeface="Spartan"/>
              <a:sym typeface="Spartan"/>
            </a:endParaRPr>
          </a:p>
        </p:txBody>
      </p:sp>
      <p:sp>
        <p:nvSpPr>
          <p:cNvPr id="1661" name="Google Shape;1661;p71"/>
          <p:cNvSpPr txBox="1"/>
          <p:nvPr/>
        </p:nvSpPr>
        <p:spPr>
          <a:xfrm>
            <a:off x="1426875" y="3554525"/>
            <a:ext cx="3037800" cy="1209000"/>
          </a:xfrm>
          <a:prstGeom prst="rect">
            <a:avLst/>
          </a:prstGeom>
          <a:noFill/>
          <a:ln>
            <a:noFill/>
          </a:ln>
        </p:spPr>
        <p:txBody>
          <a:bodyPr anchorCtr="0" anchor="t" bIns="182850" lIns="182850" spcFirstLastPara="1" rIns="182850" wrap="square" tIns="182850">
            <a:noAutofit/>
          </a:bodyPr>
          <a:lstStyle/>
          <a:p>
            <a:pPr indent="0" lvl="0" marL="0" rtl="0" algn="r">
              <a:spcBef>
                <a:spcPts val="0"/>
              </a:spcBef>
              <a:spcAft>
                <a:spcPts val="0"/>
              </a:spcAft>
              <a:buNone/>
            </a:pPr>
            <a:r>
              <a:rPr lang="en" sz="2800">
                <a:solidFill>
                  <a:schemeClr val="lt1"/>
                </a:solidFill>
                <a:latin typeface="Alef"/>
                <a:ea typeface="Alef"/>
                <a:cs typeface="Alef"/>
                <a:sym typeface="Alef"/>
              </a:rPr>
              <a:t>Saturn has several rings</a:t>
            </a:r>
            <a:endParaRPr sz="2800">
              <a:solidFill>
                <a:schemeClr val="lt1"/>
              </a:solidFill>
              <a:latin typeface="Alef"/>
              <a:ea typeface="Alef"/>
              <a:cs typeface="Alef"/>
              <a:sym typeface="Alef"/>
            </a:endParaRPr>
          </a:p>
        </p:txBody>
      </p:sp>
      <p:sp>
        <p:nvSpPr>
          <p:cNvPr id="1662" name="Google Shape;1662;p71"/>
          <p:cNvSpPr txBox="1"/>
          <p:nvPr/>
        </p:nvSpPr>
        <p:spPr>
          <a:xfrm>
            <a:off x="4464575" y="3421570"/>
            <a:ext cx="2040600" cy="781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800">
                <a:solidFill>
                  <a:schemeClr val="lt1"/>
                </a:solidFill>
                <a:latin typeface="Spartan"/>
                <a:ea typeface="Spartan"/>
                <a:cs typeface="Spartan"/>
                <a:sym typeface="Spartan"/>
              </a:rPr>
              <a:t>3</a:t>
            </a:r>
            <a:r>
              <a:rPr b="1" lang="en" sz="3800">
                <a:solidFill>
                  <a:schemeClr val="lt1"/>
                </a:solidFill>
                <a:latin typeface="Spartan"/>
                <a:ea typeface="Spartan"/>
                <a:cs typeface="Spartan"/>
                <a:sym typeface="Spartan"/>
              </a:rPr>
              <a:t>4</a:t>
            </a:r>
            <a:r>
              <a:rPr b="1" lang="en" sz="3800">
                <a:solidFill>
                  <a:schemeClr val="lt1"/>
                </a:solidFill>
                <a:latin typeface="Spartan"/>
                <a:ea typeface="Spartan"/>
                <a:cs typeface="Spartan"/>
                <a:sym typeface="Spartan"/>
              </a:rPr>
              <a:t>%</a:t>
            </a:r>
            <a:endParaRPr b="1" sz="3800">
              <a:solidFill>
                <a:schemeClr val="lt1"/>
              </a:solidFill>
              <a:latin typeface="Spartan"/>
              <a:ea typeface="Spartan"/>
              <a:cs typeface="Spartan"/>
              <a:sym typeface="Spartan"/>
            </a:endParaRPr>
          </a:p>
        </p:txBody>
      </p:sp>
      <p:sp>
        <p:nvSpPr>
          <p:cNvPr id="1663" name="Google Shape;1663;p71"/>
          <p:cNvSpPr txBox="1"/>
          <p:nvPr/>
        </p:nvSpPr>
        <p:spPr>
          <a:xfrm>
            <a:off x="1426775" y="5750725"/>
            <a:ext cx="3037800" cy="1063200"/>
          </a:xfrm>
          <a:prstGeom prst="rect">
            <a:avLst/>
          </a:prstGeom>
          <a:noFill/>
          <a:ln>
            <a:noFill/>
          </a:ln>
        </p:spPr>
        <p:txBody>
          <a:bodyPr anchorCtr="0" anchor="ctr" bIns="182850" lIns="182850" spcFirstLastPara="1" rIns="182850" wrap="square" tIns="182850">
            <a:noAutofit/>
          </a:bodyPr>
          <a:lstStyle/>
          <a:p>
            <a:pPr indent="0" lvl="0" marL="0" rtl="0" algn="r">
              <a:spcBef>
                <a:spcPts val="0"/>
              </a:spcBef>
              <a:spcAft>
                <a:spcPts val="0"/>
              </a:spcAft>
              <a:buNone/>
            </a:pPr>
            <a:r>
              <a:rPr b="1" lang="en" sz="3600">
                <a:solidFill>
                  <a:schemeClr val="dk2"/>
                </a:solidFill>
                <a:latin typeface="Spartan"/>
                <a:ea typeface="Spartan"/>
                <a:cs typeface="Spartan"/>
                <a:sym typeface="Spartan"/>
              </a:rPr>
              <a:t>MARS</a:t>
            </a:r>
            <a:endParaRPr b="1" sz="3600">
              <a:solidFill>
                <a:schemeClr val="dk2"/>
              </a:solidFill>
              <a:latin typeface="Spartan"/>
              <a:ea typeface="Spartan"/>
              <a:cs typeface="Spartan"/>
              <a:sym typeface="Spartan"/>
            </a:endParaRPr>
          </a:p>
        </p:txBody>
      </p:sp>
      <p:sp>
        <p:nvSpPr>
          <p:cNvPr id="1664" name="Google Shape;1664;p71"/>
          <p:cNvSpPr txBox="1"/>
          <p:nvPr/>
        </p:nvSpPr>
        <p:spPr>
          <a:xfrm>
            <a:off x="1426875" y="6444476"/>
            <a:ext cx="3037800" cy="1209000"/>
          </a:xfrm>
          <a:prstGeom prst="rect">
            <a:avLst/>
          </a:prstGeom>
          <a:noFill/>
          <a:ln>
            <a:noFill/>
          </a:ln>
        </p:spPr>
        <p:txBody>
          <a:bodyPr anchorCtr="0" anchor="t" bIns="182850" lIns="182850" spcFirstLastPara="1" rIns="182850" wrap="square" tIns="182850">
            <a:noAutofit/>
          </a:bodyPr>
          <a:lstStyle/>
          <a:p>
            <a:pPr indent="0" lvl="0" marL="0" rtl="0" algn="r">
              <a:spcBef>
                <a:spcPts val="0"/>
              </a:spcBef>
              <a:spcAft>
                <a:spcPts val="0"/>
              </a:spcAft>
              <a:buNone/>
            </a:pPr>
            <a:r>
              <a:rPr lang="en" sz="2800">
                <a:solidFill>
                  <a:schemeClr val="lt1"/>
                </a:solidFill>
                <a:latin typeface="Alef"/>
                <a:ea typeface="Alef"/>
                <a:cs typeface="Alef"/>
                <a:sym typeface="Alef"/>
              </a:rPr>
              <a:t>Mars is actually a cold place</a:t>
            </a:r>
            <a:endParaRPr sz="2800">
              <a:solidFill>
                <a:schemeClr val="lt1"/>
              </a:solidFill>
              <a:latin typeface="Alef"/>
              <a:ea typeface="Alef"/>
              <a:cs typeface="Alef"/>
              <a:sym typeface="Alef"/>
            </a:endParaRPr>
          </a:p>
        </p:txBody>
      </p:sp>
      <p:sp>
        <p:nvSpPr>
          <p:cNvPr id="1665" name="Google Shape;1665;p71"/>
          <p:cNvSpPr txBox="1"/>
          <p:nvPr/>
        </p:nvSpPr>
        <p:spPr>
          <a:xfrm>
            <a:off x="4464575" y="6311520"/>
            <a:ext cx="2040600" cy="781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800">
                <a:solidFill>
                  <a:schemeClr val="lt1"/>
                </a:solidFill>
                <a:latin typeface="Spartan"/>
                <a:ea typeface="Spartan"/>
                <a:cs typeface="Spartan"/>
                <a:sym typeface="Spartan"/>
              </a:rPr>
              <a:t>11</a:t>
            </a:r>
            <a:r>
              <a:rPr b="1" lang="en" sz="3800">
                <a:solidFill>
                  <a:schemeClr val="lt1"/>
                </a:solidFill>
                <a:latin typeface="Spartan"/>
                <a:ea typeface="Spartan"/>
                <a:cs typeface="Spartan"/>
                <a:sym typeface="Spartan"/>
              </a:rPr>
              <a:t>%</a:t>
            </a:r>
            <a:endParaRPr b="1" sz="3800">
              <a:solidFill>
                <a:schemeClr val="lt1"/>
              </a:solidFill>
              <a:latin typeface="Spartan"/>
              <a:ea typeface="Spartan"/>
              <a:cs typeface="Spartan"/>
              <a:sym typeface="Spartan"/>
            </a:endParaRPr>
          </a:p>
        </p:txBody>
      </p:sp>
      <p:sp>
        <p:nvSpPr>
          <p:cNvPr id="1666" name="Google Shape;1666;p71"/>
          <p:cNvSpPr txBox="1"/>
          <p:nvPr/>
        </p:nvSpPr>
        <p:spPr>
          <a:xfrm>
            <a:off x="13822375" y="2860775"/>
            <a:ext cx="3037800" cy="10632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b="1" lang="en" sz="3600">
                <a:solidFill>
                  <a:schemeClr val="dk2"/>
                </a:solidFill>
                <a:latin typeface="Spartan"/>
                <a:ea typeface="Spartan"/>
                <a:cs typeface="Spartan"/>
                <a:sym typeface="Spartan"/>
              </a:rPr>
              <a:t>MOON</a:t>
            </a:r>
            <a:endParaRPr b="1" sz="3600">
              <a:solidFill>
                <a:schemeClr val="dk2"/>
              </a:solidFill>
              <a:latin typeface="Spartan"/>
              <a:ea typeface="Spartan"/>
              <a:cs typeface="Spartan"/>
              <a:sym typeface="Spartan"/>
            </a:endParaRPr>
          </a:p>
        </p:txBody>
      </p:sp>
      <p:sp>
        <p:nvSpPr>
          <p:cNvPr id="1667" name="Google Shape;1667;p71"/>
          <p:cNvSpPr txBox="1"/>
          <p:nvPr/>
        </p:nvSpPr>
        <p:spPr>
          <a:xfrm>
            <a:off x="13822576" y="3554536"/>
            <a:ext cx="3037800" cy="12090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2800">
                <a:solidFill>
                  <a:schemeClr val="lt1"/>
                </a:solidFill>
                <a:latin typeface="Alef"/>
                <a:ea typeface="Alef"/>
                <a:cs typeface="Alef"/>
                <a:sym typeface="Alef"/>
              </a:rPr>
              <a:t>The Moon is a nice satellite</a:t>
            </a:r>
            <a:endParaRPr sz="2800">
              <a:solidFill>
                <a:schemeClr val="lt1"/>
              </a:solidFill>
              <a:latin typeface="Alef"/>
              <a:ea typeface="Alef"/>
              <a:cs typeface="Alef"/>
              <a:sym typeface="Alef"/>
            </a:endParaRPr>
          </a:p>
        </p:txBody>
      </p:sp>
      <p:sp>
        <p:nvSpPr>
          <p:cNvPr id="1668" name="Google Shape;1668;p71"/>
          <p:cNvSpPr txBox="1"/>
          <p:nvPr/>
        </p:nvSpPr>
        <p:spPr>
          <a:xfrm>
            <a:off x="11708075" y="3421570"/>
            <a:ext cx="2040600" cy="781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800">
                <a:solidFill>
                  <a:schemeClr val="lt1"/>
                </a:solidFill>
                <a:latin typeface="Spartan"/>
                <a:ea typeface="Spartan"/>
                <a:cs typeface="Spartan"/>
                <a:sym typeface="Spartan"/>
              </a:rPr>
              <a:t>22</a:t>
            </a:r>
            <a:r>
              <a:rPr b="1" lang="en" sz="3800">
                <a:solidFill>
                  <a:schemeClr val="lt1"/>
                </a:solidFill>
                <a:latin typeface="Spartan"/>
                <a:ea typeface="Spartan"/>
                <a:cs typeface="Spartan"/>
                <a:sym typeface="Spartan"/>
              </a:rPr>
              <a:t>%</a:t>
            </a:r>
            <a:endParaRPr b="1" sz="3800">
              <a:solidFill>
                <a:schemeClr val="lt1"/>
              </a:solidFill>
              <a:latin typeface="Spartan"/>
              <a:ea typeface="Spartan"/>
              <a:cs typeface="Spartan"/>
              <a:sym typeface="Spartan"/>
            </a:endParaRPr>
          </a:p>
        </p:txBody>
      </p:sp>
      <p:sp>
        <p:nvSpPr>
          <p:cNvPr id="1669" name="Google Shape;1669;p71"/>
          <p:cNvSpPr txBox="1"/>
          <p:nvPr/>
        </p:nvSpPr>
        <p:spPr>
          <a:xfrm>
            <a:off x="13822375" y="5750724"/>
            <a:ext cx="3037800" cy="10632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b="1" lang="en" sz="3600">
                <a:solidFill>
                  <a:schemeClr val="dk2"/>
                </a:solidFill>
                <a:latin typeface="Spartan"/>
                <a:ea typeface="Spartan"/>
                <a:cs typeface="Spartan"/>
                <a:sym typeface="Spartan"/>
              </a:rPr>
              <a:t>MERCURY</a:t>
            </a:r>
            <a:endParaRPr b="1" sz="3600">
              <a:solidFill>
                <a:schemeClr val="dk2"/>
              </a:solidFill>
              <a:latin typeface="Spartan"/>
              <a:ea typeface="Spartan"/>
              <a:cs typeface="Spartan"/>
              <a:sym typeface="Spartan"/>
            </a:endParaRPr>
          </a:p>
        </p:txBody>
      </p:sp>
      <p:sp>
        <p:nvSpPr>
          <p:cNvPr id="1670" name="Google Shape;1670;p71"/>
          <p:cNvSpPr txBox="1"/>
          <p:nvPr/>
        </p:nvSpPr>
        <p:spPr>
          <a:xfrm>
            <a:off x="13822576" y="6444479"/>
            <a:ext cx="3037800" cy="12090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2800">
                <a:solidFill>
                  <a:schemeClr val="lt1"/>
                </a:solidFill>
                <a:latin typeface="Alef"/>
                <a:ea typeface="Alef"/>
                <a:cs typeface="Alef"/>
                <a:sym typeface="Alef"/>
              </a:rPr>
              <a:t>Mercury is the smallest planet</a:t>
            </a:r>
            <a:endParaRPr sz="2800">
              <a:solidFill>
                <a:schemeClr val="lt1"/>
              </a:solidFill>
              <a:latin typeface="Alef"/>
              <a:ea typeface="Alef"/>
              <a:cs typeface="Alef"/>
              <a:sym typeface="Alef"/>
            </a:endParaRPr>
          </a:p>
        </p:txBody>
      </p:sp>
      <p:sp>
        <p:nvSpPr>
          <p:cNvPr id="1671" name="Google Shape;1671;p71"/>
          <p:cNvSpPr txBox="1"/>
          <p:nvPr/>
        </p:nvSpPr>
        <p:spPr>
          <a:xfrm>
            <a:off x="11708075" y="6311520"/>
            <a:ext cx="2040600" cy="781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800">
                <a:solidFill>
                  <a:schemeClr val="lt1"/>
                </a:solidFill>
                <a:latin typeface="Spartan"/>
                <a:ea typeface="Spartan"/>
                <a:cs typeface="Spartan"/>
                <a:sym typeface="Spartan"/>
              </a:rPr>
              <a:t>33</a:t>
            </a:r>
            <a:r>
              <a:rPr b="1" lang="en" sz="3800">
                <a:solidFill>
                  <a:schemeClr val="lt1"/>
                </a:solidFill>
                <a:latin typeface="Spartan"/>
                <a:ea typeface="Spartan"/>
                <a:cs typeface="Spartan"/>
                <a:sym typeface="Spartan"/>
              </a:rPr>
              <a:t>%</a:t>
            </a:r>
            <a:endParaRPr b="1" sz="3800">
              <a:solidFill>
                <a:schemeClr val="lt1"/>
              </a:solidFill>
              <a:latin typeface="Spartan"/>
              <a:ea typeface="Spartan"/>
              <a:cs typeface="Spartan"/>
              <a:sym typeface="Spartan"/>
            </a:endParaRPr>
          </a:p>
        </p:txBody>
      </p:sp>
      <p:grpSp>
        <p:nvGrpSpPr>
          <p:cNvPr id="1672" name="Google Shape;1672;p71"/>
          <p:cNvGrpSpPr/>
          <p:nvPr/>
        </p:nvGrpSpPr>
        <p:grpSpPr>
          <a:xfrm>
            <a:off x="4687800" y="3018950"/>
            <a:ext cx="2947500" cy="1586400"/>
            <a:chOff x="2343900" y="1509475"/>
            <a:chExt cx="1473750" cy="793200"/>
          </a:xfrm>
        </p:grpSpPr>
        <p:sp>
          <p:nvSpPr>
            <p:cNvPr id="1673" name="Google Shape;1673;p71"/>
            <p:cNvSpPr/>
            <p:nvPr/>
          </p:nvSpPr>
          <p:spPr>
            <a:xfrm>
              <a:off x="2343900" y="1509475"/>
              <a:ext cx="797100" cy="7932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4" name="Google Shape;1674;p71"/>
            <p:cNvSpPr/>
            <p:nvPr/>
          </p:nvSpPr>
          <p:spPr>
            <a:xfrm>
              <a:off x="3141000" y="1906297"/>
              <a:ext cx="676650" cy="55705"/>
            </a:xfrm>
            <a:custGeom>
              <a:rect b="b" l="l" r="r" t="t"/>
              <a:pathLst>
                <a:path extrusionOk="0" h="8047" w="27066">
                  <a:moveTo>
                    <a:pt x="0" y="0"/>
                  </a:moveTo>
                  <a:lnTo>
                    <a:pt x="27066" y="0"/>
                  </a:lnTo>
                  <a:lnTo>
                    <a:pt x="27066" y="8047"/>
                  </a:lnTo>
                </a:path>
              </a:pathLst>
            </a:custGeom>
            <a:noFill/>
            <a:ln cap="flat" cmpd="sng" w="19050">
              <a:solidFill>
                <a:schemeClr val="accent4"/>
              </a:solidFill>
              <a:prstDash val="solid"/>
              <a:round/>
              <a:headEnd len="med" w="med" type="none"/>
              <a:tailEnd len="med" w="med" type="none"/>
            </a:ln>
          </p:spPr>
        </p:sp>
      </p:grpSp>
      <p:grpSp>
        <p:nvGrpSpPr>
          <p:cNvPr id="1675" name="Google Shape;1675;p71"/>
          <p:cNvGrpSpPr/>
          <p:nvPr/>
        </p:nvGrpSpPr>
        <p:grpSpPr>
          <a:xfrm>
            <a:off x="10577900" y="3018950"/>
            <a:ext cx="2947475" cy="1586400"/>
            <a:chOff x="5288950" y="1509475"/>
            <a:chExt cx="1473738" cy="793200"/>
          </a:xfrm>
        </p:grpSpPr>
        <p:sp>
          <p:nvSpPr>
            <p:cNvPr id="1676" name="Google Shape;1676;p71"/>
            <p:cNvSpPr/>
            <p:nvPr/>
          </p:nvSpPr>
          <p:spPr>
            <a:xfrm>
              <a:off x="5965588" y="1509475"/>
              <a:ext cx="797100" cy="7932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7" name="Google Shape;1677;p71"/>
            <p:cNvSpPr/>
            <p:nvPr/>
          </p:nvSpPr>
          <p:spPr>
            <a:xfrm flipH="1">
              <a:off x="5288950" y="1906297"/>
              <a:ext cx="676650" cy="55705"/>
            </a:xfrm>
            <a:custGeom>
              <a:rect b="b" l="l" r="r" t="t"/>
              <a:pathLst>
                <a:path extrusionOk="0" h="8047" w="27066">
                  <a:moveTo>
                    <a:pt x="0" y="0"/>
                  </a:moveTo>
                  <a:lnTo>
                    <a:pt x="27066" y="0"/>
                  </a:lnTo>
                  <a:lnTo>
                    <a:pt x="27066" y="8047"/>
                  </a:lnTo>
                </a:path>
              </a:pathLst>
            </a:custGeom>
            <a:noFill/>
            <a:ln cap="flat" cmpd="sng" w="19050">
              <a:solidFill>
                <a:schemeClr val="accent4"/>
              </a:solidFill>
              <a:prstDash val="solid"/>
              <a:round/>
              <a:headEnd len="med" w="med" type="none"/>
              <a:tailEnd len="med" w="med" type="none"/>
            </a:ln>
          </p:spPr>
        </p:sp>
      </p:grpSp>
      <p:grpSp>
        <p:nvGrpSpPr>
          <p:cNvPr id="1678" name="Google Shape;1678;p71"/>
          <p:cNvGrpSpPr/>
          <p:nvPr/>
        </p:nvGrpSpPr>
        <p:grpSpPr>
          <a:xfrm>
            <a:off x="4687800" y="5908900"/>
            <a:ext cx="2947500" cy="1586400"/>
            <a:chOff x="2343900" y="2954450"/>
            <a:chExt cx="1473750" cy="793200"/>
          </a:xfrm>
        </p:grpSpPr>
        <p:sp>
          <p:nvSpPr>
            <p:cNvPr id="1679" name="Google Shape;1679;p71"/>
            <p:cNvSpPr/>
            <p:nvPr/>
          </p:nvSpPr>
          <p:spPr>
            <a:xfrm>
              <a:off x="2343900" y="2954450"/>
              <a:ext cx="797100" cy="7932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0" name="Google Shape;1680;p71"/>
            <p:cNvSpPr/>
            <p:nvPr/>
          </p:nvSpPr>
          <p:spPr>
            <a:xfrm flipH="1" rot="10800000">
              <a:off x="3141000" y="3351247"/>
              <a:ext cx="676650" cy="55705"/>
            </a:xfrm>
            <a:custGeom>
              <a:rect b="b" l="l" r="r" t="t"/>
              <a:pathLst>
                <a:path extrusionOk="0" h="8047" w="27066">
                  <a:moveTo>
                    <a:pt x="0" y="0"/>
                  </a:moveTo>
                  <a:lnTo>
                    <a:pt x="27066" y="0"/>
                  </a:lnTo>
                  <a:lnTo>
                    <a:pt x="27066" y="8047"/>
                  </a:lnTo>
                </a:path>
              </a:pathLst>
            </a:custGeom>
            <a:noFill/>
            <a:ln cap="flat" cmpd="sng" w="19050">
              <a:solidFill>
                <a:schemeClr val="accent4"/>
              </a:solidFill>
              <a:prstDash val="solid"/>
              <a:round/>
              <a:headEnd len="med" w="med" type="none"/>
              <a:tailEnd len="med" w="med" type="none"/>
            </a:ln>
          </p:spPr>
        </p:sp>
      </p:grpSp>
      <p:grpSp>
        <p:nvGrpSpPr>
          <p:cNvPr id="1681" name="Google Shape;1681;p71"/>
          <p:cNvGrpSpPr/>
          <p:nvPr/>
        </p:nvGrpSpPr>
        <p:grpSpPr>
          <a:xfrm>
            <a:off x="10577900" y="5908900"/>
            <a:ext cx="2947475" cy="1586400"/>
            <a:chOff x="5288950" y="2954450"/>
            <a:chExt cx="1473738" cy="793200"/>
          </a:xfrm>
        </p:grpSpPr>
        <p:sp>
          <p:nvSpPr>
            <p:cNvPr id="1682" name="Google Shape;1682;p71"/>
            <p:cNvSpPr/>
            <p:nvPr/>
          </p:nvSpPr>
          <p:spPr>
            <a:xfrm>
              <a:off x="5965588" y="2954450"/>
              <a:ext cx="797100" cy="7932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3" name="Google Shape;1683;p71"/>
            <p:cNvSpPr/>
            <p:nvPr/>
          </p:nvSpPr>
          <p:spPr>
            <a:xfrm rot="10800000">
              <a:off x="5288950" y="3351247"/>
              <a:ext cx="676650" cy="55705"/>
            </a:xfrm>
            <a:custGeom>
              <a:rect b="b" l="l" r="r" t="t"/>
              <a:pathLst>
                <a:path extrusionOk="0" h="8047" w="27066">
                  <a:moveTo>
                    <a:pt x="0" y="0"/>
                  </a:moveTo>
                  <a:lnTo>
                    <a:pt x="27066" y="0"/>
                  </a:lnTo>
                  <a:lnTo>
                    <a:pt x="27066" y="8047"/>
                  </a:lnTo>
                </a:path>
              </a:pathLst>
            </a:custGeom>
            <a:noFill/>
            <a:ln cap="flat" cmpd="sng" w="19050">
              <a:solidFill>
                <a:schemeClr val="accent4"/>
              </a:solidFill>
              <a:prstDash val="solid"/>
              <a:round/>
              <a:headEnd len="med" w="med" type="none"/>
              <a:tailEnd len="med" w="med" type="none"/>
            </a:ln>
          </p:spPr>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sp>
        <p:nvSpPr>
          <p:cNvPr id="1688" name="Google Shape;1688;p72"/>
          <p:cNvSpPr txBox="1"/>
          <p:nvPr>
            <p:ph type="title"/>
          </p:nvPr>
        </p:nvSpPr>
        <p:spPr>
          <a:xfrm>
            <a:off x="1517550" y="781573"/>
            <a:ext cx="152526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COMPETITOR COMPARISON TABLE</a:t>
            </a:r>
            <a:endParaRPr/>
          </a:p>
        </p:txBody>
      </p:sp>
      <p:graphicFrame>
        <p:nvGraphicFramePr>
          <p:cNvPr id="1689" name="Google Shape;1689;p72"/>
          <p:cNvGraphicFramePr/>
          <p:nvPr/>
        </p:nvGraphicFramePr>
        <p:xfrm>
          <a:off x="2266389" y="2300400"/>
          <a:ext cx="3000000" cy="3000000"/>
        </p:xfrm>
        <a:graphic>
          <a:graphicData uri="http://schemas.openxmlformats.org/drawingml/2006/table">
            <a:tbl>
              <a:tblPr>
                <a:noFill/>
                <a:tableStyleId>{B76E60F9-86D8-4A3F-B888-5080AA378572}</a:tableStyleId>
              </a:tblPr>
              <a:tblGrid>
                <a:gridCol w="4789400"/>
                <a:gridCol w="2988600"/>
                <a:gridCol w="2988600"/>
                <a:gridCol w="2988600"/>
              </a:tblGrid>
              <a:tr h="1086550">
                <a:tc>
                  <a:txBody>
                    <a:bodyPr/>
                    <a:lstStyle/>
                    <a:p>
                      <a:pPr indent="0" lvl="0" marL="0" rtl="0" algn="l">
                        <a:spcBef>
                          <a:spcPts val="0"/>
                        </a:spcBef>
                        <a:spcAft>
                          <a:spcPts val="0"/>
                        </a:spcAft>
                        <a:buNone/>
                      </a:pPr>
                      <a:r>
                        <a:t/>
                      </a:r>
                      <a:endParaRPr b="1" sz="2800">
                        <a:solidFill>
                          <a:schemeClr val="dk2"/>
                        </a:solidFill>
                        <a:latin typeface="Spartan"/>
                        <a:ea typeface="Spartan"/>
                        <a:cs typeface="Spartan"/>
                        <a:sym typeface="Spartan"/>
                      </a:endParaRPr>
                    </a:p>
                  </a:txBody>
                  <a:tcPr marT="182850" marB="182850" marR="182850" marL="182850" anchor="ctr">
                    <a:lnL cap="flat" cmpd="sng" w="19050">
                      <a:solidFill>
                        <a:schemeClr val="lt1">
                          <a:alpha val="0"/>
                        </a:schemeClr>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alpha val="0"/>
                        </a:schemeClr>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Alef"/>
                          <a:ea typeface="Alef"/>
                          <a:cs typeface="Alef"/>
                          <a:sym typeface="Alef"/>
                        </a:rPr>
                        <a:t>COMPETITOR 1</a:t>
                      </a:r>
                      <a:endParaRPr sz="2800">
                        <a:solidFill>
                          <a:schemeClr val="lt1"/>
                        </a:solidFill>
                        <a:latin typeface="Alef"/>
                        <a:ea typeface="Alef"/>
                        <a:cs typeface="Alef"/>
                        <a:sym typeface="Alef"/>
                      </a:endParaRPr>
                    </a:p>
                  </a:txBody>
                  <a:tcPr marT="182850" marB="182850" marR="182850" marL="182850" anchor="ctr">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Alef"/>
                          <a:ea typeface="Alef"/>
                          <a:cs typeface="Alef"/>
                          <a:sym typeface="Alef"/>
                        </a:rPr>
                        <a:t>COMPETITOR 2</a:t>
                      </a:r>
                      <a:endParaRPr sz="2800">
                        <a:solidFill>
                          <a:schemeClr val="lt1"/>
                        </a:solidFill>
                        <a:latin typeface="Alef"/>
                        <a:ea typeface="Alef"/>
                        <a:cs typeface="Alef"/>
                        <a:sym typeface="Alef"/>
                      </a:endParaRPr>
                    </a:p>
                  </a:txBody>
                  <a:tcPr marT="182850" marB="182850" marR="182850" marL="182850" anchor="ctr">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Alef"/>
                          <a:ea typeface="Alef"/>
                          <a:cs typeface="Alef"/>
                          <a:sym typeface="Alef"/>
                        </a:rPr>
                        <a:t>COMPETITOR 3</a:t>
                      </a:r>
                      <a:endParaRPr sz="2800">
                        <a:solidFill>
                          <a:schemeClr val="lt1"/>
                        </a:solidFill>
                        <a:latin typeface="Alef"/>
                        <a:ea typeface="Alef"/>
                        <a:cs typeface="Alef"/>
                        <a:sym typeface="Alef"/>
                      </a:endParaRPr>
                    </a:p>
                  </a:txBody>
                  <a:tcPr marT="182850" marB="182850" marR="182850" marL="182850" anchor="ctr">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1086550">
                <a:tc>
                  <a:txBody>
                    <a:bodyPr/>
                    <a:lstStyle/>
                    <a:p>
                      <a:pPr indent="0" lvl="0" marL="0" marR="190500" rtl="0" algn="r">
                        <a:spcBef>
                          <a:spcPts val="0"/>
                        </a:spcBef>
                        <a:spcAft>
                          <a:spcPts val="0"/>
                        </a:spcAft>
                        <a:buNone/>
                      </a:pPr>
                      <a:r>
                        <a:rPr b="1" lang="en" sz="3600">
                          <a:solidFill>
                            <a:schemeClr val="dk2"/>
                          </a:solidFill>
                          <a:latin typeface="Spartan"/>
                          <a:ea typeface="Spartan"/>
                          <a:cs typeface="Spartan"/>
                          <a:sym typeface="Spartan"/>
                        </a:rPr>
                        <a:t>REVENUE</a:t>
                      </a:r>
                      <a:endParaRPr b="1" sz="3600">
                        <a:solidFill>
                          <a:schemeClr val="dk2"/>
                        </a:solidFill>
                        <a:latin typeface="Spartan"/>
                        <a:ea typeface="Spartan"/>
                        <a:cs typeface="Spartan"/>
                        <a:sym typeface="Spartan"/>
                      </a:endParaRPr>
                    </a:p>
                  </a:txBody>
                  <a:tcPr marT="182850" marB="182850" marR="91400" marL="91400" anchor="ctr">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Alef"/>
                          <a:ea typeface="Alef"/>
                          <a:cs typeface="Alef"/>
                          <a:sym typeface="Alef"/>
                        </a:rPr>
                        <a:t>$</a:t>
                      </a:r>
                      <a:r>
                        <a:rPr lang="en" sz="2800">
                          <a:solidFill>
                            <a:schemeClr val="lt1"/>
                          </a:solidFill>
                          <a:latin typeface="Alef"/>
                          <a:ea typeface="Alef"/>
                          <a:cs typeface="Alef"/>
                          <a:sym typeface="Alef"/>
                        </a:rPr>
                        <a:t>1,200,000</a:t>
                      </a:r>
                      <a:endParaRPr sz="2800">
                        <a:solidFill>
                          <a:schemeClr val="lt1"/>
                        </a:solidFill>
                        <a:latin typeface="Alef"/>
                        <a:ea typeface="Alef"/>
                        <a:cs typeface="Alef"/>
                        <a:sym typeface="Alef"/>
                      </a:endParaRPr>
                    </a:p>
                  </a:txBody>
                  <a:tcPr marT="182850" marB="182850" marR="182850" marL="182850" anchor="ctr">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Alef"/>
                          <a:ea typeface="Alef"/>
                          <a:cs typeface="Alef"/>
                          <a:sym typeface="Alef"/>
                        </a:rPr>
                        <a:t>$</a:t>
                      </a:r>
                      <a:r>
                        <a:rPr lang="en" sz="2800">
                          <a:solidFill>
                            <a:schemeClr val="lt1"/>
                          </a:solidFill>
                          <a:latin typeface="Alef"/>
                          <a:ea typeface="Alef"/>
                          <a:cs typeface="Alef"/>
                          <a:sym typeface="Alef"/>
                        </a:rPr>
                        <a:t>980,000</a:t>
                      </a:r>
                      <a:endParaRPr sz="2800">
                        <a:solidFill>
                          <a:schemeClr val="lt1"/>
                        </a:solidFill>
                        <a:latin typeface="Alef"/>
                        <a:ea typeface="Alef"/>
                        <a:cs typeface="Alef"/>
                        <a:sym typeface="Alef"/>
                      </a:endParaRPr>
                    </a:p>
                  </a:txBody>
                  <a:tcPr marT="182850" marB="182850" marR="182850" marL="182850" anchor="ctr">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Alef"/>
                          <a:ea typeface="Alef"/>
                          <a:cs typeface="Alef"/>
                          <a:sym typeface="Alef"/>
                        </a:rPr>
                        <a:t>$</a:t>
                      </a:r>
                      <a:r>
                        <a:rPr lang="en" sz="2800">
                          <a:solidFill>
                            <a:schemeClr val="lt1"/>
                          </a:solidFill>
                          <a:latin typeface="Alef"/>
                          <a:ea typeface="Alef"/>
                          <a:cs typeface="Alef"/>
                          <a:sym typeface="Alef"/>
                        </a:rPr>
                        <a:t>855,000</a:t>
                      </a:r>
                      <a:endParaRPr sz="2800">
                        <a:solidFill>
                          <a:schemeClr val="lt1"/>
                        </a:solidFill>
                        <a:latin typeface="Alef"/>
                        <a:ea typeface="Alef"/>
                        <a:cs typeface="Alef"/>
                        <a:sym typeface="Alef"/>
                      </a:endParaRPr>
                    </a:p>
                  </a:txBody>
                  <a:tcPr marT="182850" marB="182850" marR="182850" marL="182850" anchor="ctr">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1086550">
                <a:tc>
                  <a:txBody>
                    <a:bodyPr/>
                    <a:lstStyle/>
                    <a:p>
                      <a:pPr indent="0" lvl="0" marL="0" marR="190500" rtl="0" algn="r">
                        <a:spcBef>
                          <a:spcPts val="0"/>
                        </a:spcBef>
                        <a:spcAft>
                          <a:spcPts val="0"/>
                        </a:spcAft>
                        <a:buNone/>
                      </a:pPr>
                      <a:r>
                        <a:rPr b="1" lang="en" sz="3600">
                          <a:solidFill>
                            <a:schemeClr val="dk2"/>
                          </a:solidFill>
                          <a:latin typeface="Spartan"/>
                          <a:ea typeface="Spartan"/>
                          <a:cs typeface="Spartan"/>
                          <a:sym typeface="Spartan"/>
                        </a:rPr>
                        <a:t>PROFIT</a:t>
                      </a:r>
                      <a:endParaRPr b="1" sz="3600">
                        <a:solidFill>
                          <a:schemeClr val="dk2"/>
                        </a:solidFill>
                        <a:latin typeface="Spartan"/>
                        <a:ea typeface="Spartan"/>
                        <a:cs typeface="Spartan"/>
                        <a:sym typeface="Spartan"/>
                      </a:endParaRPr>
                    </a:p>
                  </a:txBody>
                  <a:tcPr marT="182850" marB="182850" marR="91400" marL="91400" anchor="ctr">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Alef"/>
                          <a:ea typeface="Alef"/>
                          <a:cs typeface="Alef"/>
                          <a:sym typeface="Alef"/>
                        </a:rPr>
                        <a:t>$</a:t>
                      </a:r>
                      <a:r>
                        <a:rPr lang="en" sz="2800">
                          <a:solidFill>
                            <a:schemeClr val="lt1"/>
                          </a:solidFill>
                          <a:latin typeface="Alef"/>
                          <a:ea typeface="Alef"/>
                          <a:cs typeface="Alef"/>
                          <a:sym typeface="Alef"/>
                        </a:rPr>
                        <a:t>325,000</a:t>
                      </a:r>
                      <a:endParaRPr sz="2800">
                        <a:solidFill>
                          <a:schemeClr val="lt1"/>
                        </a:solidFill>
                        <a:latin typeface="Alef"/>
                        <a:ea typeface="Alef"/>
                        <a:cs typeface="Alef"/>
                        <a:sym typeface="Alef"/>
                      </a:endParaRPr>
                    </a:p>
                  </a:txBody>
                  <a:tcPr marT="182850" marB="182850" marR="182850" marL="182850" anchor="ctr">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Alef"/>
                          <a:ea typeface="Alef"/>
                          <a:cs typeface="Alef"/>
                          <a:sym typeface="Alef"/>
                        </a:rPr>
                        <a:t>$</a:t>
                      </a:r>
                      <a:r>
                        <a:rPr lang="en" sz="2800">
                          <a:solidFill>
                            <a:schemeClr val="lt1"/>
                          </a:solidFill>
                          <a:latin typeface="Alef"/>
                          <a:ea typeface="Alef"/>
                          <a:cs typeface="Alef"/>
                          <a:sym typeface="Alef"/>
                        </a:rPr>
                        <a:t>272,000</a:t>
                      </a:r>
                      <a:endParaRPr sz="2800">
                        <a:solidFill>
                          <a:schemeClr val="lt1"/>
                        </a:solidFill>
                        <a:latin typeface="Alef"/>
                        <a:ea typeface="Alef"/>
                        <a:cs typeface="Alef"/>
                        <a:sym typeface="Alef"/>
                      </a:endParaRPr>
                    </a:p>
                  </a:txBody>
                  <a:tcPr marT="182850" marB="182850" marR="182850" marL="182850" anchor="ctr">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Alef"/>
                          <a:ea typeface="Alef"/>
                          <a:cs typeface="Alef"/>
                          <a:sym typeface="Alef"/>
                        </a:rPr>
                        <a:t>$</a:t>
                      </a:r>
                      <a:r>
                        <a:rPr lang="en" sz="2800">
                          <a:solidFill>
                            <a:schemeClr val="lt1"/>
                          </a:solidFill>
                          <a:latin typeface="Alef"/>
                          <a:ea typeface="Alef"/>
                          <a:cs typeface="Alef"/>
                          <a:sym typeface="Alef"/>
                        </a:rPr>
                        <a:t>145,000</a:t>
                      </a:r>
                      <a:endParaRPr sz="2800">
                        <a:solidFill>
                          <a:schemeClr val="lt1"/>
                        </a:solidFill>
                        <a:latin typeface="Alef"/>
                        <a:ea typeface="Alef"/>
                        <a:cs typeface="Alef"/>
                        <a:sym typeface="Alef"/>
                      </a:endParaRPr>
                    </a:p>
                  </a:txBody>
                  <a:tcPr marT="182850" marB="182850" marR="182850" marL="182850" anchor="ctr">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1086550">
                <a:tc>
                  <a:txBody>
                    <a:bodyPr/>
                    <a:lstStyle/>
                    <a:p>
                      <a:pPr indent="0" lvl="0" marL="0" marR="190500" rtl="0" algn="r">
                        <a:spcBef>
                          <a:spcPts val="0"/>
                        </a:spcBef>
                        <a:spcAft>
                          <a:spcPts val="0"/>
                        </a:spcAft>
                        <a:buNone/>
                      </a:pPr>
                      <a:r>
                        <a:rPr b="1" lang="en" sz="3600">
                          <a:solidFill>
                            <a:schemeClr val="dk2"/>
                          </a:solidFill>
                          <a:latin typeface="Spartan"/>
                          <a:ea typeface="Spartan"/>
                          <a:cs typeface="Spartan"/>
                          <a:sym typeface="Spartan"/>
                        </a:rPr>
                        <a:t>MARKET SHARE</a:t>
                      </a:r>
                      <a:endParaRPr b="1" sz="3600">
                        <a:solidFill>
                          <a:schemeClr val="dk2"/>
                        </a:solidFill>
                        <a:latin typeface="Spartan"/>
                        <a:ea typeface="Spartan"/>
                        <a:cs typeface="Spartan"/>
                        <a:sym typeface="Spartan"/>
                      </a:endParaRPr>
                    </a:p>
                  </a:txBody>
                  <a:tcPr marT="182850" marB="182850" marR="91400" marL="91400" anchor="ctr">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Alef"/>
                          <a:ea typeface="Alef"/>
                          <a:cs typeface="Alef"/>
                          <a:sym typeface="Alef"/>
                        </a:rPr>
                        <a:t>19%</a:t>
                      </a:r>
                      <a:endParaRPr sz="2800">
                        <a:solidFill>
                          <a:schemeClr val="lt1"/>
                        </a:solidFill>
                        <a:latin typeface="Alef"/>
                        <a:ea typeface="Alef"/>
                        <a:cs typeface="Alef"/>
                        <a:sym typeface="Alef"/>
                      </a:endParaRPr>
                    </a:p>
                  </a:txBody>
                  <a:tcPr marT="182850" marB="182850" marR="182850" marL="182850" anchor="ctr">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Alef"/>
                          <a:ea typeface="Alef"/>
                          <a:cs typeface="Alef"/>
                          <a:sym typeface="Alef"/>
                        </a:rPr>
                        <a:t>12%</a:t>
                      </a:r>
                      <a:endParaRPr sz="2800">
                        <a:solidFill>
                          <a:schemeClr val="lt1"/>
                        </a:solidFill>
                        <a:latin typeface="Alef"/>
                        <a:ea typeface="Alef"/>
                        <a:cs typeface="Alef"/>
                        <a:sym typeface="Alef"/>
                      </a:endParaRPr>
                    </a:p>
                  </a:txBody>
                  <a:tcPr marT="182850" marB="182850" marR="182850" marL="182850" anchor="ctr">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Alef"/>
                          <a:ea typeface="Alef"/>
                          <a:cs typeface="Alef"/>
                          <a:sym typeface="Alef"/>
                        </a:rPr>
                        <a:t>7%</a:t>
                      </a:r>
                      <a:endParaRPr sz="2800">
                        <a:solidFill>
                          <a:schemeClr val="lt1"/>
                        </a:solidFill>
                        <a:latin typeface="Alef"/>
                        <a:ea typeface="Alef"/>
                        <a:cs typeface="Alef"/>
                        <a:sym typeface="Alef"/>
                      </a:endParaRPr>
                    </a:p>
                  </a:txBody>
                  <a:tcPr marT="182850" marB="182850" marR="182850" marL="182850" anchor="ctr">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1086550">
                <a:tc>
                  <a:txBody>
                    <a:bodyPr/>
                    <a:lstStyle/>
                    <a:p>
                      <a:pPr indent="0" lvl="0" marL="0" marR="190500" rtl="0" algn="r">
                        <a:spcBef>
                          <a:spcPts val="0"/>
                        </a:spcBef>
                        <a:spcAft>
                          <a:spcPts val="0"/>
                        </a:spcAft>
                        <a:buNone/>
                      </a:pPr>
                      <a:r>
                        <a:rPr b="1" lang="en" sz="3600">
                          <a:solidFill>
                            <a:schemeClr val="dk2"/>
                          </a:solidFill>
                          <a:latin typeface="Spartan"/>
                          <a:ea typeface="Spartan"/>
                          <a:cs typeface="Spartan"/>
                          <a:sym typeface="Spartan"/>
                        </a:rPr>
                        <a:t>EMPLOYEE</a:t>
                      </a:r>
                      <a:endParaRPr b="1" sz="3600">
                        <a:solidFill>
                          <a:schemeClr val="dk2"/>
                        </a:solidFill>
                        <a:latin typeface="Spartan"/>
                        <a:ea typeface="Spartan"/>
                        <a:cs typeface="Spartan"/>
                        <a:sym typeface="Spartan"/>
                      </a:endParaRPr>
                    </a:p>
                  </a:txBody>
                  <a:tcPr marT="182850" marB="182850" marR="91400" marL="91400" anchor="ctr">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Alef"/>
                          <a:ea typeface="Alef"/>
                          <a:cs typeface="Alef"/>
                          <a:sym typeface="Alef"/>
                        </a:rPr>
                        <a:t>135</a:t>
                      </a:r>
                      <a:endParaRPr sz="2800">
                        <a:solidFill>
                          <a:schemeClr val="lt1"/>
                        </a:solidFill>
                        <a:latin typeface="Alef"/>
                        <a:ea typeface="Alef"/>
                        <a:cs typeface="Alef"/>
                        <a:sym typeface="Alef"/>
                      </a:endParaRPr>
                    </a:p>
                  </a:txBody>
                  <a:tcPr marT="182850" marB="182850" marR="182850" marL="182850" anchor="ctr">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Alef"/>
                          <a:ea typeface="Alef"/>
                          <a:cs typeface="Alef"/>
                          <a:sym typeface="Alef"/>
                        </a:rPr>
                        <a:t>80</a:t>
                      </a:r>
                      <a:endParaRPr sz="2800">
                        <a:solidFill>
                          <a:schemeClr val="lt1"/>
                        </a:solidFill>
                        <a:latin typeface="Alef"/>
                        <a:ea typeface="Alef"/>
                        <a:cs typeface="Alef"/>
                        <a:sym typeface="Alef"/>
                      </a:endParaRPr>
                    </a:p>
                  </a:txBody>
                  <a:tcPr marT="182850" marB="182850" marR="182850" marL="182850" anchor="ctr">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Alef"/>
                          <a:ea typeface="Alef"/>
                          <a:cs typeface="Alef"/>
                          <a:sym typeface="Alef"/>
                        </a:rPr>
                        <a:t>62</a:t>
                      </a:r>
                      <a:endParaRPr sz="2800">
                        <a:solidFill>
                          <a:schemeClr val="lt1"/>
                        </a:solidFill>
                        <a:latin typeface="Alef"/>
                        <a:ea typeface="Alef"/>
                        <a:cs typeface="Alef"/>
                        <a:sym typeface="Alef"/>
                      </a:endParaRPr>
                    </a:p>
                  </a:txBody>
                  <a:tcPr marT="182850" marB="182850" marR="182850" marL="182850" anchor="ctr">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1086550">
                <a:tc>
                  <a:txBody>
                    <a:bodyPr/>
                    <a:lstStyle/>
                    <a:p>
                      <a:pPr indent="0" lvl="0" marL="0" marR="190500" rtl="0" algn="r">
                        <a:spcBef>
                          <a:spcPts val="0"/>
                        </a:spcBef>
                        <a:spcAft>
                          <a:spcPts val="0"/>
                        </a:spcAft>
                        <a:buNone/>
                      </a:pPr>
                      <a:r>
                        <a:rPr b="1" lang="en" sz="3600">
                          <a:solidFill>
                            <a:schemeClr val="dk2"/>
                          </a:solidFill>
                          <a:latin typeface="Spartan"/>
                          <a:ea typeface="Spartan"/>
                          <a:cs typeface="Spartan"/>
                          <a:sym typeface="Spartan"/>
                        </a:rPr>
                        <a:t>PRODUCT QLTY </a:t>
                      </a:r>
                      <a:endParaRPr b="1" sz="3600">
                        <a:solidFill>
                          <a:schemeClr val="dk2"/>
                        </a:solidFill>
                        <a:latin typeface="Spartan"/>
                        <a:ea typeface="Spartan"/>
                        <a:cs typeface="Spartan"/>
                        <a:sym typeface="Spartan"/>
                      </a:endParaRPr>
                    </a:p>
                  </a:txBody>
                  <a:tcPr marT="182850" marB="182850" marR="91400" marL="91400" anchor="ctr">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t/>
                      </a:r>
                      <a:endParaRPr sz="2800">
                        <a:solidFill>
                          <a:schemeClr val="lt1"/>
                        </a:solidFill>
                        <a:latin typeface="Alef"/>
                        <a:ea typeface="Alef"/>
                        <a:cs typeface="Alef"/>
                        <a:sym typeface="Alef"/>
                      </a:endParaRPr>
                    </a:p>
                  </a:txBody>
                  <a:tcPr marT="182850" marB="182850" marR="182850" marL="182850" anchor="ctr">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t/>
                      </a:r>
                      <a:endParaRPr sz="2800">
                        <a:solidFill>
                          <a:schemeClr val="lt1"/>
                        </a:solidFill>
                        <a:latin typeface="Alef"/>
                        <a:ea typeface="Alef"/>
                        <a:cs typeface="Alef"/>
                        <a:sym typeface="Alef"/>
                      </a:endParaRPr>
                    </a:p>
                  </a:txBody>
                  <a:tcPr marT="182850" marB="182850" marR="182850" marL="182850" anchor="ctr">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t/>
                      </a:r>
                      <a:endParaRPr sz="2800">
                        <a:solidFill>
                          <a:schemeClr val="lt1"/>
                        </a:solidFill>
                        <a:latin typeface="Alef"/>
                        <a:ea typeface="Alef"/>
                        <a:cs typeface="Alef"/>
                        <a:sym typeface="Alef"/>
                      </a:endParaRPr>
                    </a:p>
                  </a:txBody>
                  <a:tcPr marT="182850" marB="182850" marR="182850" marL="182850" anchor="ctr">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bl>
          </a:graphicData>
        </a:graphic>
      </p:graphicFrame>
      <p:grpSp>
        <p:nvGrpSpPr>
          <p:cNvPr id="1690" name="Google Shape;1690;p72"/>
          <p:cNvGrpSpPr/>
          <p:nvPr/>
        </p:nvGrpSpPr>
        <p:grpSpPr>
          <a:xfrm>
            <a:off x="7660400" y="8150350"/>
            <a:ext cx="1780000" cy="268200"/>
            <a:chOff x="3569600" y="3998975"/>
            <a:chExt cx="890000" cy="134100"/>
          </a:xfrm>
        </p:grpSpPr>
        <p:sp>
          <p:nvSpPr>
            <p:cNvPr id="1691" name="Google Shape;1691;p72"/>
            <p:cNvSpPr/>
            <p:nvPr/>
          </p:nvSpPr>
          <p:spPr>
            <a:xfrm>
              <a:off x="3569600" y="3998975"/>
              <a:ext cx="134100" cy="1341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2" name="Google Shape;1692;p72"/>
            <p:cNvSpPr/>
            <p:nvPr/>
          </p:nvSpPr>
          <p:spPr>
            <a:xfrm>
              <a:off x="3758575" y="3998975"/>
              <a:ext cx="134100" cy="1341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3" name="Google Shape;1693;p72"/>
            <p:cNvSpPr/>
            <p:nvPr/>
          </p:nvSpPr>
          <p:spPr>
            <a:xfrm>
              <a:off x="3947550" y="3998975"/>
              <a:ext cx="134100" cy="1341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4" name="Google Shape;1694;p72"/>
            <p:cNvSpPr/>
            <p:nvPr/>
          </p:nvSpPr>
          <p:spPr>
            <a:xfrm>
              <a:off x="4136525" y="3998975"/>
              <a:ext cx="134100" cy="1341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5" name="Google Shape;1695;p72"/>
            <p:cNvSpPr/>
            <p:nvPr/>
          </p:nvSpPr>
          <p:spPr>
            <a:xfrm>
              <a:off x="4325500" y="3998975"/>
              <a:ext cx="134100" cy="134100"/>
            </a:xfrm>
            <a:prstGeom prst="ellipse">
              <a:avLst/>
            </a:prstGeom>
            <a:noFill/>
            <a:ln cap="flat" cmpd="sng" w="9525">
              <a:solidFill>
                <a:schemeClr val="dk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696" name="Google Shape;1696;p72"/>
          <p:cNvGrpSpPr/>
          <p:nvPr/>
        </p:nvGrpSpPr>
        <p:grpSpPr>
          <a:xfrm>
            <a:off x="10649000" y="8150350"/>
            <a:ext cx="1780000" cy="268200"/>
            <a:chOff x="5063900" y="3998975"/>
            <a:chExt cx="890000" cy="134100"/>
          </a:xfrm>
        </p:grpSpPr>
        <p:sp>
          <p:nvSpPr>
            <p:cNvPr id="1697" name="Google Shape;1697;p72"/>
            <p:cNvSpPr/>
            <p:nvPr/>
          </p:nvSpPr>
          <p:spPr>
            <a:xfrm>
              <a:off x="5063900" y="3998975"/>
              <a:ext cx="134100" cy="1341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8" name="Google Shape;1698;p72"/>
            <p:cNvSpPr/>
            <p:nvPr/>
          </p:nvSpPr>
          <p:spPr>
            <a:xfrm>
              <a:off x="5252875" y="3998975"/>
              <a:ext cx="134100" cy="1341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9" name="Google Shape;1699;p72"/>
            <p:cNvSpPr/>
            <p:nvPr/>
          </p:nvSpPr>
          <p:spPr>
            <a:xfrm>
              <a:off x="5441850" y="3998975"/>
              <a:ext cx="134100" cy="1341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0" name="Google Shape;1700;p72"/>
            <p:cNvSpPr/>
            <p:nvPr/>
          </p:nvSpPr>
          <p:spPr>
            <a:xfrm>
              <a:off x="5630825" y="3998975"/>
              <a:ext cx="134100" cy="134100"/>
            </a:xfrm>
            <a:prstGeom prst="ellipse">
              <a:avLst/>
            </a:prstGeom>
            <a:noFill/>
            <a:ln cap="flat" cmpd="sng" w="9525">
              <a:solidFill>
                <a:schemeClr val="dk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1" name="Google Shape;1701;p72"/>
            <p:cNvSpPr/>
            <p:nvPr/>
          </p:nvSpPr>
          <p:spPr>
            <a:xfrm>
              <a:off x="5819800" y="3998975"/>
              <a:ext cx="134100" cy="134100"/>
            </a:xfrm>
            <a:prstGeom prst="ellipse">
              <a:avLst/>
            </a:prstGeom>
            <a:noFill/>
            <a:ln cap="flat" cmpd="sng" w="9525">
              <a:solidFill>
                <a:schemeClr val="dk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702" name="Google Shape;1702;p72"/>
          <p:cNvGrpSpPr/>
          <p:nvPr/>
        </p:nvGrpSpPr>
        <p:grpSpPr>
          <a:xfrm>
            <a:off x="13637600" y="8150350"/>
            <a:ext cx="1780000" cy="268200"/>
            <a:chOff x="6558200" y="3998975"/>
            <a:chExt cx="890000" cy="134100"/>
          </a:xfrm>
        </p:grpSpPr>
        <p:sp>
          <p:nvSpPr>
            <p:cNvPr id="1703" name="Google Shape;1703;p72"/>
            <p:cNvSpPr/>
            <p:nvPr/>
          </p:nvSpPr>
          <p:spPr>
            <a:xfrm>
              <a:off x="6558200" y="3998975"/>
              <a:ext cx="134100" cy="1341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4" name="Google Shape;1704;p72"/>
            <p:cNvSpPr/>
            <p:nvPr/>
          </p:nvSpPr>
          <p:spPr>
            <a:xfrm>
              <a:off x="6747175" y="3998975"/>
              <a:ext cx="134100" cy="1341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5" name="Google Shape;1705;p72"/>
            <p:cNvSpPr/>
            <p:nvPr/>
          </p:nvSpPr>
          <p:spPr>
            <a:xfrm>
              <a:off x="6936150" y="3998975"/>
              <a:ext cx="134100" cy="134100"/>
            </a:xfrm>
            <a:prstGeom prst="ellipse">
              <a:avLst/>
            </a:prstGeom>
            <a:noFill/>
            <a:ln cap="flat" cmpd="sng" w="9525">
              <a:solidFill>
                <a:schemeClr val="dk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6" name="Google Shape;1706;p72"/>
            <p:cNvSpPr/>
            <p:nvPr/>
          </p:nvSpPr>
          <p:spPr>
            <a:xfrm>
              <a:off x="7125125" y="3998975"/>
              <a:ext cx="134100" cy="134100"/>
            </a:xfrm>
            <a:prstGeom prst="ellipse">
              <a:avLst/>
            </a:prstGeom>
            <a:noFill/>
            <a:ln cap="flat" cmpd="sng" w="9525">
              <a:solidFill>
                <a:schemeClr val="dk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7" name="Google Shape;1707;p72"/>
            <p:cNvSpPr/>
            <p:nvPr/>
          </p:nvSpPr>
          <p:spPr>
            <a:xfrm>
              <a:off x="7314100" y="3998975"/>
              <a:ext cx="134100" cy="134100"/>
            </a:xfrm>
            <a:prstGeom prst="ellipse">
              <a:avLst/>
            </a:prstGeom>
            <a:noFill/>
            <a:ln cap="flat" cmpd="sng" w="9525">
              <a:solidFill>
                <a:schemeClr val="dk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1" name="Shape 1711"/>
        <p:cNvGrpSpPr/>
        <p:nvPr/>
      </p:nvGrpSpPr>
      <p:grpSpPr>
        <a:xfrm>
          <a:off x="0" y="0"/>
          <a:ext cx="0" cy="0"/>
          <a:chOff x="0" y="0"/>
          <a:chExt cx="0" cy="0"/>
        </a:xfrm>
      </p:grpSpPr>
      <p:sp>
        <p:nvSpPr>
          <p:cNvPr id="1712" name="Google Shape;1712;p73"/>
          <p:cNvSpPr txBox="1"/>
          <p:nvPr>
            <p:ph type="title"/>
          </p:nvPr>
        </p:nvSpPr>
        <p:spPr>
          <a:xfrm>
            <a:off x="1517550" y="781573"/>
            <a:ext cx="152526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PROJECT CASH FLOW</a:t>
            </a:r>
            <a:endParaRPr/>
          </a:p>
        </p:txBody>
      </p:sp>
      <p:pic>
        <p:nvPicPr>
          <p:cNvPr id="1713" name="Google Shape;1713;p73" title="Chart">
            <a:hlinkClick r:id="rId3"/>
          </p:cNvPr>
          <p:cNvPicPr preferRelativeResize="0"/>
          <p:nvPr/>
        </p:nvPicPr>
        <p:blipFill>
          <a:blip r:embed="rId4">
            <a:alphaModFix/>
          </a:blip>
          <a:stretch>
            <a:fillRect/>
          </a:stretch>
        </p:blipFill>
        <p:spPr>
          <a:xfrm>
            <a:off x="7708154" y="2731947"/>
            <a:ext cx="8320900" cy="5287849"/>
          </a:xfrm>
          <a:prstGeom prst="rect">
            <a:avLst/>
          </a:prstGeom>
          <a:noFill/>
          <a:ln>
            <a:noFill/>
          </a:ln>
        </p:spPr>
      </p:pic>
      <p:sp>
        <p:nvSpPr>
          <p:cNvPr id="1714" name="Google Shape;1714;p73"/>
          <p:cNvSpPr txBox="1"/>
          <p:nvPr/>
        </p:nvSpPr>
        <p:spPr>
          <a:xfrm>
            <a:off x="2322009" y="5453560"/>
            <a:ext cx="4290000" cy="1063200"/>
          </a:xfrm>
          <a:prstGeom prst="rect">
            <a:avLst/>
          </a:prstGeom>
          <a:noFill/>
          <a:ln>
            <a:noFill/>
          </a:ln>
        </p:spPr>
        <p:txBody>
          <a:bodyPr anchorCtr="0" anchor="b" bIns="182850" lIns="182850" spcFirstLastPara="1" rIns="182850" wrap="square" tIns="182850">
            <a:noAutofit/>
          </a:bodyPr>
          <a:lstStyle/>
          <a:p>
            <a:pPr indent="0" lvl="0" marL="0" rtl="0" algn="l">
              <a:spcBef>
                <a:spcPts val="0"/>
              </a:spcBef>
              <a:spcAft>
                <a:spcPts val="0"/>
              </a:spcAft>
              <a:buNone/>
            </a:pPr>
            <a:r>
              <a:rPr b="1" lang="en" sz="3600">
                <a:solidFill>
                  <a:srgbClr val="FFE883"/>
                </a:solidFill>
                <a:latin typeface="Spartan"/>
                <a:ea typeface="Spartan"/>
                <a:cs typeface="Spartan"/>
                <a:sym typeface="Spartan"/>
              </a:rPr>
              <a:t>ASSURANCE</a:t>
            </a:r>
            <a:endParaRPr b="1" sz="3600">
              <a:solidFill>
                <a:srgbClr val="FFE883"/>
              </a:solidFill>
              <a:latin typeface="Spartan"/>
              <a:ea typeface="Spartan"/>
              <a:cs typeface="Spartan"/>
              <a:sym typeface="Spartan"/>
            </a:endParaRPr>
          </a:p>
        </p:txBody>
      </p:sp>
      <p:sp>
        <p:nvSpPr>
          <p:cNvPr id="1715" name="Google Shape;1715;p73"/>
          <p:cNvSpPr txBox="1"/>
          <p:nvPr/>
        </p:nvSpPr>
        <p:spPr>
          <a:xfrm>
            <a:off x="2322009" y="2607160"/>
            <a:ext cx="4290000" cy="1063200"/>
          </a:xfrm>
          <a:prstGeom prst="rect">
            <a:avLst/>
          </a:prstGeom>
          <a:noFill/>
          <a:ln>
            <a:noFill/>
          </a:ln>
        </p:spPr>
        <p:txBody>
          <a:bodyPr anchorCtr="0" anchor="b" bIns="182850" lIns="182850" spcFirstLastPara="1" rIns="182850" wrap="square" tIns="182850">
            <a:noAutofit/>
          </a:bodyPr>
          <a:lstStyle/>
          <a:p>
            <a:pPr indent="0" lvl="0" marL="0" rtl="0" algn="l">
              <a:spcBef>
                <a:spcPts val="0"/>
              </a:spcBef>
              <a:spcAft>
                <a:spcPts val="0"/>
              </a:spcAft>
              <a:buNone/>
            </a:pPr>
            <a:r>
              <a:rPr b="1" lang="en" sz="3600">
                <a:solidFill>
                  <a:srgbClr val="FFE883"/>
                </a:solidFill>
                <a:latin typeface="Spartan"/>
                <a:ea typeface="Spartan"/>
                <a:cs typeface="Spartan"/>
                <a:sym typeface="Spartan"/>
              </a:rPr>
              <a:t>FORECAST</a:t>
            </a:r>
            <a:endParaRPr b="1" sz="3600">
              <a:solidFill>
                <a:srgbClr val="FFE883"/>
              </a:solidFill>
              <a:latin typeface="Spartan"/>
              <a:ea typeface="Spartan"/>
              <a:cs typeface="Spartan"/>
              <a:sym typeface="Spartan"/>
            </a:endParaRPr>
          </a:p>
        </p:txBody>
      </p:sp>
      <p:sp>
        <p:nvSpPr>
          <p:cNvPr id="1716" name="Google Shape;1716;p73"/>
          <p:cNvSpPr txBox="1"/>
          <p:nvPr/>
        </p:nvSpPr>
        <p:spPr>
          <a:xfrm>
            <a:off x="2322000" y="3463854"/>
            <a:ext cx="4290000" cy="15066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2800">
                <a:solidFill>
                  <a:srgbClr val="FFFFFF"/>
                </a:solidFill>
                <a:latin typeface="Alef"/>
                <a:ea typeface="Alef"/>
                <a:cs typeface="Alef"/>
                <a:sym typeface="Alef"/>
              </a:rPr>
              <a:t>It’s the ringed one. It’s composed mostly of hydrogen and helium</a:t>
            </a:r>
            <a:endParaRPr sz="2800">
              <a:solidFill>
                <a:srgbClr val="FFFFFF"/>
              </a:solidFill>
              <a:latin typeface="Alef"/>
              <a:ea typeface="Alef"/>
              <a:cs typeface="Alef"/>
              <a:sym typeface="Alef"/>
            </a:endParaRPr>
          </a:p>
        </p:txBody>
      </p:sp>
      <p:sp>
        <p:nvSpPr>
          <p:cNvPr id="1717" name="Google Shape;1717;p73"/>
          <p:cNvSpPr txBox="1"/>
          <p:nvPr/>
        </p:nvSpPr>
        <p:spPr>
          <a:xfrm>
            <a:off x="2322000" y="6310254"/>
            <a:ext cx="4290000" cy="15066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2800">
                <a:solidFill>
                  <a:srgbClr val="FFFFFF"/>
                </a:solidFill>
                <a:latin typeface="Alef"/>
                <a:ea typeface="Alef"/>
                <a:cs typeface="Alef"/>
                <a:sym typeface="Alef"/>
              </a:rPr>
              <a:t>Earth, the third planet from the Sun, is where we all live on</a:t>
            </a:r>
            <a:endParaRPr sz="2800">
              <a:solidFill>
                <a:srgbClr val="FFFFFF"/>
              </a:solidFill>
              <a:latin typeface="Alef"/>
              <a:ea typeface="Alef"/>
              <a:cs typeface="Alef"/>
              <a:sym typeface="Alef"/>
            </a:endParaRPr>
          </a:p>
        </p:txBody>
      </p:sp>
      <p:sp>
        <p:nvSpPr>
          <p:cNvPr id="1718" name="Google Shape;1718;p73"/>
          <p:cNvSpPr txBox="1"/>
          <p:nvPr/>
        </p:nvSpPr>
        <p:spPr>
          <a:xfrm>
            <a:off x="8017813" y="7912000"/>
            <a:ext cx="7701600" cy="1063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chemeClr val="lt1"/>
                </a:solidFill>
                <a:latin typeface="Alef"/>
                <a:ea typeface="Alef"/>
                <a:cs typeface="Alef"/>
                <a:sym typeface="Alef"/>
              </a:rPr>
              <a:t>Follow the link in the graph to modify its data and then paste the new one here. </a:t>
            </a:r>
            <a:r>
              <a:rPr b="1" lang="en" sz="2000">
                <a:solidFill>
                  <a:schemeClr val="lt1"/>
                </a:solidFill>
                <a:uFill>
                  <a:noFill/>
                </a:uFill>
                <a:latin typeface="Alef"/>
                <a:ea typeface="Alef"/>
                <a:cs typeface="Alef"/>
                <a:sym typeface="Alef"/>
                <a:hlinkClick r:id="rId5">
                  <a:extLst>
                    <a:ext uri="{A12FA001-AC4F-418D-AE19-62706E023703}">
                      <ahyp:hlinkClr val="tx"/>
                    </a:ext>
                  </a:extLst>
                </a:hlinkClick>
              </a:rPr>
              <a:t>For more info, click here</a:t>
            </a:r>
            <a:endParaRPr b="1" sz="2000">
              <a:solidFill>
                <a:schemeClr val="lt1"/>
              </a:solidFill>
              <a:latin typeface="Alef"/>
              <a:ea typeface="Alef"/>
              <a:cs typeface="Alef"/>
              <a:sym typeface="Alef"/>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2" name="Shape 1722"/>
        <p:cNvGrpSpPr/>
        <p:nvPr/>
      </p:nvGrpSpPr>
      <p:grpSpPr>
        <a:xfrm>
          <a:off x="0" y="0"/>
          <a:ext cx="0" cy="0"/>
          <a:chOff x="0" y="0"/>
          <a:chExt cx="0" cy="0"/>
        </a:xfrm>
      </p:grpSpPr>
      <p:grpSp>
        <p:nvGrpSpPr>
          <p:cNvPr id="1723" name="Google Shape;1723;p74"/>
          <p:cNvGrpSpPr/>
          <p:nvPr/>
        </p:nvGrpSpPr>
        <p:grpSpPr>
          <a:xfrm>
            <a:off x="13149150" y="2630702"/>
            <a:ext cx="2682000" cy="2682000"/>
            <a:chOff x="6650775" y="1354975"/>
            <a:chExt cx="1341000" cy="1341000"/>
          </a:xfrm>
        </p:grpSpPr>
        <p:sp>
          <p:nvSpPr>
            <p:cNvPr id="1724" name="Google Shape;1724;p74"/>
            <p:cNvSpPr/>
            <p:nvPr/>
          </p:nvSpPr>
          <p:spPr>
            <a:xfrm>
              <a:off x="6650775" y="1354975"/>
              <a:ext cx="1341000" cy="1341000"/>
            </a:xfrm>
            <a:prstGeom prst="arc">
              <a:avLst>
                <a:gd fmla="val 16200000" name="adj1"/>
                <a:gd fmla="val 2416904" name="adj2"/>
              </a:avLst>
            </a:prstGeom>
            <a:noFill/>
            <a:ln cap="flat" cmpd="sng" w="76200">
              <a:solidFill>
                <a:schemeClr val="accent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5" name="Google Shape;1725;p74"/>
            <p:cNvSpPr/>
            <p:nvPr/>
          </p:nvSpPr>
          <p:spPr>
            <a:xfrm>
              <a:off x="6732699" y="1436899"/>
              <a:ext cx="1176900" cy="1176900"/>
            </a:xfrm>
            <a:prstGeom prst="ellipse">
              <a:avLst/>
            </a:prstGeom>
            <a:noFill/>
            <a:ln cap="flat" cmpd="sng" w="9525">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726" name="Google Shape;1726;p74"/>
          <p:cNvGrpSpPr/>
          <p:nvPr/>
        </p:nvGrpSpPr>
        <p:grpSpPr>
          <a:xfrm>
            <a:off x="7803200" y="2630702"/>
            <a:ext cx="2682000" cy="2682000"/>
            <a:chOff x="3901600" y="1354975"/>
            <a:chExt cx="1341000" cy="1341000"/>
          </a:xfrm>
        </p:grpSpPr>
        <p:sp>
          <p:nvSpPr>
            <p:cNvPr id="1727" name="Google Shape;1727;p74"/>
            <p:cNvSpPr/>
            <p:nvPr/>
          </p:nvSpPr>
          <p:spPr>
            <a:xfrm>
              <a:off x="3901600" y="1354975"/>
              <a:ext cx="1341000" cy="1341000"/>
            </a:xfrm>
            <a:prstGeom prst="arc">
              <a:avLst>
                <a:gd fmla="val 16200000" name="adj1"/>
                <a:gd fmla="val 6355058" name="adj2"/>
              </a:avLst>
            </a:prstGeom>
            <a:noFill/>
            <a:ln cap="flat" cmpd="sng" w="76200">
              <a:solidFill>
                <a:schemeClr val="accent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8" name="Google Shape;1728;p74"/>
            <p:cNvSpPr/>
            <p:nvPr/>
          </p:nvSpPr>
          <p:spPr>
            <a:xfrm>
              <a:off x="3983524" y="1436899"/>
              <a:ext cx="1176900" cy="1176900"/>
            </a:xfrm>
            <a:prstGeom prst="ellipse">
              <a:avLst/>
            </a:prstGeom>
            <a:noFill/>
            <a:ln cap="flat" cmpd="sng" w="9525">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729" name="Google Shape;1729;p74"/>
          <p:cNvGrpSpPr/>
          <p:nvPr/>
        </p:nvGrpSpPr>
        <p:grpSpPr>
          <a:xfrm>
            <a:off x="2457250" y="2630702"/>
            <a:ext cx="2682000" cy="2682000"/>
            <a:chOff x="1152425" y="1354975"/>
            <a:chExt cx="1341000" cy="1341000"/>
          </a:xfrm>
        </p:grpSpPr>
        <p:sp>
          <p:nvSpPr>
            <p:cNvPr id="1730" name="Google Shape;1730;p74"/>
            <p:cNvSpPr/>
            <p:nvPr/>
          </p:nvSpPr>
          <p:spPr>
            <a:xfrm>
              <a:off x="1152425" y="1354975"/>
              <a:ext cx="1341000" cy="1341000"/>
            </a:xfrm>
            <a:prstGeom prst="arc">
              <a:avLst>
                <a:gd fmla="val 16200000" name="adj1"/>
                <a:gd fmla="val 10740843" name="adj2"/>
              </a:avLst>
            </a:prstGeom>
            <a:noFill/>
            <a:ln cap="flat" cmpd="sng" w="76200">
              <a:solidFill>
                <a:schemeClr val="accent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1" name="Google Shape;1731;p74"/>
            <p:cNvSpPr/>
            <p:nvPr/>
          </p:nvSpPr>
          <p:spPr>
            <a:xfrm>
              <a:off x="1234349" y="1436899"/>
              <a:ext cx="1176900" cy="1176900"/>
            </a:xfrm>
            <a:prstGeom prst="ellipse">
              <a:avLst/>
            </a:prstGeom>
            <a:noFill/>
            <a:ln cap="flat" cmpd="sng" w="9525">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732" name="Google Shape;1732;p74"/>
          <p:cNvSpPr txBox="1"/>
          <p:nvPr>
            <p:ph type="title"/>
          </p:nvPr>
        </p:nvSpPr>
        <p:spPr>
          <a:xfrm>
            <a:off x="1517550" y="781573"/>
            <a:ext cx="152526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solidFill>
                  <a:schemeClr val="dk2"/>
                </a:solidFill>
              </a:rPr>
              <a:t>RESOURCES DISTRIBUTION</a:t>
            </a:r>
            <a:endParaRPr>
              <a:solidFill>
                <a:schemeClr val="dk2"/>
              </a:solidFill>
            </a:endParaRPr>
          </a:p>
        </p:txBody>
      </p:sp>
      <p:sp>
        <p:nvSpPr>
          <p:cNvPr id="1733" name="Google Shape;1733;p74"/>
          <p:cNvSpPr txBox="1"/>
          <p:nvPr>
            <p:ph idx="2" type="title"/>
          </p:nvPr>
        </p:nvSpPr>
        <p:spPr>
          <a:xfrm>
            <a:off x="6742338" y="5496900"/>
            <a:ext cx="4803600" cy="10632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NEPTUNE</a:t>
            </a:r>
            <a:endParaRPr/>
          </a:p>
        </p:txBody>
      </p:sp>
      <p:sp>
        <p:nvSpPr>
          <p:cNvPr id="1734" name="Google Shape;1734;p74"/>
          <p:cNvSpPr txBox="1"/>
          <p:nvPr>
            <p:ph idx="3" type="title"/>
          </p:nvPr>
        </p:nvSpPr>
        <p:spPr>
          <a:xfrm>
            <a:off x="6742099" y="6407700"/>
            <a:ext cx="4803600" cy="1506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It is 17 times the mass of Earth. It has the strongest winds in the Solar System</a:t>
            </a:r>
            <a:endParaRPr/>
          </a:p>
        </p:txBody>
      </p:sp>
      <p:sp>
        <p:nvSpPr>
          <p:cNvPr id="1735" name="Google Shape;1735;p74"/>
          <p:cNvSpPr txBox="1"/>
          <p:nvPr>
            <p:ph idx="4" type="title"/>
          </p:nvPr>
        </p:nvSpPr>
        <p:spPr>
          <a:xfrm>
            <a:off x="1396550" y="5496900"/>
            <a:ext cx="4803600" cy="10632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JUPITER</a:t>
            </a:r>
            <a:endParaRPr/>
          </a:p>
        </p:txBody>
      </p:sp>
      <p:sp>
        <p:nvSpPr>
          <p:cNvPr id="1736" name="Google Shape;1736;p74"/>
          <p:cNvSpPr txBox="1"/>
          <p:nvPr>
            <p:ph idx="5" type="title"/>
          </p:nvPr>
        </p:nvSpPr>
        <p:spPr>
          <a:xfrm>
            <a:off x="1396450" y="6407700"/>
            <a:ext cx="4803600" cy="1506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Jupiter is a gas giant and the biggest planet in the Solar System</a:t>
            </a:r>
            <a:endParaRPr/>
          </a:p>
        </p:txBody>
      </p:sp>
      <p:sp>
        <p:nvSpPr>
          <p:cNvPr id="1737" name="Google Shape;1737;p74"/>
          <p:cNvSpPr txBox="1"/>
          <p:nvPr>
            <p:ph idx="6" type="title"/>
          </p:nvPr>
        </p:nvSpPr>
        <p:spPr>
          <a:xfrm>
            <a:off x="12087850" y="5496900"/>
            <a:ext cx="4803600" cy="10632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MERCURY</a:t>
            </a:r>
            <a:endParaRPr/>
          </a:p>
        </p:txBody>
      </p:sp>
      <p:sp>
        <p:nvSpPr>
          <p:cNvPr id="1738" name="Google Shape;1738;p74"/>
          <p:cNvSpPr txBox="1"/>
          <p:nvPr>
            <p:ph idx="7" type="title"/>
          </p:nvPr>
        </p:nvSpPr>
        <p:spPr>
          <a:xfrm>
            <a:off x="12088250" y="6407700"/>
            <a:ext cx="4803600" cy="1506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Mercury is the closest planet to the Sun and the smallest of them all</a:t>
            </a:r>
            <a:endParaRPr/>
          </a:p>
        </p:txBody>
      </p:sp>
      <p:sp>
        <p:nvSpPr>
          <p:cNvPr id="1739" name="Google Shape;1739;p74"/>
          <p:cNvSpPr txBox="1"/>
          <p:nvPr>
            <p:ph idx="8" type="title"/>
          </p:nvPr>
        </p:nvSpPr>
        <p:spPr>
          <a:xfrm>
            <a:off x="13256745" y="3440052"/>
            <a:ext cx="2466600" cy="1063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35%</a:t>
            </a:r>
            <a:endParaRPr/>
          </a:p>
        </p:txBody>
      </p:sp>
      <p:sp>
        <p:nvSpPr>
          <p:cNvPr id="1740" name="Google Shape;1740;p74"/>
          <p:cNvSpPr txBox="1"/>
          <p:nvPr>
            <p:ph idx="9" type="title"/>
          </p:nvPr>
        </p:nvSpPr>
        <p:spPr>
          <a:xfrm>
            <a:off x="7910845" y="3440052"/>
            <a:ext cx="2466600" cy="1063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55%</a:t>
            </a:r>
            <a:endParaRPr/>
          </a:p>
        </p:txBody>
      </p:sp>
      <p:sp>
        <p:nvSpPr>
          <p:cNvPr id="1741" name="Google Shape;1741;p74"/>
          <p:cNvSpPr txBox="1"/>
          <p:nvPr>
            <p:ph idx="13" type="title"/>
          </p:nvPr>
        </p:nvSpPr>
        <p:spPr>
          <a:xfrm>
            <a:off x="2564945" y="3440052"/>
            <a:ext cx="2466600" cy="1063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75%</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5" name="Shape 1745"/>
        <p:cNvGrpSpPr/>
        <p:nvPr/>
      </p:nvGrpSpPr>
      <p:grpSpPr>
        <a:xfrm>
          <a:off x="0" y="0"/>
          <a:ext cx="0" cy="0"/>
          <a:chOff x="0" y="0"/>
          <a:chExt cx="0" cy="0"/>
        </a:xfrm>
      </p:grpSpPr>
      <p:sp>
        <p:nvSpPr>
          <p:cNvPr id="1746" name="Google Shape;1746;p75"/>
          <p:cNvSpPr txBox="1"/>
          <p:nvPr>
            <p:ph type="title"/>
          </p:nvPr>
        </p:nvSpPr>
        <p:spPr>
          <a:xfrm>
            <a:off x="1748900" y="2559402"/>
            <a:ext cx="7166400" cy="1672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$350,000</a:t>
            </a:r>
            <a:endParaRPr/>
          </a:p>
        </p:txBody>
      </p:sp>
      <p:sp>
        <p:nvSpPr>
          <p:cNvPr id="1747" name="Google Shape;1747;p75"/>
          <p:cNvSpPr txBox="1"/>
          <p:nvPr>
            <p:ph idx="1" type="subTitle"/>
          </p:nvPr>
        </p:nvSpPr>
        <p:spPr>
          <a:xfrm>
            <a:off x="1754300" y="4005019"/>
            <a:ext cx="7155600" cy="990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Saturn has several rings</a:t>
            </a:r>
            <a:endParaRPr/>
          </a:p>
        </p:txBody>
      </p:sp>
      <p:sp>
        <p:nvSpPr>
          <p:cNvPr id="1748" name="Google Shape;1748;p75"/>
          <p:cNvSpPr txBox="1"/>
          <p:nvPr>
            <p:ph idx="2" type="title"/>
          </p:nvPr>
        </p:nvSpPr>
        <p:spPr>
          <a:xfrm>
            <a:off x="9372700" y="2559402"/>
            <a:ext cx="7166400" cy="1672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-22.5%</a:t>
            </a:r>
            <a:endParaRPr/>
          </a:p>
        </p:txBody>
      </p:sp>
      <p:sp>
        <p:nvSpPr>
          <p:cNvPr id="1749" name="Google Shape;1749;p75"/>
          <p:cNvSpPr txBox="1"/>
          <p:nvPr>
            <p:ph idx="3" type="subTitle"/>
          </p:nvPr>
        </p:nvSpPr>
        <p:spPr>
          <a:xfrm>
            <a:off x="9378100" y="4005019"/>
            <a:ext cx="7155600" cy="990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Neptune is very far away</a:t>
            </a:r>
            <a:endParaRPr/>
          </a:p>
        </p:txBody>
      </p:sp>
      <p:sp>
        <p:nvSpPr>
          <p:cNvPr id="1750" name="Google Shape;1750;p75"/>
          <p:cNvSpPr txBox="1"/>
          <p:nvPr>
            <p:ph idx="4" type="title"/>
          </p:nvPr>
        </p:nvSpPr>
        <p:spPr>
          <a:xfrm>
            <a:off x="1748900" y="6205453"/>
            <a:ext cx="7166400" cy="1672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+151.900</a:t>
            </a:r>
            <a:endParaRPr/>
          </a:p>
        </p:txBody>
      </p:sp>
      <p:sp>
        <p:nvSpPr>
          <p:cNvPr id="1751" name="Google Shape;1751;p75"/>
          <p:cNvSpPr txBox="1"/>
          <p:nvPr>
            <p:ph idx="5" type="subTitle"/>
          </p:nvPr>
        </p:nvSpPr>
        <p:spPr>
          <a:xfrm>
            <a:off x="1754300" y="7651419"/>
            <a:ext cx="7155600" cy="990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Despite being red, Mars is cold</a:t>
            </a:r>
            <a:endParaRPr/>
          </a:p>
        </p:txBody>
      </p:sp>
      <p:sp>
        <p:nvSpPr>
          <p:cNvPr id="1752" name="Google Shape;1752;p75"/>
          <p:cNvSpPr txBox="1"/>
          <p:nvPr>
            <p:ph idx="6" type="title"/>
          </p:nvPr>
        </p:nvSpPr>
        <p:spPr>
          <a:xfrm>
            <a:off x="9372700" y="6205453"/>
            <a:ext cx="7166400" cy="1672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$84.25</a:t>
            </a:r>
            <a:endParaRPr/>
          </a:p>
        </p:txBody>
      </p:sp>
      <p:sp>
        <p:nvSpPr>
          <p:cNvPr id="1753" name="Google Shape;1753;p75"/>
          <p:cNvSpPr txBox="1"/>
          <p:nvPr>
            <p:ph idx="7" type="subTitle"/>
          </p:nvPr>
        </p:nvSpPr>
        <p:spPr>
          <a:xfrm>
            <a:off x="9378100" y="7651419"/>
            <a:ext cx="7155600" cy="990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Pluto is a dwarf planet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7" name="Shape 1757"/>
        <p:cNvGrpSpPr/>
        <p:nvPr/>
      </p:nvGrpSpPr>
      <p:grpSpPr>
        <a:xfrm>
          <a:off x="0" y="0"/>
          <a:ext cx="0" cy="0"/>
          <a:chOff x="0" y="0"/>
          <a:chExt cx="0" cy="0"/>
        </a:xfrm>
      </p:grpSpPr>
      <p:sp>
        <p:nvSpPr>
          <p:cNvPr id="1758" name="Google Shape;1758;p76"/>
          <p:cNvSpPr/>
          <p:nvPr/>
        </p:nvSpPr>
        <p:spPr>
          <a:xfrm>
            <a:off x="1426800" y="2304300"/>
            <a:ext cx="15434400" cy="56784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9" name="Google Shape;1759;p76"/>
          <p:cNvSpPr txBox="1"/>
          <p:nvPr>
            <p:ph type="title"/>
          </p:nvPr>
        </p:nvSpPr>
        <p:spPr>
          <a:xfrm>
            <a:off x="1778100" y="3145552"/>
            <a:ext cx="14731800" cy="336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+32,000</a:t>
            </a:r>
            <a:endParaRPr/>
          </a:p>
        </p:txBody>
      </p:sp>
      <p:sp>
        <p:nvSpPr>
          <p:cNvPr id="1760" name="Google Shape;1760;p76"/>
          <p:cNvSpPr txBox="1"/>
          <p:nvPr>
            <p:ph idx="1" type="body"/>
          </p:nvPr>
        </p:nvSpPr>
        <p:spPr>
          <a:xfrm>
            <a:off x="3120950" y="6365240"/>
            <a:ext cx="12046200" cy="10902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Big numbers catch your audience’s attention</a:t>
            </a:r>
            <a:endParaRPr/>
          </a:p>
        </p:txBody>
      </p:sp>
      <p:grpSp>
        <p:nvGrpSpPr>
          <p:cNvPr id="1761" name="Google Shape;1761;p76"/>
          <p:cNvGrpSpPr/>
          <p:nvPr/>
        </p:nvGrpSpPr>
        <p:grpSpPr>
          <a:xfrm>
            <a:off x="940519" y="775866"/>
            <a:ext cx="2558767" cy="2921284"/>
            <a:chOff x="742950" y="1124975"/>
            <a:chExt cx="1327850" cy="1515975"/>
          </a:xfrm>
        </p:grpSpPr>
        <p:sp>
          <p:nvSpPr>
            <p:cNvPr id="1762" name="Google Shape;1762;p76"/>
            <p:cNvSpPr/>
            <p:nvPr/>
          </p:nvSpPr>
          <p:spPr>
            <a:xfrm>
              <a:off x="742950" y="1124975"/>
              <a:ext cx="304525" cy="1515975"/>
            </a:xfrm>
            <a:custGeom>
              <a:rect b="b" l="l" r="r" t="t"/>
              <a:pathLst>
                <a:path extrusionOk="0" h="60639" w="12181">
                  <a:moveTo>
                    <a:pt x="0" y="60639"/>
                  </a:moveTo>
                  <a:lnTo>
                    <a:pt x="6263" y="0"/>
                  </a:lnTo>
                  <a:lnTo>
                    <a:pt x="12180" y="46911"/>
                  </a:lnTo>
                  <a:close/>
                </a:path>
              </a:pathLst>
            </a:custGeom>
            <a:gradFill>
              <a:gsLst>
                <a:gs pos="0">
                  <a:srgbClr val="FF62FF"/>
                </a:gs>
                <a:gs pos="100000">
                  <a:srgbClr val="A2B5F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3" name="Google Shape;1763;p76"/>
            <p:cNvSpPr/>
            <p:nvPr/>
          </p:nvSpPr>
          <p:spPr>
            <a:xfrm>
              <a:off x="899500" y="1124975"/>
              <a:ext cx="1171300" cy="1172775"/>
            </a:xfrm>
            <a:custGeom>
              <a:rect b="b" l="l" r="r" t="t"/>
              <a:pathLst>
                <a:path extrusionOk="0" h="46911" w="46852">
                  <a:moveTo>
                    <a:pt x="46852" y="37576"/>
                  </a:moveTo>
                  <a:lnTo>
                    <a:pt x="5918" y="46911"/>
                  </a:lnTo>
                  <a:lnTo>
                    <a:pt x="1" y="0"/>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4" name="Google Shape;1764;p76"/>
            <p:cNvSpPr/>
            <p:nvPr/>
          </p:nvSpPr>
          <p:spPr>
            <a:xfrm>
              <a:off x="742950" y="2064375"/>
              <a:ext cx="1327850" cy="576575"/>
            </a:xfrm>
            <a:custGeom>
              <a:rect b="b" l="l" r="r" t="t"/>
              <a:pathLst>
                <a:path extrusionOk="0" h="23063" w="53114">
                  <a:moveTo>
                    <a:pt x="53114" y="0"/>
                  </a:moveTo>
                  <a:lnTo>
                    <a:pt x="0" y="23063"/>
                  </a:lnTo>
                  <a:lnTo>
                    <a:pt x="12180" y="9335"/>
                  </a:lnTo>
                  <a:close/>
                </a:path>
              </a:pathLst>
            </a:custGeom>
            <a:gradFill>
              <a:gsLst>
                <a:gs pos="0">
                  <a:srgbClr val="F9F6EF"/>
                </a:gs>
                <a:gs pos="100000">
                  <a:srgbClr val="F148FF"/>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765" name="Google Shape;1765;p76"/>
          <p:cNvGrpSpPr/>
          <p:nvPr/>
        </p:nvGrpSpPr>
        <p:grpSpPr>
          <a:xfrm>
            <a:off x="15794840" y="6810587"/>
            <a:ext cx="1640493" cy="2366703"/>
            <a:chOff x="625650" y="1152050"/>
            <a:chExt cx="1096000" cy="1581175"/>
          </a:xfrm>
        </p:grpSpPr>
        <p:sp>
          <p:nvSpPr>
            <p:cNvPr id="1766" name="Google Shape;1766;p76"/>
            <p:cNvSpPr/>
            <p:nvPr/>
          </p:nvSpPr>
          <p:spPr>
            <a:xfrm>
              <a:off x="625950" y="1152050"/>
              <a:ext cx="1077850" cy="1461825"/>
            </a:xfrm>
            <a:custGeom>
              <a:rect b="b" l="l" r="r" t="t"/>
              <a:pathLst>
                <a:path extrusionOk="0" h="58473" w="43114">
                  <a:moveTo>
                    <a:pt x="43113" y="45221"/>
                  </a:moveTo>
                  <a:cubicBezTo>
                    <a:pt x="43090" y="45197"/>
                    <a:pt x="43054" y="45161"/>
                    <a:pt x="43030" y="45137"/>
                  </a:cubicBezTo>
                  <a:cubicBezTo>
                    <a:pt x="42971" y="45066"/>
                    <a:pt x="42899" y="44994"/>
                    <a:pt x="42828" y="44923"/>
                  </a:cubicBezTo>
                  <a:cubicBezTo>
                    <a:pt x="42792" y="44887"/>
                    <a:pt x="42744" y="44840"/>
                    <a:pt x="42697" y="44792"/>
                  </a:cubicBezTo>
                  <a:cubicBezTo>
                    <a:pt x="42613" y="44732"/>
                    <a:pt x="42542" y="44661"/>
                    <a:pt x="42447" y="44602"/>
                  </a:cubicBezTo>
                  <a:cubicBezTo>
                    <a:pt x="42399" y="44566"/>
                    <a:pt x="42351" y="44518"/>
                    <a:pt x="42304" y="44482"/>
                  </a:cubicBezTo>
                  <a:cubicBezTo>
                    <a:pt x="42209" y="44411"/>
                    <a:pt x="42101" y="44340"/>
                    <a:pt x="41994" y="44280"/>
                  </a:cubicBezTo>
                  <a:lnTo>
                    <a:pt x="41851" y="44197"/>
                  </a:lnTo>
                  <a:cubicBezTo>
                    <a:pt x="41697" y="44101"/>
                    <a:pt x="41530" y="44006"/>
                    <a:pt x="41351" y="43923"/>
                  </a:cubicBezTo>
                  <a:cubicBezTo>
                    <a:pt x="41327" y="43923"/>
                    <a:pt x="41316" y="43911"/>
                    <a:pt x="41292" y="43899"/>
                  </a:cubicBezTo>
                  <a:cubicBezTo>
                    <a:pt x="41137" y="43828"/>
                    <a:pt x="40970" y="43744"/>
                    <a:pt x="40804" y="43685"/>
                  </a:cubicBezTo>
                  <a:cubicBezTo>
                    <a:pt x="40732" y="43661"/>
                    <a:pt x="40661" y="43637"/>
                    <a:pt x="40601" y="43613"/>
                  </a:cubicBezTo>
                  <a:cubicBezTo>
                    <a:pt x="40458" y="43566"/>
                    <a:pt x="40327" y="43518"/>
                    <a:pt x="40184" y="43470"/>
                  </a:cubicBezTo>
                  <a:cubicBezTo>
                    <a:pt x="40101" y="43447"/>
                    <a:pt x="40018" y="43411"/>
                    <a:pt x="39946" y="43399"/>
                  </a:cubicBezTo>
                  <a:cubicBezTo>
                    <a:pt x="39803" y="43351"/>
                    <a:pt x="39661" y="43316"/>
                    <a:pt x="39518" y="43280"/>
                  </a:cubicBezTo>
                  <a:cubicBezTo>
                    <a:pt x="39434" y="43256"/>
                    <a:pt x="39339" y="43232"/>
                    <a:pt x="39256" y="43208"/>
                  </a:cubicBezTo>
                  <a:lnTo>
                    <a:pt x="38791" y="43113"/>
                  </a:lnTo>
                  <a:cubicBezTo>
                    <a:pt x="38696" y="43089"/>
                    <a:pt x="38613" y="43078"/>
                    <a:pt x="38518" y="43054"/>
                  </a:cubicBezTo>
                  <a:cubicBezTo>
                    <a:pt x="38339" y="43018"/>
                    <a:pt x="38160" y="42994"/>
                    <a:pt x="37982" y="42970"/>
                  </a:cubicBezTo>
                  <a:lnTo>
                    <a:pt x="37732" y="42923"/>
                  </a:lnTo>
                  <a:cubicBezTo>
                    <a:pt x="37470" y="42887"/>
                    <a:pt x="37196" y="42863"/>
                    <a:pt x="36910" y="42827"/>
                  </a:cubicBezTo>
                  <a:lnTo>
                    <a:pt x="36851" y="42827"/>
                  </a:lnTo>
                  <a:cubicBezTo>
                    <a:pt x="36589" y="42804"/>
                    <a:pt x="36315" y="42792"/>
                    <a:pt x="36029" y="42768"/>
                  </a:cubicBezTo>
                  <a:cubicBezTo>
                    <a:pt x="35934" y="42768"/>
                    <a:pt x="35827" y="42756"/>
                    <a:pt x="35732" y="42756"/>
                  </a:cubicBezTo>
                  <a:cubicBezTo>
                    <a:pt x="35529" y="42744"/>
                    <a:pt x="35327" y="42732"/>
                    <a:pt x="35112" y="42732"/>
                  </a:cubicBezTo>
                  <a:lnTo>
                    <a:pt x="34743" y="42732"/>
                  </a:lnTo>
                  <a:lnTo>
                    <a:pt x="34136" y="42732"/>
                  </a:lnTo>
                  <a:lnTo>
                    <a:pt x="33743" y="42732"/>
                  </a:lnTo>
                  <a:cubicBezTo>
                    <a:pt x="33529" y="42732"/>
                    <a:pt x="33315" y="42744"/>
                    <a:pt x="33100" y="42744"/>
                  </a:cubicBezTo>
                  <a:cubicBezTo>
                    <a:pt x="32969" y="42744"/>
                    <a:pt x="32838" y="42756"/>
                    <a:pt x="32707" y="42768"/>
                  </a:cubicBezTo>
                  <a:cubicBezTo>
                    <a:pt x="32469" y="42780"/>
                    <a:pt x="32219" y="42792"/>
                    <a:pt x="31981" y="42804"/>
                  </a:cubicBezTo>
                  <a:lnTo>
                    <a:pt x="31624" y="42827"/>
                  </a:lnTo>
                  <a:cubicBezTo>
                    <a:pt x="31267" y="42851"/>
                    <a:pt x="30898" y="42887"/>
                    <a:pt x="30517" y="42923"/>
                  </a:cubicBezTo>
                  <a:cubicBezTo>
                    <a:pt x="19372" y="44042"/>
                    <a:pt x="6502" y="49459"/>
                    <a:pt x="1751" y="55008"/>
                  </a:cubicBezTo>
                  <a:cubicBezTo>
                    <a:pt x="1608" y="55174"/>
                    <a:pt x="1477" y="55341"/>
                    <a:pt x="1346" y="55508"/>
                  </a:cubicBezTo>
                  <a:cubicBezTo>
                    <a:pt x="1311" y="55555"/>
                    <a:pt x="1275" y="55615"/>
                    <a:pt x="1239" y="55662"/>
                  </a:cubicBezTo>
                  <a:cubicBezTo>
                    <a:pt x="1156" y="55770"/>
                    <a:pt x="1072" y="55877"/>
                    <a:pt x="1001" y="55984"/>
                  </a:cubicBezTo>
                  <a:cubicBezTo>
                    <a:pt x="965" y="56055"/>
                    <a:pt x="930" y="56115"/>
                    <a:pt x="882" y="56174"/>
                  </a:cubicBezTo>
                  <a:cubicBezTo>
                    <a:pt x="822" y="56270"/>
                    <a:pt x="763" y="56365"/>
                    <a:pt x="715" y="56460"/>
                  </a:cubicBezTo>
                  <a:cubicBezTo>
                    <a:pt x="680" y="56520"/>
                    <a:pt x="632" y="56591"/>
                    <a:pt x="608" y="56651"/>
                  </a:cubicBezTo>
                  <a:cubicBezTo>
                    <a:pt x="560" y="56746"/>
                    <a:pt x="501" y="56829"/>
                    <a:pt x="465" y="56913"/>
                  </a:cubicBezTo>
                  <a:cubicBezTo>
                    <a:pt x="429" y="56984"/>
                    <a:pt x="406" y="57044"/>
                    <a:pt x="382" y="57115"/>
                  </a:cubicBezTo>
                  <a:cubicBezTo>
                    <a:pt x="346" y="57174"/>
                    <a:pt x="310" y="57282"/>
                    <a:pt x="275" y="57365"/>
                  </a:cubicBezTo>
                  <a:cubicBezTo>
                    <a:pt x="239" y="57448"/>
                    <a:pt x="227" y="57496"/>
                    <a:pt x="203" y="57555"/>
                  </a:cubicBezTo>
                  <a:cubicBezTo>
                    <a:pt x="179" y="57627"/>
                    <a:pt x="156" y="57722"/>
                    <a:pt x="132" y="57806"/>
                  </a:cubicBezTo>
                  <a:cubicBezTo>
                    <a:pt x="108" y="57877"/>
                    <a:pt x="96" y="57925"/>
                    <a:pt x="84" y="57984"/>
                  </a:cubicBezTo>
                  <a:cubicBezTo>
                    <a:pt x="60" y="58067"/>
                    <a:pt x="48" y="58151"/>
                    <a:pt x="37" y="58222"/>
                  </a:cubicBezTo>
                  <a:cubicBezTo>
                    <a:pt x="25" y="58306"/>
                    <a:pt x="13" y="58341"/>
                    <a:pt x="13" y="58401"/>
                  </a:cubicBezTo>
                  <a:cubicBezTo>
                    <a:pt x="13" y="58425"/>
                    <a:pt x="13" y="58448"/>
                    <a:pt x="1" y="58472"/>
                  </a:cubicBezTo>
                  <a:cubicBezTo>
                    <a:pt x="1382" y="44078"/>
                    <a:pt x="2763" y="29695"/>
                    <a:pt x="4132" y="15312"/>
                  </a:cubicBezTo>
                  <a:cubicBezTo>
                    <a:pt x="4632" y="10204"/>
                    <a:pt x="5121" y="5109"/>
                    <a:pt x="5609" y="1"/>
                  </a:cubicBezTo>
                  <a:cubicBezTo>
                    <a:pt x="8752" y="3787"/>
                    <a:pt x="11895" y="7573"/>
                    <a:pt x="15038" y="11359"/>
                  </a:cubicBezTo>
                  <a:cubicBezTo>
                    <a:pt x="24385" y="22646"/>
                    <a:pt x="33743" y="33934"/>
                    <a:pt x="43113" y="45221"/>
                  </a:cubicBezTo>
                  <a:close/>
                </a:path>
              </a:pathLst>
            </a:custGeom>
            <a:gradFill>
              <a:gsLst>
                <a:gs pos="0">
                  <a:srgbClr val="FF62FF"/>
                </a:gs>
                <a:gs pos="100000">
                  <a:srgbClr val="A2B5FA"/>
                </a:gs>
              </a:gsLst>
              <a:lin ang="18900044"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7" name="Google Shape;1767;p76"/>
            <p:cNvSpPr/>
            <p:nvPr/>
          </p:nvSpPr>
          <p:spPr>
            <a:xfrm>
              <a:off x="625650" y="2220350"/>
              <a:ext cx="1096000" cy="512875"/>
            </a:xfrm>
            <a:custGeom>
              <a:rect b="b" l="l" r="r" t="t"/>
              <a:pathLst>
                <a:path extrusionOk="0" h="20515" w="43840">
                  <a:moveTo>
                    <a:pt x="43816" y="4156"/>
                  </a:moveTo>
                  <a:cubicBezTo>
                    <a:pt x="43816" y="4108"/>
                    <a:pt x="43816" y="4072"/>
                    <a:pt x="43804" y="4025"/>
                  </a:cubicBezTo>
                  <a:cubicBezTo>
                    <a:pt x="43792" y="3917"/>
                    <a:pt x="43768" y="3810"/>
                    <a:pt x="43745" y="3715"/>
                  </a:cubicBezTo>
                  <a:cubicBezTo>
                    <a:pt x="43745" y="3691"/>
                    <a:pt x="43745" y="3679"/>
                    <a:pt x="43745" y="3667"/>
                  </a:cubicBezTo>
                  <a:cubicBezTo>
                    <a:pt x="43709" y="3548"/>
                    <a:pt x="43673" y="3429"/>
                    <a:pt x="43625" y="3322"/>
                  </a:cubicBezTo>
                  <a:cubicBezTo>
                    <a:pt x="43614" y="3286"/>
                    <a:pt x="43590" y="3251"/>
                    <a:pt x="43578" y="3227"/>
                  </a:cubicBezTo>
                  <a:cubicBezTo>
                    <a:pt x="43542" y="3143"/>
                    <a:pt x="43506" y="3072"/>
                    <a:pt x="43459" y="2989"/>
                  </a:cubicBezTo>
                  <a:cubicBezTo>
                    <a:pt x="43447" y="2953"/>
                    <a:pt x="43423" y="2917"/>
                    <a:pt x="43399" y="2870"/>
                  </a:cubicBezTo>
                  <a:cubicBezTo>
                    <a:pt x="43352" y="2810"/>
                    <a:pt x="43304" y="2739"/>
                    <a:pt x="43256" y="2667"/>
                  </a:cubicBezTo>
                  <a:cubicBezTo>
                    <a:pt x="43233" y="2632"/>
                    <a:pt x="43197" y="2596"/>
                    <a:pt x="43173" y="2560"/>
                  </a:cubicBezTo>
                  <a:cubicBezTo>
                    <a:pt x="43149" y="2512"/>
                    <a:pt x="43090" y="2453"/>
                    <a:pt x="43042" y="2405"/>
                  </a:cubicBezTo>
                  <a:cubicBezTo>
                    <a:pt x="42994" y="2358"/>
                    <a:pt x="42911" y="2262"/>
                    <a:pt x="42840" y="2191"/>
                  </a:cubicBezTo>
                  <a:lnTo>
                    <a:pt x="42709" y="2060"/>
                  </a:lnTo>
                  <a:cubicBezTo>
                    <a:pt x="42625" y="2000"/>
                    <a:pt x="42554" y="1929"/>
                    <a:pt x="42459" y="1870"/>
                  </a:cubicBezTo>
                  <a:cubicBezTo>
                    <a:pt x="42411" y="1822"/>
                    <a:pt x="42363" y="1786"/>
                    <a:pt x="42316" y="1750"/>
                  </a:cubicBezTo>
                  <a:cubicBezTo>
                    <a:pt x="42221" y="1679"/>
                    <a:pt x="42113" y="1619"/>
                    <a:pt x="42006" y="1548"/>
                  </a:cubicBezTo>
                  <a:cubicBezTo>
                    <a:pt x="41959" y="1524"/>
                    <a:pt x="41923" y="1489"/>
                    <a:pt x="41863" y="1465"/>
                  </a:cubicBezTo>
                  <a:cubicBezTo>
                    <a:pt x="41709" y="1369"/>
                    <a:pt x="41542" y="1274"/>
                    <a:pt x="41375" y="1203"/>
                  </a:cubicBezTo>
                  <a:lnTo>
                    <a:pt x="41304" y="1167"/>
                  </a:lnTo>
                  <a:cubicBezTo>
                    <a:pt x="41149" y="1096"/>
                    <a:pt x="40982" y="1024"/>
                    <a:pt x="40816" y="953"/>
                  </a:cubicBezTo>
                  <a:cubicBezTo>
                    <a:pt x="40744" y="929"/>
                    <a:pt x="40673" y="905"/>
                    <a:pt x="40613" y="881"/>
                  </a:cubicBezTo>
                  <a:cubicBezTo>
                    <a:pt x="40482" y="834"/>
                    <a:pt x="40339" y="786"/>
                    <a:pt x="40208" y="738"/>
                  </a:cubicBezTo>
                  <a:lnTo>
                    <a:pt x="39958" y="667"/>
                  </a:lnTo>
                  <a:cubicBezTo>
                    <a:pt x="39815" y="631"/>
                    <a:pt x="39684" y="584"/>
                    <a:pt x="39542" y="548"/>
                  </a:cubicBezTo>
                  <a:cubicBezTo>
                    <a:pt x="39446" y="524"/>
                    <a:pt x="39351" y="500"/>
                    <a:pt x="39268" y="488"/>
                  </a:cubicBezTo>
                  <a:cubicBezTo>
                    <a:pt x="39113" y="453"/>
                    <a:pt x="38970" y="417"/>
                    <a:pt x="38815" y="381"/>
                  </a:cubicBezTo>
                  <a:lnTo>
                    <a:pt x="38530" y="334"/>
                  </a:lnTo>
                  <a:cubicBezTo>
                    <a:pt x="38351" y="298"/>
                    <a:pt x="38172" y="274"/>
                    <a:pt x="37994" y="238"/>
                  </a:cubicBezTo>
                  <a:lnTo>
                    <a:pt x="37744" y="203"/>
                  </a:lnTo>
                  <a:cubicBezTo>
                    <a:pt x="37482" y="167"/>
                    <a:pt x="37208" y="131"/>
                    <a:pt x="36922" y="107"/>
                  </a:cubicBezTo>
                  <a:lnTo>
                    <a:pt x="36863" y="107"/>
                  </a:lnTo>
                  <a:cubicBezTo>
                    <a:pt x="36589" y="84"/>
                    <a:pt x="36327" y="60"/>
                    <a:pt x="36041" y="36"/>
                  </a:cubicBezTo>
                  <a:lnTo>
                    <a:pt x="35744" y="24"/>
                  </a:lnTo>
                  <a:cubicBezTo>
                    <a:pt x="35541" y="12"/>
                    <a:pt x="35339" y="12"/>
                    <a:pt x="35124" y="0"/>
                  </a:cubicBezTo>
                  <a:lnTo>
                    <a:pt x="34755" y="0"/>
                  </a:lnTo>
                  <a:lnTo>
                    <a:pt x="34148" y="0"/>
                  </a:lnTo>
                  <a:lnTo>
                    <a:pt x="33755" y="0"/>
                  </a:lnTo>
                  <a:cubicBezTo>
                    <a:pt x="33541" y="0"/>
                    <a:pt x="33327" y="12"/>
                    <a:pt x="33112" y="24"/>
                  </a:cubicBezTo>
                  <a:lnTo>
                    <a:pt x="32707" y="36"/>
                  </a:lnTo>
                  <a:cubicBezTo>
                    <a:pt x="32481" y="48"/>
                    <a:pt x="32231" y="60"/>
                    <a:pt x="31993" y="84"/>
                  </a:cubicBezTo>
                  <a:lnTo>
                    <a:pt x="31636" y="107"/>
                  </a:lnTo>
                  <a:cubicBezTo>
                    <a:pt x="31267" y="131"/>
                    <a:pt x="30898" y="167"/>
                    <a:pt x="30517" y="203"/>
                  </a:cubicBezTo>
                  <a:cubicBezTo>
                    <a:pt x="19384" y="1310"/>
                    <a:pt x="6514" y="6727"/>
                    <a:pt x="1763" y="12276"/>
                  </a:cubicBezTo>
                  <a:cubicBezTo>
                    <a:pt x="1620" y="12442"/>
                    <a:pt x="1489" y="12609"/>
                    <a:pt x="1370" y="12776"/>
                  </a:cubicBezTo>
                  <a:cubicBezTo>
                    <a:pt x="1323" y="12823"/>
                    <a:pt x="1287" y="12883"/>
                    <a:pt x="1251" y="12930"/>
                  </a:cubicBezTo>
                  <a:cubicBezTo>
                    <a:pt x="1168" y="13038"/>
                    <a:pt x="1084" y="13145"/>
                    <a:pt x="1013" y="13252"/>
                  </a:cubicBezTo>
                  <a:cubicBezTo>
                    <a:pt x="977" y="13311"/>
                    <a:pt x="942" y="13383"/>
                    <a:pt x="894" y="13442"/>
                  </a:cubicBezTo>
                  <a:cubicBezTo>
                    <a:pt x="834" y="13538"/>
                    <a:pt x="775" y="13633"/>
                    <a:pt x="727" y="13728"/>
                  </a:cubicBezTo>
                  <a:cubicBezTo>
                    <a:pt x="692" y="13788"/>
                    <a:pt x="656" y="13859"/>
                    <a:pt x="620" y="13919"/>
                  </a:cubicBezTo>
                  <a:cubicBezTo>
                    <a:pt x="572" y="14014"/>
                    <a:pt x="525" y="14097"/>
                    <a:pt x="477" y="14181"/>
                  </a:cubicBezTo>
                  <a:cubicBezTo>
                    <a:pt x="430" y="14276"/>
                    <a:pt x="418" y="14312"/>
                    <a:pt x="394" y="14383"/>
                  </a:cubicBezTo>
                  <a:cubicBezTo>
                    <a:pt x="358" y="14442"/>
                    <a:pt x="322" y="14550"/>
                    <a:pt x="287" y="14633"/>
                  </a:cubicBezTo>
                  <a:cubicBezTo>
                    <a:pt x="251" y="14716"/>
                    <a:pt x="239" y="14764"/>
                    <a:pt x="215" y="14823"/>
                  </a:cubicBezTo>
                  <a:cubicBezTo>
                    <a:pt x="191" y="14883"/>
                    <a:pt x="168" y="14990"/>
                    <a:pt x="144" y="15074"/>
                  </a:cubicBezTo>
                  <a:cubicBezTo>
                    <a:pt x="120" y="15157"/>
                    <a:pt x="108" y="15193"/>
                    <a:pt x="96" y="15252"/>
                  </a:cubicBezTo>
                  <a:cubicBezTo>
                    <a:pt x="84" y="15335"/>
                    <a:pt x="60" y="15419"/>
                    <a:pt x="49" y="15490"/>
                  </a:cubicBezTo>
                  <a:cubicBezTo>
                    <a:pt x="37" y="15574"/>
                    <a:pt x="37" y="15609"/>
                    <a:pt x="25" y="15669"/>
                  </a:cubicBezTo>
                  <a:cubicBezTo>
                    <a:pt x="13" y="15764"/>
                    <a:pt x="1" y="15871"/>
                    <a:pt x="1" y="15978"/>
                  </a:cubicBezTo>
                  <a:lnTo>
                    <a:pt x="1" y="16050"/>
                  </a:lnTo>
                  <a:cubicBezTo>
                    <a:pt x="1" y="16169"/>
                    <a:pt x="13" y="16288"/>
                    <a:pt x="25" y="16407"/>
                  </a:cubicBezTo>
                  <a:cubicBezTo>
                    <a:pt x="25" y="16443"/>
                    <a:pt x="37" y="16478"/>
                    <a:pt x="37" y="16502"/>
                  </a:cubicBezTo>
                  <a:cubicBezTo>
                    <a:pt x="49" y="16598"/>
                    <a:pt x="60" y="16681"/>
                    <a:pt x="84" y="16764"/>
                  </a:cubicBezTo>
                  <a:cubicBezTo>
                    <a:pt x="96" y="16812"/>
                    <a:pt x="108" y="16848"/>
                    <a:pt x="120" y="16883"/>
                  </a:cubicBezTo>
                  <a:cubicBezTo>
                    <a:pt x="144" y="16967"/>
                    <a:pt x="168" y="17050"/>
                    <a:pt x="203" y="17133"/>
                  </a:cubicBezTo>
                  <a:cubicBezTo>
                    <a:pt x="215" y="17157"/>
                    <a:pt x="227" y="17193"/>
                    <a:pt x="239" y="17217"/>
                  </a:cubicBezTo>
                  <a:cubicBezTo>
                    <a:pt x="287" y="17336"/>
                    <a:pt x="334" y="17443"/>
                    <a:pt x="394" y="17538"/>
                  </a:cubicBezTo>
                  <a:cubicBezTo>
                    <a:pt x="406" y="17562"/>
                    <a:pt x="418" y="17586"/>
                    <a:pt x="430" y="17598"/>
                  </a:cubicBezTo>
                  <a:cubicBezTo>
                    <a:pt x="477" y="17681"/>
                    <a:pt x="537" y="17764"/>
                    <a:pt x="596" y="17848"/>
                  </a:cubicBezTo>
                  <a:lnTo>
                    <a:pt x="668" y="17943"/>
                  </a:lnTo>
                  <a:cubicBezTo>
                    <a:pt x="727" y="18014"/>
                    <a:pt x="787" y="18086"/>
                    <a:pt x="846" y="18157"/>
                  </a:cubicBezTo>
                  <a:cubicBezTo>
                    <a:pt x="870" y="18181"/>
                    <a:pt x="906" y="18217"/>
                    <a:pt x="930" y="18241"/>
                  </a:cubicBezTo>
                  <a:cubicBezTo>
                    <a:pt x="1013" y="18336"/>
                    <a:pt x="1108" y="18419"/>
                    <a:pt x="1203" y="18503"/>
                  </a:cubicBezTo>
                  <a:cubicBezTo>
                    <a:pt x="1215" y="18503"/>
                    <a:pt x="1215" y="18514"/>
                    <a:pt x="1215" y="18514"/>
                  </a:cubicBezTo>
                  <a:cubicBezTo>
                    <a:pt x="1323" y="18598"/>
                    <a:pt x="1442" y="18681"/>
                    <a:pt x="1549" y="18764"/>
                  </a:cubicBezTo>
                  <a:cubicBezTo>
                    <a:pt x="1584" y="18800"/>
                    <a:pt x="1620" y="18824"/>
                    <a:pt x="1656" y="18848"/>
                  </a:cubicBezTo>
                  <a:cubicBezTo>
                    <a:pt x="1751" y="18895"/>
                    <a:pt x="1835" y="18955"/>
                    <a:pt x="1930" y="19014"/>
                  </a:cubicBezTo>
                  <a:lnTo>
                    <a:pt x="2061" y="19086"/>
                  </a:lnTo>
                  <a:cubicBezTo>
                    <a:pt x="2168" y="19145"/>
                    <a:pt x="2275" y="19205"/>
                    <a:pt x="2394" y="19265"/>
                  </a:cubicBezTo>
                  <a:lnTo>
                    <a:pt x="2489" y="19312"/>
                  </a:lnTo>
                  <a:cubicBezTo>
                    <a:pt x="2632" y="19384"/>
                    <a:pt x="2787" y="19443"/>
                    <a:pt x="2942" y="19515"/>
                  </a:cubicBezTo>
                  <a:lnTo>
                    <a:pt x="3061" y="19550"/>
                  </a:lnTo>
                  <a:cubicBezTo>
                    <a:pt x="3180" y="19598"/>
                    <a:pt x="3311" y="19646"/>
                    <a:pt x="3442" y="19693"/>
                  </a:cubicBezTo>
                  <a:lnTo>
                    <a:pt x="3609" y="19753"/>
                  </a:lnTo>
                  <a:cubicBezTo>
                    <a:pt x="3740" y="19788"/>
                    <a:pt x="3870" y="19836"/>
                    <a:pt x="4001" y="19872"/>
                  </a:cubicBezTo>
                  <a:lnTo>
                    <a:pt x="4168" y="19919"/>
                  </a:lnTo>
                  <a:cubicBezTo>
                    <a:pt x="4347" y="19967"/>
                    <a:pt x="4537" y="20015"/>
                    <a:pt x="4740" y="20062"/>
                  </a:cubicBezTo>
                  <a:lnTo>
                    <a:pt x="4811" y="20074"/>
                  </a:lnTo>
                  <a:cubicBezTo>
                    <a:pt x="4990" y="20110"/>
                    <a:pt x="5168" y="20146"/>
                    <a:pt x="5359" y="20181"/>
                  </a:cubicBezTo>
                  <a:lnTo>
                    <a:pt x="5561" y="20217"/>
                  </a:lnTo>
                  <a:lnTo>
                    <a:pt x="6026" y="20288"/>
                  </a:lnTo>
                  <a:lnTo>
                    <a:pt x="6240" y="20324"/>
                  </a:lnTo>
                  <a:cubicBezTo>
                    <a:pt x="6430" y="20348"/>
                    <a:pt x="6621" y="20372"/>
                    <a:pt x="6835" y="20384"/>
                  </a:cubicBezTo>
                  <a:lnTo>
                    <a:pt x="6930" y="20396"/>
                  </a:lnTo>
                  <a:cubicBezTo>
                    <a:pt x="7169" y="20419"/>
                    <a:pt x="7407" y="20443"/>
                    <a:pt x="7657" y="20455"/>
                  </a:cubicBezTo>
                  <a:lnTo>
                    <a:pt x="7871" y="20467"/>
                  </a:lnTo>
                  <a:cubicBezTo>
                    <a:pt x="8050" y="20479"/>
                    <a:pt x="8240" y="20491"/>
                    <a:pt x="8431" y="20491"/>
                  </a:cubicBezTo>
                  <a:lnTo>
                    <a:pt x="8681" y="20503"/>
                  </a:lnTo>
                  <a:cubicBezTo>
                    <a:pt x="8883" y="20503"/>
                    <a:pt x="9074" y="20515"/>
                    <a:pt x="9276" y="20515"/>
                  </a:cubicBezTo>
                  <a:lnTo>
                    <a:pt x="9490" y="20515"/>
                  </a:lnTo>
                  <a:cubicBezTo>
                    <a:pt x="9752" y="20515"/>
                    <a:pt x="10026" y="20515"/>
                    <a:pt x="10312" y="20503"/>
                  </a:cubicBezTo>
                  <a:lnTo>
                    <a:pt x="10490" y="20503"/>
                  </a:lnTo>
                  <a:lnTo>
                    <a:pt x="11181" y="20479"/>
                  </a:lnTo>
                  <a:lnTo>
                    <a:pt x="11467" y="20455"/>
                  </a:lnTo>
                  <a:cubicBezTo>
                    <a:pt x="11681" y="20443"/>
                    <a:pt x="11895" y="20431"/>
                    <a:pt x="12110" y="20419"/>
                  </a:cubicBezTo>
                  <a:lnTo>
                    <a:pt x="12383" y="20396"/>
                  </a:lnTo>
                  <a:cubicBezTo>
                    <a:pt x="12693" y="20372"/>
                    <a:pt x="13003" y="20348"/>
                    <a:pt x="13324" y="20312"/>
                  </a:cubicBezTo>
                  <a:cubicBezTo>
                    <a:pt x="24444" y="19193"/>
                    <a:pt x="37327" y="13788"/>
                    <a:pt x="42078" y="8227"/>
                  </a:cubicBezTo>
                  <a:cubicBezTo>
                    <a:pt x="42209" y="8073"/>
                    <a:pt x="42340" y="7906"/>
                    <a:pt x="42459" y="7751"/>
                  </a:cubicBezTo>
                  <a:cubicBezTo>
                    <a:pt x="42506" y="7704"/>
                    <a:pt x="42530" y="7656"/>
                    <a:pt x="42578" y="7608"/>
                  </a:cubicBezTo>
                  <a:cubicBezTo>
                    <a:pt x="42649" y="7501"/>
                    <a:pt x="42732" y="7394"/>
                    <a:pt x="42804" y="7287"/>
                  </a:cubicBezTo>
                  <a:cubicBezTo>
                    <a:pt x="42840" y="7227"/>
                    <a:pt x="42875" y="7168"/>
                    <a:pt x="42911" y="7120"/>
                  </a:cubicBezTo>
                  <a:cubicBezTo>
                    <a:pt x="42971" y="7013"/>
                    <a:pt x="43042" y="6918"/>
                    <a:pt x="43090" y="6822"/>
                  </a:cubicBezTo>
                  <a:cubicBezTo>
                    <a:pt x="43125" y="6763"/>
                    <a:pt x="43161" y="6703"/>
                    <a:pt x="43185" y="6656"/>
                  </a:cubicBezTo>
                  <a:cubicBezTo>
                    <a:pt x="43244" y="6549"/>
                    <a:pt x="43292" y="6453"/>
                    <a:pt x="43340" y="6358"/>
                  </a:cubicBezTo>
                  <a:cubicBezTo>
                    <a:pt x="43364" y="6311"/>
                    <a:pt x="43387" y="6263"/>
                    <a:pt x="43411" y="6203"/>
                  </a:cubicBezTo>
                  <a:cubicBezTo>
                    <a:pt x="43471" y="6072"/>
                    <a:pt x="43530" y="5930"/>
                    <a:pt x="43578" y="5799"/>
                  </a:cubicBezTo>
                  <a:cubicBezTo>
                    <a:pt x="43590" y="5799"/>
                    <a:pt x="43590" y="5787"/>
                    <a:pt x="43590" y="5775"/>
                  </a:cubicBezTo>
                  <a:cubicBezTo>
                    <a:pt x="43637" y="5632"/>
                    <a:pt x="43685" y="5489"/>
                    <a:pt x="43721" y="5358"/>
                  </a:cubicBezTo>
                  <a:cubicBezTo>
                    <a:pt x="43733" y="5310"/>
                    <a:pt x="43733" y="5275"/>
                    <a:pt x="43745" y="5227"/>
                  </a:cubicBezTo>
                  <a:cubicBezTo>
                    <a:pt x="43768" y="5132"/>
                    <a:pt x="43780" y="5048"/>
                    <a:pt x="43804" y="4953"/>
                  </a:cubicBezTo>
                  <a:cubicBezTo>
                    <a:pt x="43804" y="4906"/>
                    <a:pt x="43816" y="4858"/>
                    <a:pt x="43816" y="4798"/>
                  </a:cubicBezTo>
                  <a:cubicBezTo>
                    <a:pt x="43828" y="4715"/>
                    <a:pt x="43828" y="4632"/>
                    <a:pt x="43840" y="4548"/>
                  </a:cubicBezTo>
                  <a:lnTo>
                    <a:pt x="43840" y="4406"/>
                  </a:lnTo>
                  <a:cubicBezTo>
                    <a:pt x="43828" y="4322"/>
                    <a:pt x="43828" y="4239"/>
                    <a:pt x="43816" y="4156"/>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768" name="Google Shape;1768;p76"/>
          <p:cNvGrpSpPr/>
          <p:nvPr/>
        </p:nvGrpSpPr>
        <p:grpSpPr>
          <a:xfrm rot="-2481731">
            <a:off x="-204373" y="6359043"/>
            <a:ext cx="3262336" cy="3407156"/>
            <a:chOff x="2122575" y="3109750"/>
            <a:chExt cx="1313875" cy="1372200"/>
          </a:xfrm>
        </p:grpSpPr>
        <p:sp>
          <p:nvSpPr>
            <p:cNvPr id="1769" name="Google Shape;1769;p76"/>
            <p:cNvSpPr/>
            <p:nvPr/>
          </p:nvSpPr>
          <p:spPr>
            <a:xfrm>
              <a:off x="2318125" y="3213025"/>
              <a:ext cx="1000150" cy="807275"/>
            </a:xfrm>
            <a:custGeom>
              <a:rect b="b" l="l" r="r" t="t"/>
              <a:pathLst>
                <a:path extrusionOk="0" h="32291" w="40006">
                  <a:moveTo>
                    <a:pt x="3061" y="8573"/>
                  </a:moveTo>
                  <a:cubicBezTo>
                    <a:pt x="2942" y="8728"/>
                    <a:pt x="2823" y="8871"/>
                    <a:pt x="2704" y="9025"/>
                  </a:cubicBezTo>
                  <a:cubicBezTo>
                    <a:pt x="2620" y="9133"/>
                    <a:pt x="2549" y="9240"/>
                    <a:pt x="2465" y="9347"/>
                  </a:cubicBezTo>
                  <a:cubicBezTo>
                    <a:pt x="2346" y="9514"/>
                    <a:pt x="2239" y="9680"/>
                    <a:pt x="2132" y="9835"/>
                  </a:cubicBezTo>
                  <a:cubicBezTo>
                    <a:pt x="2061" y="9942"/>
                    <a:pt x="1989" y="10049"/>
                    <a:pt x="1930" y="10157"/>
                  </a:cubicBezTo>
                  <a:cubicBezTo>
                    <a:pt x="1811" y="10335"/>
                    <a:pt x="1692" y="10526"/>
                    <a:pt x="1584" y="10716"/>
                  </a:cubicBezTo>
                  <a:cubicBezTo>
                    <a:pt x="1537" y="10799"/>
                    <a:pt x="1477" y="10895"/>
                    <a:pt x="1442" y="10978"/>
                  </a:cubicBezTo>
                  <a:cubicBezTo>
                    <a:pt x="1275" y="11264"/>
                    <a:pt x="1132" y="11550"/>
                    <a:pt x="989" y="11835"/>
                  </a:cubicBezTo>
                  <a:cubicBezTo>
                    <a:pt x="596" y="12633"/>
                    <a:pt x="263" y="13478"/>
                    <a:pt x="1" y="14336"/>
                  </a:cubicBezTo>
                  <a:cubicBezTo>
                    <a:pt x="2596" y="10585"/>
                    <a:pt x="6692" y="7811"/>
                    <a:pt x="11800" y="6835"/>
                  </a:cubicBezTo>
                  <a:cubicBezTo>
                    <a:pt x="22635" y="4763"/>
                    <a:pt x="33910" y="11538"/>
                    <a:pt x="36934" y="21920"/>
                  </a:cubicBezTo>
                  <a:cubicBezTo>
                    <a:pt x="37946" y="25301"/>
                    <a:pt x="37946" y="28909"/>
                    <a:pt x="36922" y="32290"/>
                  </a:cubicBezTo>
                  <a:cubicBezTo>
                    <a:pt x="37589" y="31326"/>
                    <a:pt x="38160" y="30290"/>
                    <a:pt x="38625" y="29218"/>
                  </a:cubicBezTo>
                  <a:cubicBezTo>
                    <a:pt x="38660" y="29135"/>
                    <a:pt x="38684" y="29052"/>
                    <a:pt x="38720" y="28968"/>
                  </a:cubicBezTo>
                  <a:cubicBezTo>
                    <a:pt x="38791" y="28790"/>
                    <a:pt x="38875" y="28599"/>
                    <a:pt x="38934" y="28421"/>
                  </a:cubicBezTo>
                  <a:cubicBezTo>
                    <a:pt x="38970" y="28313"/>
                    <a:pt x="39006" y="28218"/>
                    <a:pt x="39041" y="28111"/>
                  </a:cubicBezTo>
                  <a:cubicBezTo>
                    <a:pt x="39101" y="27944"/>
                    <a:pt x="39161" y="27778"/>
                    <a:pt x="39220" y="27611"/>
                  </a:cubicBezTo>
                  <a:cubicBezTo>
                    <a:pt x="39244" y="27492"/>
                    <a:pt x="39280" y="27385"/>
                    <a:pt x="39315" y="27278"/>
                  </a:cubicBezTo>
                  <a:cubicBezTo>
                    <a:pt x="39363" y="27111"/>
                    <a:pt x="39411" y="26944"/>
                    <a:pt x="39458" y="26766"/>
                  </a:cubicBezTo>
                  <a:cubicBezTo>
                    <a:pt x="39482" y="26659"/>
                    <a:pt x="39506" y="26551"/>
                    <a:pt x="39542" y="26432"/>
                  </a:cubicBezTo>
                  <a:cubicBezTo>
                    <a:pt x="39577" y="26266"/>
                    <a:pt x="39613" y="26087"/>
                    <a:pt x="39649" y="25908"/>
                  </a:cubicBezTo>
                  <a:cubicBezTo>
                    <a:pt x="39673" y="25801"/>
                    <a:pt x="39696" y="25694"/>
                    <a:pt x="39720" y="25587"/>
                  </a:cubicBezTo>
                  <a:cubicBezTo>
                    <a:pt x="39756" y="25396"/>
                    <a:pt x="39780" y="25206"/>
                    <a:pt x="39815" y="25015"/>
                  </a:cubicBezTo>
                  <a:cubicBezTo>
                    <a:pt x="39827" y="24920"/>
                    <a:pt x="39851" y="24825"/>
                    <a:pt x="39863" y="24730"/>
                  </a:cubicBezTo>
                  <a:cubicBezTo>
                    <a:pt x="39899" y="24456"/>
                    <a:pt x="39923" y="24170"/>
                    <a:pt x="39946" y="23896"/>
                  </a:cubicBezTo>
                  <a:cubicBezTo>
                    <a:pt x="39946" y="23884"/>
                    <a:pt x="39946" y="23872"/>
                    <a:pt x="39946" y="23861"/>
                  </a:cubicBezTo>
                  <a:cubicBezTo>
                    <a:pt x="39970" y="23563"/>
                    <a:pt x="39994" y="23265"/>
                    <a:pt x="40006" y="22980"/>
                  </a:cubicBezTo>
                  <a:lnTo>
                    <a:pt x="40006" y="22694"/>
                  </a:lnTo>
                  <a:lnTo>
                    <a:pt x="40006" y="22087"/>
                  </a:lnTo>
                  <a:cubicBezTo>
                    <a:pt x="40006" y="21967"/>
                    <a:pt x="40006" y="21860"/>
                    <a:pt x="39994" y="21741"/>
                  </a:cubicBezTo>
                  <a:cubicBezTo>
                    <a:pt x="39994" y="21563"/>
                    <a:pt x="39970" y="21372"/>
                    <a:pt x="39958" y="21182"/>
                  </a:cubicBezTo>
                  <a:cubicBezTo>
                    <a:pt x="39958" y="21063"/>
                    <a:pt x="39946" y="20944"/>
                    <a:pt x="39934" y="20824"/>
                  </a:cubicBezTo>
                  <a:cubicBezTo>
                    <a:pt x="39923" y="20634"/>
                    <a:pt x="39899" y="20455"/>
                    <a:pt x="39875" y="20277"/>
                  </a:cubicBezTo>
                  <a:cubicBezTo>
                    <a:pt x="39863" y="20146"/>
                    <a:pt x="39851" y="20027"/>
                    <a:pt x="39827" y="19908"/>
                  </a:cubicBezTo>
                  <a:cubicBezTo>
                    <a:pt x="39803" y="19717"/>
                    <a:pt x="39780" y="19527"/>
                    <a:pt x="39744" y="19348"/>
                  </a:cubicBezTo>
                  <a:cubicBezTo>
                    <a:pt x="39720" y="19229"/>
                    <a:pt x="39708" y="19110"/>
                    <a:pt x="39684" y="18991"/>
                  </a:cubicBezTo>
                  <a:cubicBezTo>
                    <a:pt x="39649" y="18789"/>
                    <a:pt x="39601" y="18586"/>
                    <a:pt x="39553" y="18372"/>
                  </a:cubicBezTo>
                  <a:cubicBezTo>
                    <a:pt x="39530" y="18277"/>
                    <a:pt x="39518" y="18181"/>
                    <a:pt x="39494" y="18074"/>
                  </a:cubicBezTo>
                  <a:cubicBezTo>
                    <a:pt x="39411" y="17776"/>
                    <a:pt x="39339" y="17467"/>
                    <a:pt x="39244" y="17157"/>
                  </a:cubicBezTo>
                  <a:cubicBezTo>
                    <a:pt x="36232" y="6775"/>
                    <a:pt x="24956" y="0"/>
                    <a:pt x="14134" y="2072"/>
                  </a:cubicBezTo>
                  <a:cubicBezTo>
                    <a:pt x="13776" y="2144"/>
                    <a:pt x="13419" y="2215"/>
                    <a:pt x="13062" y="2310"/>
                  </a:cubicBezTo>
                  <a:cubicBezTo>
                    <a:pt x="12955" y="2334"/>
                    <a:pt x="12836" y="2370"/>
                    <a:pt x="12729" y="2394"/>
                  </a:cubicBezTo>
                  <a:cubicBezTo>
                    <a:pt x="12491" y="2465"/>
                    <a:pt x="12252" y="2525"/>
                    <a:pt x="12026" y="2596"/>
                  </a:cubicBezTo>
                  <a:cubicBezTo>
                    <a:pt x="11895" y="2632"/>
                    <a:pt x="11764" y="2679"/>
                    <a:pt x="11633" y="2727"/>
                  </a:cubicBezTo>
                  <a:cubicBezTo>
                    <a:pt x="11431" y="2787"/>
                    <a:pt x="11228" y="2858"/>
                    <a:pt x="11026" y="2929"/>
                  </a:cubicBezTo>
                  <a:lnTo>
                    <a:pt x="10621" y="3084"/>
                  </a:lnTo>
                  <a:cubicBezTo>
                    <a:pt x="10419" y="3156"/>
                    <a:pt x="10228" y="3227"/>
                    <a:pt x="10038" y="3310"/>
                  </a:cubicBezTo>
                  <a:cubicBezTo>
                    <a:pt x="9907" y="3370"/>
                    <a:pt x="9776" y="3429"/>
                    <a:pt x="9645" y="3489"/>
                  </a:cubicBezTo>
                  <a:cubicBezTo>
                    <a:pt x="9466" y="3572"/>
                    <a:pt x="9276" y="3656"/>
                    <a:pt x="9097" y="3751"/>
                  </a:cubicBezTo>
                  <a:cubicBezTo>
                    <a:pt x="8966" y="3810"/>
                    <a:pt x="8847" y="3882"/>
                    <a:pt x="8716" y="3941"/>
                  </a:cubicBezTo>
                  <a:cubicBezTo>
                    <a:pt x="8538" y="4037"/>
                    <a:pt x="8359" y="4144"/>
                    <a:pt x="8169" y="4239"/>
                  </a:cubicBezTo>
                  <a:cubicBezTo>
                    <a:pt x="8061" y="4299"/>
                    <a:pt x="7942" y="4370"/>
                    <a:pt x="7835" y="4430"/>
                  </a:cubicBezTo>
                  <a:cubicBezTo>
                    <a:pt x="7633" y="4549"/>
                    <a:pt x="7442" y="4668"/>
                    <a:pt x="7252" y="4799"/>
                  </a:cubicBezTo>
                  <a:cubicBezTo>
                    <a:pt x="7157" y="4858"/>
                    <a:pt x="7073" y="4906"/>
                    <a:pt x="6978" y="4965"/>
                  </a:cubicBezTo>
                  <a:cubicBezTo>
                    <a:pt x="6704" y="5156"/>
                    <a:pt x="6430" y="5346"/>
                    <a:pt x="6168" y="5549"/>
                  </a:cubicBezTo>
                  <a:lnTo>
                    <a:pt x="6133" y="5573"/>
                  </a:lnTo>
                  <a:cubicBezTo>
                    <a:pt x="5883" y="5763"/>
                    <a:pt x="5633" y="5966"/>
                    <a:pt x="5394" y="6168"/>
                  </a:cubicBezTo>
                  <a:cubicBezTo>
                    <a:pt x="5311" y="6239"/>
                    <a:pt x="5228" y="6323"/>
                    <a:pt x="5144" y="6394"/>
                  </a:cubicBezTo>
                  <a:cubicBezTo>
                    <a:pt x="4990" y="6537"/>
                    <a:pt x="4823" y="6680"/>
                    <a:pt x="4668" y="6835"/>
                  </a:cubicBezTo>
                  <a:cubicBezTo>
                    <a:pt x="4573" y="6918"/>
                    <a:pt x="4478" y="7013"/>
                    <a:pt x="4394" y="7097"/>
                  </a:cubicBezTo>
                  <a:cubicBezTo>
                    <a:pt x="4240" y="7239"/>
                    <a:pt x="4109" y="7382"/>
                    <a:pt x="3978" y="7525"/>
                  </a:cubicBezTo>
                  <a:cubicBezTo>
                    <a:pt x="3882" y="7620"/>
                    <a:pt x="3787" y="7716"/>
                    <a:pt x="3704" y="7823"/>
                  </a:cubicBezTo>
                  <a:cubicBezTo>
                    <a:pt x="3573" y="7978"/>
                    <a:pt x="3442" y="8109"/>
                    <a:pt x="3323" y="8263"/>
                  </a:cubicBezTo>
                  <a:cubicBezTo>
                    <a:pt x="3227" y="8371"/>
                    <a:pt x="3144" y="8466"/>
                    <a:pt x="3061" y="8573"/>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0" name="Google Shape;1770;p76"/>
            <p:cNvSpPr/>
            <p:nvPr/>
          </p:nvSpPr>
          <p:spPr>
            <a:xfrm>
              <a:off x="2122575" y="3466325"/>
              <a:ext cx="1244825" cy="1015625"/>
            </a:xfrm>
            <a:custGeom>
              <a:rect b="b" l="l" r="r" t="t"/>
              <a:pathLst>
                <a:path extrusionOk="0" h="40625" w="49793">
                  <a:moveTo>
                    <a:pt x="49792" y="21551"/>
                  </a:moveTo>
                  <a:cubicBezTo>
                    <a:pt x="49638" y="21849"/>
                    <a:pt x="49495" y="22146"/>
                    <a:pt x="49340" y="22432"/>
                  </a:cubicBezTo>
                  <a:lnTo>
                    <a:pt x="49280" y="22539"/>
                  </a:lnTo>
                  <a:cubicBezTo>
                    <a:pt x="49138" y="22813"/>
                    <a:pt x="48971" y="23087"/>
                    <a:pt x="48804" y="23361"/>
                  </a:cubicBezTo>
                  <a:lnTo>
                    <a:pt x="48709" y="23504"/>
                  </a:lnTo>
                  <a:cubicBezTo>
                    <a:pt x="48554" y="23777"/>
                    <a:pt x="48376" y="24039"/>
                    <a:pt x="48197" y="24289"/>
                  </a:cubicBezTo>
                  <a:cubicBezTo>
                    <a:pt x="48161" y="24337"/>
                    <a:pt x="48137" y="24385"/>
                    <a:pt x="48102" y="24432"/>
                  </a:cubicBezTo>
                  <a:cubicBezTo>
                    <a:pt x="47923" y="24694"/>
                    <a:pt x="47733" y="24944"/>
                    <a:pt x="47530" y="25206"/>
                  </a:cubicBezTo>
                  <a:lnTo>
                    <a:pt x="47471" y="25278"/>
                  </a:lnTo>
                  <a:cubicBezTo>
                    <a:pt x="47280" y="25528"/>
                    <a:pt x="47078" y="25778"/>
                    <a:pt x="46863" y="26028"/>
                  </a:cubicBezTo>
                  <a:lnTo>
                    <a:pt x="46816" y="26075"/>
                  </a:lnTo>
                  <a:cubicBezTo>
                    <a:pt x="46602" y="26325"/>
                    <a:pt x="46387" y="26563"/>
                    <a:pt x="46161" y="26802"/>
                  </a:cubicBezTo>
                  <a:lnTo>
                    <a:pt x="46054" y="26921"/>
                  </a:lnTo>
                  <a:cubicBezTo>
                    <a:pt x="45828" y="27147"/>
                    <a:pt x="45601" y="27373"/>
                    <a:pt x="45375" y="27587"/>
                  </a:cubicBezTo>
                  <a:lnTo>
                    <a:pt x="45244" y="27706"/>
                  </a:lnTo>
                  <a:cubicBezTo>
                    <a:pt x="45018" y="27921"/>
                    <a:pt x="44780" y="28147"/>
                    <a:pt x="44530" y="28349"/>
                  </a:cubicBezTo>
                  <a:lnTo>
                    <a:pt x="44423" y="28445"/>
                  </a:lnTo>
                  <a:cubicBezTo>
                    <a:pt x="44161" y="28659"/>
                    <a:pt x="43899" y="28873"/>
                    <a:pt x="43625" y="29076"/>
                  </a:cubicBezTo>
                  <a:lnTo>
                    <a:pt x="43625" y="29076"/>
                  </a:lnTo>
                  <a:cubicBezTo>
                    <a:pt x="43351" y="29278"/>
                    <a:pt x="43077" y="29481"/>
                    <a:pt x="42792" y="29671"/>
                  </a:cubicBezTo>
                  <a:lnTo>
                    <a:pt x="42684" y="29754"/>
                  </a:lnTo>
                  <a:cubicBezTo>
                    <a:pt x="42411" y="29933"/>
                    <a:pt x="42137" y="30112"/>
                    <a:pt x="41851" y="30290"/>
                  </a:cubicBezTo>
                  <a:lnTo>
                    <a:pt x="41708" y="30385"/>
                  </a:lnTo>
                  <a:cubicBezTo>
                    <a:pt x="41422" y="30552"/>
                    <a:pt x="41148" y="30719"/>
                    <a:pt x="40851" y="30874"/>
                  </a:cubicBezTo>
                  <a:lnTo>
                    <a:pt x="40708" y="30957"/>
                  </a:lnTo>
                  <a:cubicBezTo>
                    <a:pt x="40410" y="31112"/>
                    <a:pt x="40101" y="31266"/>
                    <a:pt x="39791" y="31421"/>
                  </a:cubicBezTo>
                  <a:lnTo>
                    <a:pt x="39708" y="31457"/>
                  </a:lnTo>
                  <a:cubicBezTo>
                    <a:pt x="39398" y="31612"/>
                    <a:pt x="39089" y="31743"/>
                    <a:pt x="38767" y="31874"/>
                  </a:cubicBezTo>
                  <a:lnTo>
                    <a:pt x="38684" y="31909"/>
                  </a:lnTo>
                  <a:cubicBezTo>
                    <a:pt x="38362" y="32052"/>
                    <a:pt x="38041" y="32171"/>
                    <a:pt x="37708" y="32290"/>
                  </a:cubicBezTo>
                  <a:lnTo>
                    <a:pt x="37541" y="32350"/>
                  </a:lnTo>
                  <a:cubicBezTo>
                    <a:pt x="37219" y="32469"/>
                    <a:pt x="36898" y="32576"/>
                    <a:pt x="36565" y="32671"/>
                  </a:cubicBezTo>
                  <a:lnTo>
                    <a:pt x="36386" y="32731"/>
                  </a:lnTo>
                  <a:cubicBezTo>
                    <a:pt x="36041" y="32826"/>
                    <a:pt x="35707" y="32921"/>
                    <a:pt x="35362" y="33005"/>
                  </a:cubicBezTo>
                  <a:cubicBezTo>
                    <a:pt x="35314" y="33029"/>
                    <a:pt x="35267" y="33029"/>
                    <a:pt x="35219" y="33040"/>
                  </a:cubicBezTo>
                  <a:cubicBezTo>
                    <a:pt x="34850" y="33136"/>
                    <a:pt x="34481" y="33219"/>
                    <a:pt x="34112" y="33290"/>
                  </a:cubicBezTo>
                  <a:cubicBezTo>
                    <a:pt x="21158" y="35827"/>
                    <a:pt x="7609" y="27778"/>
                    <a:pt x="3918" y="15360"/>
                  </a:cubicBezTo>
                  <a:cubicBezTo>
                    <a:pt x="3810" y="14991"/>
                    <a:pt x="3715" y="14633"/>
                    <a:pt x="3620" y="14264"/>
                  </a:cubicBezTo>
                  <a:cubicBezTo>
                    <a:pt x="3596" y="14145"/>
                    <a:pt x="3572" y="14026"/>
                    <a:pt x="3537" y="13907"/>
                  </a:cubicBezTo>
                  <a:cubicBezTo>
                    <a:pt x="3489" y="13657"/>
                    <a:pt x="3429" y="13419"/>
                    <a:pt x="3382" y="13169"/>
                  </a:cubicBezTo>
                  <a:cubicBezTo>
                    <a:pt x="3358" y="13026"/>
                    <a:pt x="3334" y="12883"/>
                    <a:pt x="3310" y="12740"/>
                  </a:cubicBezTo>
                  <a:cubicBezTo>
                    <a:pt x="3275" y="12514"/>
                    <a:pt x="3239" y="12300"/>
                    <a:pt x="3203" y="12074"/>
                  </a:cubicBezTo>
                  <a:cubicBezTo>
                    <a:pt x="3179" y="11919"/>
                    <a:pt x="3168" y="11776"/>
                    <a:pt x="3144" y="11633"/>
                  </a:cubicBezTo>
                  <a:cubicBezTo>
                    <a:pt x="3120" y="11407"/>
                    <a:pt x="3096" y="11181"/>
                    <a:pt x="3072" y="10978"/>
                  </a:cubicBezTo>
                  <a:cubicBezTo>
                    <a:pt x="3060" y="10823"/>
                    <a:pt x="3048" y="10681"/>
                    <a:pt x="3037" y="10538"/>
                  </a:cubicBezTo>
                  <a:cubicBezTo>
                    <a:pt x="3025" y="10311"/>
                    <a:pt x="3013" y="10085"/>
                    <a:pt x="3001" y="9871"/>
                  </a:cubicBezTo>
                  <a:cubicBezTo>
                    <a:pt x="3001" y="9728"/>
                    <a:pt x="2989" y="9597"/>
                    <a:pt x="2989" y="9454"/>
                  </a:cubicBezTo>
                  <a:lnTo>
                    <a:pt x="2989" y="8740"/>
                  </a:lnTo>
                  <a:lnTo>
                    <a:pt x="2989" y="8395"/>
                  </a:lnTo>
                  <a:cubicBezTo>
                    <a:pt x="3001" y="8037"/>
                    <a:pt x="3013" y="7692"/>
                    <a:pt x="3048" y="7335"/>
                  </a:cubicBezTo>
                  <a:lnTo>
                    <a:pt x="3048" y="7287"/>
                  </a:lnTo>
                  <a:cubicBezTo>
                    <a:pt x="3072" y="6954"/>
                    <a:pt x="3108" y="6621"/>
                    <a:pt x="3156" y="6299"/>
                  </a:cubicBezTo>
                  <a:cubicBezTo>
                    <a:pt x="3168" y="6180"/>
                    <a:pt x="3179" y="6073"/>
                    <a:pt x="3203" y="5954"/>
                  </a:cubicBezTo>
                  <a:cubicBezTo>
                    <a:pt x="3239" y="5728"/>
                    <a:pt x="3275" y="5501"/>
                    <a:pt x="3310" y="5263"/>
                  </a:cubicBezTo>
                  <a:cubicBezTo>
                    <a:pt x="3334" y="5132"/>
                    <a:pt x="3358" y="5001"/>
                    <a:pt x="3394" y="4870"/>
                  </a:cubicBezTo>
                  <a:cubicBezTo>
                    <a:pt x="3429" y="4668"/>
                    <a:pt x="3477" y="4454"/>
                    <a:pt x="3525" y="4251"/>
                  </a:cubicBezTo>
                  <a:cubicBezTo>
                    <a:pt x="3560" y="4108"/>
                    <a:pt x="3584" y="3977"/>
                    <a:pt x="3620" y="3846"/>
                  </a:cubicBezTo>
                  <a:cubicBezTo>
                    <a:pt x="3680" y="3644"/>
                    <a:pt x="3727" y="3442"/>
                    <a:pt x="3787" y="3251"/>
                  </a:cubicBezTo>
                  <a:cubicBezTo>
                    <a:pt x="3822" y="3120"/>
                    <a:pt x="3870" y="2989"/>
                    <a:pt x="3906" y="2846"/>
                  </a:cubicBezTo>
                  <a:cubicBezTo>
                    <a:pt x="3965" y="2644"/>
                    <a:pt x="4037" y="2441"/>
                    <a:pt x="4108" y="2251"/>
                  </a:cubicBezTo>
                  <a:cubicBezTo>
                    <a:pt x="4144" y="2120"/>
                    <a:pt x="4191" y="2001"/>
                    <a:pt x="4227" y="1870"/>
                  </a:cubicBezTo>
                  <a:cubicBezTo>
                    <a:pt x="4311" y="1656"/>
                    <a:pt x="4394" y="1429"/>
                    <a:pt x="4489" y="1215"/>
                  </a:cubicBezTo>
                  <a:cubicBezTo>
                    <a:pt x="4525" y="1120"/>
                    <a:pt x="4561" y="1025"/>
                    <a:pt x="4608" y="917"/>
                  </a:cubicBezTo>
                  <a:cubicBezTo>
                    <a:pt x="4739" y="608"/>
                    <a:pt x="4870" y="298"/>
                    <a:pt x="5025" y="1"/>
                  </a:cubicBezTo>
                  <a:lnTo>
                    <a:pt x="2727" y="4775"/>
                  </a:lnTo>
                  <a:cubicBezTo>
                    <a:pt x="524" y="9335"/>
                    <a:pt x="0" y="14729"/>
                    <a:pt x="1608" y="20146"/>
                  </a:cubicBezTo>
                  <a:cubicBezTo>
                    <a:pt x="5299" y="32588"/>
                    <a:pt x="18848" y="40625"/>
                    <a:pt x="31802" y="38077"/>
                  </a:cubicBezTo>
                  <a:cubicBezTo>
                    <a:pt x="39089" y="36648"/>
                    <a:pt x="44673" y="32171"/>
                    <a:pt x="47495" y="26302"/>
                  </a:cubicBezTo>
                  <a:lnTo>
                    <a:pt x="49792" y="21527"/>
                  </a:lnTo>
                  <a:lnTo>
                    <a:pt x="49792" y="21527"/>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1" name="Google Shape;1771;p76"/>
            <p:cNvSpPr/>
            <p:nvPr/>
          </p:nvSpPr>
          <p:spPr>
            <a:xfrm>
              <a:off x="2198475" y="3109750"/>
              <a:ext cx="1237975" cy="1252250"/>
            </a:xfrm>
            <a:custGeom>
              <a:rect b="b" l="l" r="r" t="t"/>
              <a:pathLst>
                <a:path extrusionOk="0" h="50090" w="49519">
                  <a:moveTo>
                    <a:pt x="1275" y="16050"/>
                  </a:moveTo>
                  <a:cubicBezTo>
                    <a:pt x="1227" y="16169"/>
                    <a:pt x="1191" y="16300"/>
                    <a:pt x="1144" y="16419"/>
                  </a:cubicBezTo>
                  <a:cubicBezTo>
                    <a:pt x="1072" y="16621"/>
                    <a:pt x="1013" y="16824"/>
                    <a:pt x="941" y="17026"/>
                  </a:cubicBezTo>
                  <a:cubicBezTo>
                    <a:pt x="905" y="17157"/>
                    <a:pt x="858" y="17288"/>
                    <a:pt x="822" y="17419"/>
                  </a:cubicBezTo>
                  <a:cubicBezTo>
                    <a:pt x="763" y="17621"/>
                    <a:pt x="715" y="17824"/>
                    <a:pt x="655" y="18026"/>
                  </a:cubicBezTo>
                  <a:cubicBezTo>
                    <a:pt x="620" y="18157"/>
                    <a:pt x="584" y="18288"/>
                    <a:pt x="560" y="18431"/>
                  </a:cubicBezTo>
                  <a:cubicBezTo>
                    <a:pt x="513" y="18633"/>
                    <a:pt x="465" y="18836"/>
                    <a:pt x="417" y="19050"/>
                  </a:cubicBezTo>
                  <a:cubicBezTo>
                    <a:pt x="393" y="19181"/>
                    <a:pt x="358" y="19312"/>
                    <a:pt x="334" y="19443"/>
                  </a:cubicBezTo>
                  <a:cubicBezTo>
                    <a:pt x="298" y="19669"/>
                    <a:pt x="263" y="19907"/>
                    <a:pt x="227" y="20133"/>
                  </a:cubicBezTo>
                  <a:cubicBezTo>
                    <a:pt x="203" y="20241"/>
                    <a:pt x="191" y="20360"/>
                    <a:pt x="167" y="20479"/>
                  </a:cubicBezTo>
                  <a:cubicBezTo>
                    <a:pt x="132" y="20800"/>
                    <a:pt x="96" y="21134"/>
                    <a:pt x="60" y="21467"/>
                  </a:cubicBezTo>
                  <a:lnTo>
                    <a:pt x="60" y="21515"/>
                  </a:lnTo>
                  <a:cubicBezTo>
                    <a:pt x="36" y="21860"/>
                    <a:pt x="12" y="22217"/>
                    <a:pt x="1" y="22562"/>
                  </a:cubicBezTo>
                  <a:lnTo>
                    <a:pt x="1" y="22908"/>
                  </a:lnTo>
                  <a:lnTo>
                    <a:pt x="1" y="23634"/>
                  </a:lnTo>
                  <a:cubicBezTo>
                    <a:pt x="1" y="23765"/>
                    <a:pt x="12" y="23908"/>
                    <a:pt x="12" y="24051"/>
                  </a:cubicBezTo>
                  <a:cubicBezTo>
                    <a:pt x="12" y="24265"/>
                    <a:pt x="36" y="24491"/>
                    <a:pt x="48" y="24717"/>
                  </a:cubicBezTo>
                  <a:cubicBezTo>
                    <a:pt x="60" y="24860"/>
                    <a:pt x="72" y="25015"/>
                    <a:pt x="84" y="25146"/>
                  </a:cubicBezTo>
                  <a:cubicBezTo>
                    <a:pt x="96" y="25360"/>
                    <a:pt x="120" y="25587"/>
                    <a:pt x="143" y="25801"/>
                  </a:cubicBezTo>
                  <a:cubicBezTo>
                    <a:pt x="167" y="25956"/>
                    <a:pt x="179" y="26098"/>
                    <a:pt x="203" y="26253"/>
                  </a:cubicBezTo>
                  <a:cubicBezTo>
                    <a:pt x="239" y="26479"/>
                    <a:pt x="274" y="26694"/>
                    <a:pt x="310" y="26932"/>
                  </a:cubicBezTo>
                  <a:cubicBezTo>
                    <a:pt x="334" y="27063"/>
                    <a:pt x="358" y="27206"/>
                    <a:pt x="382" y="27349"/>
                  </a:cubicBezTo>
                  <a:cubicBezTo>
                    <a:pt x="429" y="27587"/>
                    <a:pt x="477" y="27837"/>
                    <a:pt x="524" y="28087"/>
                  </a:cubicBezTo>
                  <a:cubicBezTo>
                    <a:pt x="560" y="28206"/>
                    <a:pt x="584" y="28325"/>
                    <a:pt x="608" y="28444"/>
                  </a:cubicBezTo>
                  <a:cubicBezTo>
                    <a:pt x="691" y="28813"/>
                    <a:pt x="786" y="29182"/>
                    <a:pt x="894" y="29551"/>
                  </a:cubicBezTo>
                  <a:cubicBezTo>
                    <a:pt x="4525" y="41981"/>
                    <a:pt x="18027" y="50090"/>
                    <a:pt x="30993" y="47613"/>
                  </a:cubicBezTo>
                  <a:cubicBezTo>
                    <a:pt x="31362" y="47542"/>
                    <a:pt x="31731" y="47458"/>
                    <a:pt x="32100" y="47375"/>
                  </a:cubicBezTo>
                  <a:lnTo>
                    <a:pt x="32243" y="47339"/>
                  </a:lnTo>
                  <a:cubicBezTo>
                    <a:pt x="32588" y="47256"/>
                    <a:pt x="32933" y="47161"/>
                    <a:pt x="33267" y="47065"/>
                  </a:cubicBezTo>
                  <a:lnTo>
                    <a:pt x="33445" y="47006"/>
                  </a:lnTo>
                  <a:cubicBezTo>
                    <a:pt x="33779" y="46911"/>
                    <a:pt x="34112" y="46803"/>
                    <a:pt x="34433" y="46684"/>
                  </a:cubicBezTo>
                  <a:lnTo>
                    <a:pt x="34588" y="46625"/>
                  </a:lnTo>
                  <a:cubicBezTo>
                    <a:pt x="34922" y="46506"/>
                    <a:pt x="35255" y="46387"/>
                    <a:pt x="35576" y="46256"/>
                  </a:cubicBezTo>
                  <a:cubicBezTo>
                    <a:pt x="35600" y="46244"/>
                    <a:pt x="35624" y="46232"/>
                    <a:pt x="35660" y="46220"/>
                  </a:cubicBezTo>
                  <a:cubicBezTo>
                    <a:pt x="35969" y="46089"/>
                    <a:pt x="36291" y="45946"/>
                    <a:pt x="36600" y="45803"/>
                  </a:cubicBezTo>
                  <a:lnTo>
                    <a:pt x="36684" y="45768"/>
                  </a:lnTo>
                  <a:cubicBezTo>
                    <a:pt x="36993" y="45613"/>
                    <a:pt x="37303" y="45470"/>
                    <a:pt x="37601" y="45303"/>
                  </a:cubicBezTo>
                  <a:lnTo>
                    <a:pt x="37743" y="45220"/>
                  </a:lnTo>
                  <a:cubicBezTo>
                    <a:pt x="38041" y="45065"/>
                    <a:pt x="38327" y="44898"/>
                    <a:pt x="38601" y="44732"/>
                  </a:cubicBezTo>
                  <a:lnTo>
                    <a:pt x="38755" y="44648"/>
                  </a:lnTo>
                  <a:cubicBezTo>
                    <a:pt x="39029" y="44470"/>
                    <a:pt x="39315" y="44291"/>
                    <a:pt x="39577" y="44113"/>
                  </a:cubicBezTo>
                  <a:lnTo>
                    <a:pt x="39696" y="44029"/>
                  </a:lnTo>
                  <a:cubicBezTo>
                    <a:pt x="39970" y="43839"/>
                    <a:pt x="40256" y="43648"/>
                    <a:pt x="40518" y="43434"/>
                  </a:cubicBezTo>
                  <a:cubicBezTo>
                    <a:pt x="40529" y="43434"/>
                    <a:pt x="40529" y="43434"/>
                    <a:pt x="40529" y="43434"/>
                  </a:cubicBezTo>
                  <a:cubicBezTo>
                    <a:pt x="40803" y="43232"/>
                    <a:pt x="41065" y="43017"/>
                    <a:pt x="41327" y="42803"/>
                  </a:cubicBezTo>
                  <a:lnTo>
                    <a:pt x="41434" y="42720"/>
                  </a:lnTo>
                  <a:cubicBezTo>
                    <a:pt x="41684" y="42505"/>
                    <a:pt x="41922" y="42291"/>
                    <a:pt x="42161" y="42077"/>
                  </a:cubicBezTo>
                  <a:lnTo>
                    <a:pt x="42280" y="41958"/>
                  </a:lnTo>
                  <a:cubicBezTo>
                    <a:pt x="42518" y="41743"/>
                    <a:pt x="42744" y="41517"/>
                    <a:pt x="42958" y="41291"/>
                  </a:cubicBezTo>
                  <a:lnTo>
                    <a:pt x="43077" y="41172"/>
                  </a:lnTo>
                  <a:cubicBezTo>
                    <a:pt x="43292" y="40934"/>
                    <a:pt x="43518" y="40696"/>
                    <a:pt x="43732" y="40457"/>
                  </a:cubicBezTo>
                  <a:cubicBezTo>
                    <a:pt x="43744" y="40434"/>
                    <a:pt x="43768" y="40422"/>
                    <a:pt x="43780" y="40398"/>
                  </a:cubicBezTo>
                  <a:cubicBezTo>
                    <a:pt x="43994" y="40148"/>
                    <a:pt x="44197" y="39898"/>
                    <a:pt x="44399" y="39648"/>
                  </a:cubicBezTo>
                  <a:cubicBezTo>
                    <a:pt x="44411" y="39624"/>
                    <a:pt x="44435" y="39600"/>
                    <a:pt x="44459" y="39576"/>
                  </a:cubicBezTo>
                  <a:cubicBezTo>
                    <a:pt x="44649" y="39326"/>
                    <a:pt x="44840" y="39064"/>
                    <a:pt x="45030" y="38802"/>
                  </a:cubicBezTo>
                  <a:lnTo>
                    <a:pt x="45125" y="38671"/>
                  </a:lnTo>
                  <a:cubicBezTo>
                    <a:pt x="45304" y="38421"/>
                    <a:pt x="45471" y="38159"/>
                    <a:pt x="45637" y="37886"/>
                  </a:cubicBezTo>
                  <a:lnTo>
                    <a:pt x="45732" y="37743"/>
                  </a:lnTo>
                  <a:cubicBezTo>
                    <a:pt x="45899" y="37469"/>
                    <a:pt x="46066" y="37195"/>
                    <a:pt x="46209" y="36921"/>
                  </a:cubicBezTo>
                  <a:cubicBezTo>
                    <a:pt x="46233" y="36886"/>
                    <a:pt x="46256" y="36850"/>
                    <a:pt x="46268" y="36814"/>
                  </a:cubicBezTo>
                  <a:cubicBezTo>
                    <a:pt x="46435" y="36528"/>
                    <a:pt x="46590" y="36231"/>
                    <a:pt x="46733" y="35945"/>
                  </a:cubicBezTo>
                  <a:lnTo>
                    <a:pt x="46733" y="35921"/>
                  </a:lnTo>
                  <a:cubicBezTo>
                    <a:pt x="48959" y="31385"/>
                    <a:pt x="49519" y="25991"/>
                    <a:pt x="47923" y="20550"/>
                  </a:cubicBezTo>
                  <a:cubicBezTo>
                    <a:pt x="44304" y="8108"/>
                    <a:pt x="30790" y="0"/>
                    <a:pt x="17824" y="2477"/>
                  </a:cubicBezTo>
                  <a:cubicBezTo>
                    <a:pt x="10145" y="3953"/>
                    <a:pt x="4346" y="8799"/>
                    <a:pt x="1656" y="15097"/>
                  </a:cubicBezTo>
                  <a:cubicBezTo>
                    <a:pt x="1608" y="15204"/>
                    <a:pt x="1572" y="15300"/>
                    <a:pt x="1536" y="15395"/>
                  </a:cubicBezTo>
                  <a:cubicBezTo>
                    <a:pt x="1441" y="15609"/>
                    <a:pt x="1358" y="15823"/>
                    <a:pt x="1275" y="16050"/>
                  </a:cubicBezTo>
                  <a:close/>
                  <a:moveTo>
                    <a:pt x="8752" y="11668"/>
                  </a:moveTo>
                  <a:cubicBezTo>
                    <a:pt x="8895" y="11513"/>
                    <a:pt x="9026" y="11370"/>
                    <a:pt x="9168" y="11240"/>
                  </a:cubicBezTo>
                  <a:cubicBezTo>
                    <a:pt x="9264" y="11144"/>
                    <a:pt x="9347" y="11061"/>
                    <a:pt x="9442" y="10966"/>
                  </a:cubicBezTo>
                  <a:cubicBezTo>
                    <a:pt x="9597" y="10823"/>
                    <a:pt x="9764" y="10668"/>
                    <a:pt x="9930" y="10525"/>
                  </a:cubicBezTo>
                  <a:cubicBezTo>
                    <a:pt x="10014" y="10454"/>
                    <a:pt x="10097" y="10382"/>
                    <a:pt x="10180" y="10311"/>
                  </a:cubicBezTo>
                  <a:cubicBezTo>
                    <a:pt x="10419" y="10108"/>
                    <a:pt x="10657" y="9918"/>
                    <a:pt x="10907" y="9716"/>
                  </a:cubicBezTo>
                  <a:lnTo>
                    <a:pt x="10942" y="9680"/>
                  </a:lnTo>
                  <a:cubicBezTo>
                    <a:pt x="11216" y="9477"/>
                    <a:pt x="11478" y="9287"/>
                    <a:pt x="11764" y="9108"/>
                  </a:cubicBezTo>
                  <a:cubicBezTo>
                    <a:pt x="11847" y="9049"/>
                    <a:pt x="11943" y="8989"/>
                    <a:pt x="12038" y="8930"/>
                  </a:cubicBezTo>
                  <a:cubicBezTo>
                    <a:pt x="12228" y="8811"/>
                    <a:pt x="12419" y="8680"/>
                    <a:pt x="12609" y="8573"/>
                  </a:cubicBezTo>
                  <a:cubicBezTo>
                    <a:pt x="12728" y="8501"/>
                    <a:pt x="12836" y="8442"/>
                    <a:pt x="12955" y="8370"/>
                  </a:cubicBezTo>
                  <a:cubicBezTo>
                    <a:pt x="13133" y="8275"/>
                    <a:pt x="13312" y="8168"/>
                    <a:pt x="13502" y="8072"/>
                  </a:cubicBezTo>
                  <a:cubicBezTo>
                    <a:pt x="13621" y="8013"/>
                    <a:pt x="13752" y="7953"/>
                    <a:pt x="13871" y="7882"/>
                  </a:cubicBezTo>
                  <a:cubicBezTo>
                    <a:pt x="14062" y="7799"/>
                    <a:pt x="14240" y="7703"/>
                    <a:pt x="14431" y="7620"/>
                  </a:cubicBezTo>
                  <a:cubicBezTo>
                    <a:pt x="14562" y="7560"/>
                    <a:pt x="14693" y="7501"/>
                    <a:pt x="14824" y="7453"/>
                  </a:cubicBezTo>
                  <a:cubicBezTo>
                    <a:pt x="15014" y="7370"/>
                    <a:pt x="15205" y="7287"/>
                    <a:pt x="15395" y="7215"/>
                  </a:cubicBezTo>
                  <a:lnTo>
                    <a:pt x="15800" y="7072"/>
                  </a:lnTo>
                  <a:cubicBezTo>
                    <a:pt x="16003" y="6989"/>
                    <a:pt x="16205" y="6918"/>
                    <a:pt x="16419" y="6858"/>
                  </a:cubicBezTo>
                  <a:cubicBezTo>
                    <a:pt x="16550" y="6810"/>
                    <a:pt x="16681" y="6775"/>
                    <a:pt x="16812" y="6727"/>
                  </a:cubicBezTo>
                  <a:cubicBezTo>
                    <a:pt x="17038" y="6656"/>
                    <a:pt x="17265" y="6596"/>
                    <a:pt x="17503" y="6537"/>
                  </a:cubicBezTo>
                  <a:cubicBezTo>
                    <a:pt x="17622" y="6501"/>
                    <a:pt x="17729" y="6465"/>
                    <a:pt x="17848" y="6441"/>
                  </a:cubicBezTo>
                  <a:cubicBezTo>
                    <a:pt x="18193" y="6358"/>
                    <a:pt x="18551" y="6275"/>
                    <a:pt x="18920" y="6203"/>
                  </a:cubicBezTo>
                  <a:cubicBezTo>
                    <a:pt x="29742" y="4143"/>
                    <a:pt x="41018" y="10906"/>
                    <a:pt x="44042" y="21288"/>
                  </a:cubicBezTo>
                  <a:cubicBezTo>
                    <a:pt x="44137" y="21598"/>
                    <a:pt x="44208" y="21907"/>
                    <a:pt x="44292" y="22205"/>
                  </a:cubicBezTo>
                  <a:cubicBezTo>
                    <a:pt x="44316" y="22312"/>
                    <a:pt x="44328" y="22408"/>
                    <a:pt x="44351" y="22503"/>
                  </a:cubicBezTo>
                  <a:cubicBezTo>
                    <a:pt x="44399" y="22717"/>
                    <a:pt x="44447" y="22920"/>
                    <a:pt x="44482" y="23122"/>
                  </a:cubicBezTo>
                  <a:cubicBezTo>
                    <a:pt x="44506" y="23241"/>
                    <a:pt x="44518" y="23360"/>
                    <a:pt x="44542" y="23479"/>
                  </a:cubicBezTo>
                  <a:cubicBezTo>
                    <a:pt x="44578" y="23670"/>
                    <a:pt x="44601" y="23848"/>
                    <a:pt x="44625" y="24039"/>
                  </a:cubicBezTo>
                  <a:cubicBezTo>
                    <a:pt x="44649" y="24158"/>
                    <a:pt x="44661" y="24289"/>
                    <a:pt x="44673" y="24408"/>
                  </a:cubicBezTo>
                  <a:cubicBezTo>
                    <a:pt x="44697" y="24586"/>
                    <a:pt x="44720" y="24777"/>
                    <a:pt x="44732" y="24955"/>
                  </a:cubicBezTo>
                  <a:cubicBezTo>
                    <a:pt x="44744" y="25075"/>
                    <a:pt x="44756" y="25194"/>
                    <a:pt x="44756" y="25313"/>
                  </a:cubicBezTo>
                  <a:cubicBezTo>
                    <a:pt x="44768" y="25503"/>
                    <a:pt x="44780" y="25694"/>
                    <a:pt x="44792" y="25872"/>
                  </a:cubicBezTo>
                  <a:cubicBezTo>
                    <a:pt x="44792" y="25991"/>
                    <a:pt x="44792" y="26098"/>
                    <a:pt x="44804" y="26218"/>
                  </a:cubicBezTo>
                  <a:lnTo>
                    <a:pt x="44804" y="26825"/>
                  </a:lnTo>
                  <a:lnTo>
                    <a:pt x="44804" y="27111"/>
                  </a:lnTo>
                  <a:cubicBezTo>
                    <a:pt x="44792" y="27408"/>
                    <a:pt x="44768" y="27694"/>
                    <a:pt x="44744" y="27992"/>
                  </a:cubicBezTo>
                  <a:cubicBezTo>
                    <a:pt x="44744" y="28003"/>
                    <a:pt x="44744" y="28015"/>
                    <a:pt x="44744" y="28027"/>
                  </a:cubicBezTo>
                  <a:cubicBezTo>
                    <a:pt x="44720" y="28301"/>
                    <a:pt x="44697" y="28587"/>
                    <a:pt x="44661" y="28861"/>
                  </a:cubicBezTo>
                  <a:cubicBezTo>
                    <a:pt x="44649" y="28956"/>
                    <a:pt x="44625" y="29051"/>
                    <a:pt x="44613" y="29146"/>
                  </a:cubicBezTo>
                  <a:cubicBezTo>
                    <a:pt x="44578" y="29337"/>
                    <a:pt x="44554" y="29527"/>
                    <a:pt x="44518" y="29718"/>
                  </a:cubicBezTo>
                  <a:cubicBezTo>
                    <a:pt x="44494" y="29825"/>
                    <a:pt x="44470" y="29932"/>
                    <a:pt x="44447" y="30051"/>
                  </a:cubicBezTo>
                  <a:cubicBezTo>
                    <a:pt x="44411" y="30218"/>
                    <a:pt x="44375" y="30397"/>
                    <a:pt x="44339" y="30563"/>
                  </a:cubicBezTo>
                  <a:cubicBezTo>
                    <a:pt x="44304" y="30682"/>
                    <a:pt x="44280" y="30790"/>
                    <a:pt x="44256" y="30909"/>
                  </a:cubicBezTo>
                  <a:cubicBezTo>
                    <a:pt x="44208" y="31075"/>
                    <a:pt x="44161" y="31242"/>
                    <a:pt x="44113" y="31409"/>
                  </a:cubicBezTo>
                  <a:cubicBezTo>
                    <a:pt x="44078" y="31516"/>
                    <a:pt x="44042" y="31623"/>
                    <a:pt x="44018" y="31742"/>
                  </a:cubicBezTo>
                  <a:cubicBezTo>
                    <a:pt x="43958" y="31909"/>
                    <a:pt x="43899" y="32075"/>
                    <a:pt x="43839" y="32242"/>
                  </a:cubicBezTo>
                  <a:cubicBezTo>
                    <a:pt x="43804" y="32349"/>
                    <a:pt x="43768" y="32444"/>
                    <a:pt x="43732" y="32552"/>
                  </a:cubicBezTo>
                  <a:cubicBezTo>
                    <a:pt x="43673" y="32730"/>
                    <a:pt x="43589" y="32921"/>
                    <a:pt x="43518" y="33099"/>
                  </a:cubicBezTo>
                  <a:cubicBezTo>
                    <a:pt x="43482" y="33183"/>
                    <a:pt x="43458" y="33266"/>
                    <a:pt x="43423" y="33349"/>
                  </a:cubicBezTo>
                  <a:cubicBezTo>
                    <a:pt x="42958" y="34421"/>
                    <a:pt x="42387" y="35457"/>
                    <a:pt x="41720" y="36421"/>
                  </a:cubicBezTo>
                  <a:cubicBezTo>
                    <a:pt x="39113" y="40148"/>
                    <a:pt x="35017" y="42910"/>
                    <a:pt x="29921" y="43886"/>
                  </a:cubicBezTo>
                  <a:cubicBezTo>
                    <a:pt x="19074" y="45958"/>
                    <a:pt x="7799" y="39183"/>
                    <a:pt x="4775" y="28789"/>
                  </a:cubicBezTo>
                  <a:cubicBezTo>
                    <a:pt x="3727" y="25217"/>
                    <a:pt x="3799" y="21657"/>
                    <a:pt x="4787" y="18467"/>
                  </a:cubicBezTo>
                  <a:cubicBezTo>
                    <a:pt x="5049" y="17609"/>
                    <a:pt x="5370" y="16764"/>
                    <a:pt x="5763" y="15966"/>
                  </a:cubicBezTo>
                  <a:cubicBezTo>
                    <a:pt x="5906" y="15669"/>
                    <a:pt x="6061" y="15395"/>
                    <a:pt x="6216" y="15109"/>
                  </a:cubicBezTo>
                  <a:cubicBezTo>
                    <a:pt x="6263" y="15026"/>
                    <a:pt x="6323" y="14930"/>
                    <a:pt x="6359" y="14847"/>
                  </a:cubicBezTo>
                  <a:cubicBezTo>
                    <a:pt x="6478" y="14657"/>
                    <a:pt x="6585" y="14466"/>
                    <a:pt x="6704" y="14288"/>
                  </a:cubicBezTo>
                  <a:cubicBezTo>
                    <a:pt x="6763" y="14180"/>
                    <a:pt x="6835" y="14073"/>
                    <a:pt x="6906" y="13966"/>
                  </a:cubicBezTo>
                  <a:cubicBezTo>
                    <a:pt x="7013" y="13811"/>
                    <a:pt x="7132" y="13645"/>
                    <a:pt x="7240" y="13478"/>
                  </a:cubicBezTo>
                  <a:cubicBezTo>
                    <a:pt x="7323" y="13371"/>
                    <a:pt x="7394" y="13264"/>
                    <a:pt x="7478" y="13156"/>
                  </a:cubicBezTo>
                  <a:cubicBezTo>
                    <a:pt x="7597" y="13014"/>
                    <a:pt x="7716" y="12859"/>
                    <a:pt x="7835" y="12704"/>
                  </a:cubicBezTo>
                  <a:cubicBezTo>
                    <a:pt x="7918" y="12597"/>
                    <a:pt x="8002" y="12502"/>
                    <a:pt x="8097" y="12394"/>
                  </a:cubicBezTo>
                  <a:cubicBezTo>
                    <a:pt x="8216" y="12240"/>
                    <a:pt x="8347" y="12097"/>
                    <a:pt x="8466" y="11954"/>
                  </a:cubicBezTo>
                  <a:cubicBezTo>
                    <a:pt x="8573" y="11859"/>
                    <a:pt x="8656" y="11763"/>
                    <a:pt x="8752" y="11668"/>
                  </a:cubicBezTo>
                  <a:close/>
                </a:path>
              </a:pathLst>
            </a:custGeom>
            <a:gradFill>
              <a:gsLst>
                <a:gs pos="0">
                  <a:srgbClr val="CF65B0"/>
                </a:gs>
                <a:gs pos="100000">
                  <a:srgbClr val="FEFFB7"/>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772" name="Google Shape;1772;p76"/>
          <p:cNvGrpSpPr/>
          <p:nvPr/>
        </p:nvGrpSpPr>
        <p:grpSpPr>
          <a:xfrm>
            <a:off x="15246442" y="331753"/>
            <a:ext cx="3468394" cy="3365404"/>
            <a:chOff x="2123475" y="1121100"/>
            <a:chExt cx="1683850" cy="1633850"/>
          </a:xfrm>
        </p:grpSpPr>
        <p:sp>
          <p:nvSpPr>
            <p:cNvPr id="1773" name="Google Shape;1773;p76"/>
            <p:cNvSpPr/>
            <p:nvPr/>
          </p:nvSpPr>
          <p:spPr>
            <a:xfrm>
              <a:off x="2390775" y="1509850"/>
              <a:ext cx="422100" cy="945975"/>
            </a:xfrm>
            <a:custGeom>
              <a:rect b="b" l="l" r="r" t="t"/>
              <a:pathLst>
                <a:path extrusionOk="0" h="37839" w="16884">
                  <a:moveTo>
                    <a:pt x="7406" y="0"/>
                  </a:moveTo>
                  <a:lnTo>
                    <a:pt x="3703" y="17038"/>
                  </a:lnTo>
                  <a:lnTo>
                    <a:pt x="0" y="34064"/>
                  </a:lnTo>
                  <a:lnTo>
                    <a:pt x="9465" y="37838"/>
                  </a:lnTo>
                  <a:lnTo>
                    <a:pt x="13180" y="20800"/>
                  </a:lnTo>
                  <a:lnTo>
                    <a:pt x="16883" y="3762"/>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4" name="Google Shape;1774;p76"/>
            <p:cNvSpPr/>
            <p:nvPr/>
          </p:nvSpPr>
          <p:spPr>
            <a:xfrm>
              <a:off x="2123475" y="2147725"/>
              <a:ext cx="1683850" cy="607225"/>
            </a:xfrm>
            <a:custGeom>
              <a:rect b="b" l="l" r="r" t="t"/>
              <a:pathLst>
                <a:path extrusionOk="0" h="24289" w="67354">
                  <a:moveTo>
                    <a:pt x="57888" y="0"/>
                  </a:moveTo>
                  <a:lnTo>
                    <a:pt x="28944" y="10263"/>
                  </a:lnTo>
                  <a:lnTo>
                    <a:pt x="0" y="20526"/>
                  </a:lnTo>
                  <a:lnTo>
                    <a:pt x="9466" y="24289"/>
                  </a:lnTo>
                  <a:lnTo>
                    <a:pt x="38410" y="14026"/>
                  </a:lnTo>
                  <a:lnTo>
                    <a:pt x="67354" y="3762"/>
                  </a:ln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5" name="Google Shape;1775;p76"/>
            <p:cNvSpPr/>
            <p:nvPr/>
          </p:nvSpPr>
          <p:spPr>
            <a:xfrm>
              <a:off x="2458025" y="1121100"/>
              <a:ext cx="1349300" cy="1120700"/>
            </a:xfrm>
            <a:custGeom>
              <a:rect b="b" l="l" r="r" t="t"/>
              <a:pathLst>
                <a:path extrusionOk="0" h="44828" w="53972">
                  <a:moveTo>
                    <a:pt x="31731" y="24289"/>
                  </a:moveTo>
                  <a:lnTo>
                    <a:pt x="9478" y="3763"/>
                  </a:lnTo>
                  <a:lnTo>
                    <a:pt x="1" y="1"/>
                  </a:lnTo>
                  <a:lnTo>
                    <a:pt x="22254" y="20527"/>
                  </a:lnTo>
                  <a:lnTo>
                    <a:pt x="44506" y="41065"/>
                  </a:lnTo>
                  <a:lnTo>
                    <a:pt x="53972" y="44827"/>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6" name="Google Shape;1776;p76"/>
            <p:cNvSpPr/>
            <p:nvPr/>
          </p:nvSpPr>
          <p:spPr>
            <a:xfrm>
              <a:off x="2123475" y="1121100"/>
              <a:ext cx="1447225" cy="1539800"/>
            </a:xfrm>
            <a:custGeom>
              <a:rect b="b" l="l" r="r" t="t"/>
              <a:pathLst>
                <a:path extrusionOk="0" h="61592" w="57889">
                  <a:moveTo>
                    <a:pt x="35636" y="20527"/>
                  </a:moveTo>
                  <a:lnTo>
                    <a:pt x="57888" y="41065"/>
                  </a:lnTo>
                  <a:lnTo>
                    <a:pt x="28944" y="51328"/>
                  </a:lnTo>
                  <a:lnTo>
                    <a:pt x="0" y="61591"/>
                  </a:lnTo>
                  <a:lnTo>
                    <a:pt x="6703" y="30790"/>
                  </a:lnTo>
                  <a:lnTo>
                    <a:pt x="13395" y="1"/>
                  </a:lnTo>
                  <a:close/>
                  <a:moveTo>
                    <a:pt x="10692" y="49614"/>
                  </a:moveTo>
                  <a:lnTo>
                    <a:pt x="26706" y="43946"/>
                  </a:lnTo>
                  <a:lnTo>
                    <a:pt x="42720" y="38267"/>
                  </a:lnTo>
                  <a:lnTo>
                    <a:pt x="30409" y="26909"/>
                  </a:lnTo>
                  <a:lnTo>
                    <a:pt x="18098" y="15550"/>
                  </a:lnTo>
                  <a:lnTo>
                    <a:pt x="14395" y="32588"/>
                  </a:lnTo>
                  <a:lnTo>
                    <a:pt x="10692" y="49614"/>
                  </a:lnTo>
                  <a:close/>
                </a:path>
              </a:pathLst>
            </a:custGeom>
            <a:gradFill>
              <a:gsLst>
                <a:gs pos="0">
                  <a:srgbClr val="CF65B0"/>
                </a:gs>
                <a:gs pos="100000">
                  <a:srgbClr val="FEFFB7"/>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cxnSp>
        <p:nvCxnSpPr>
          <p:cNvPr id="1777" name="Google Shape;1777;p76"/>
          <p:cNvCxnSpPr/>
          <p:nvPr/>
        </p:nvCxnSpPr>
        <p:spPr>
          <a:xfrm>
            <a:off x="14636500" y="2304300"/>
            <a:ext cx="2091000" cy="0"/>
          </a:xfrm>
          <a:prstGeom prst="straightConnector1">
            <a:avLst/>
          </a:prstGeom>
          <a:noFill/>
          <a:ln cap="flat" cmpd="sng" w="28575">
            <a:solidFill>
              <a:schemeClr val="accent4"/>
            </a:solidFill>
            <a:prstDash val="solid"/>
            <a:round/>
            <a:headEnd len="med" w="med" type="none"/>
            <a:tailEnd len="med" w="med" type="none"/>
          </a:ln>
        </p:spPr>
      </p:cxnSp>
      <p:cxnSp>
        <p:nvCxnSpPr>
          <p:cNvPr id="1778" name="Google Shape;1778;p76"/>
          <p:cNvCxnSpPr/>
          <p:nvPr/>
        </p:nvCxnSpPr>
        <p:spPr>
          <a:xfrm rot="10800000">
            <a:off x="1426800" y="6181600"/>
            <a:ext cx="0" cy="1691400"/>
          </a:xfrm>
          <a:prstGeom prst="straightConnector1">
            <a:avLst/>
          </a:prstGeom>
          <a:noFill/>
          <a:ln cap="flat" cmpd="sng" w="28575">
            <a:solidFill>
              <a:schemeClr val="accent4"/>
            </a:solidFill>
            <a:prstDash val="solid"/>
            <a:round/>
            <a:headEnd len="med" w="med" type="none"/>
            <a:tailEnd len="med" w="med"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2" name="Shape 1782"/>
        <p:cNvGrpSpPr/>
        <p:nvPr/>
      </p:nvGrpSpPr>
      <p:grpSpPr>
        <a:xfrm>
          <a:off x="0" y="0"/>
          <a:ext cx="0" cy="0"/>
          <a:chOff x="0" y="0"/>
          <a:chExt cx="0" cy="0"/>
        </a:xfrm>
      </p:grpSpPr>
      <p:sp>
        <p:nvSpPr>
          <p:cNvPr id="1783" name="Google Shape;1783;p77"/>
          <p:cNvSpPr txBox="1"/>
          <p:nvPr>
            <p:ph type="title"/>
          </p:nvPr>
        </p:nvSpPr>
        <p:spPr>
          <a:xfrm>
            <a:off x="1342550" y="780233"/>
            <a:ext cx="156024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ANALYSIS OF LOCATION</a:t>
            </a:r>
            <a:endParaRPr/>
          </a:p>
        </p:txBody>
      </p:sp>
      <p:grpSp>
        <p:nvGrpSpPr>
          <p:cNvPr id="1784" name="Google Shape;1784;p77"/>
          <p:cNvGrpSpPr/>
          <p:nvPr/>
        </p:nvGrpSpPr>
        <p:grpSpPr>
          <a:xfrm>
            <a:off x="1426444" y="3378865"/>
            <a:ext cx="8023753" cy="4275306"/>
            <a:chOff x="233350" y="949250"/>
            <a:chExt cx="7137300" cy="3802300"/>
          </a:xfrm>
        </p:grpSpPr>
        <p:sp>
          <p:nvSpPr>
            <p:cNvPr id="1785" name="Google Shape;1785;p7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19050">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786" name="Google Shape;1786;p7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19050">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787" name="Google Shape;1787;p7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19050">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788" name="Google Shape;1788;p7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19050">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789" name="Google Shape;1789;p7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19050">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790" name="Google Shape;1790;p7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19050">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791" name="Google Shape;1791;p7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19050">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792" name="Google Shape;1792;p7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19050">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793" name="Google Shape;1793;p7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19050">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794" name="Google Shape;1794;p7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19050">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795" name="Google Shape;1795;p7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19050">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796" name="Google Shape;1796;p7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19050">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797" name="Google Shape;1797;p7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19050">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798" name="Google Shape;1798;p7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19050">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799" name="Google Shape;1799;p7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19050">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800" name="Google Shape;1800;p7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19050">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801" name="Google Shape;1801;p7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19050">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802" name="Google Shape;1802;p7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19050">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803" name="Google Shape;1803;p7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19050">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804" name="Google Shape;1804;p7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19050">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805" name="Google Shape;1805;p7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19050">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806" name="Google Shape;1806;p7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19050">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807" name="Google Shape;1807;p7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19050">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808" name="Google Shape;1808;p7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19050">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809" name="Google Shape;1809;p7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19050">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810" name="Google Shape;1810;p7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19050">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811" name="Google Shape;1811;p7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19050">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812" name="Google Shape;1812;p7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19050">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813" name="Google Shape;1813;p7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19050">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814" name="Google Shape;1814;p7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19050">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815" name="Google Shape;1815;p7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19050">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816" name="Google Shape;1816;p7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19050">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817" name="Google Shape;1817;p7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19050">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818" name="Google Shape;1818;p7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19050">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819" name="Google Shape;1819;p7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19050">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820" name="Google Shape;1820;p7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19050">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821" name="Google Shape;1821;p7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19050">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822" name="Google Shape;1822;p7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19050">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823" name="Google Shape;1823;p7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19050">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824" name="Google Shape;1824;p7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19050">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825" name="Google Shape;1825;p7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19050">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826" name="Google Shape;1826;p7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19050">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827" name="Google Shape;1827;p7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19050">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828" name="Google Shape;1828;p7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19050">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829" name="Google Shape;1829;p7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19050">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830" name="Google Shape;1830;p7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19050">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831" name="Google Shape;1831;p7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19050">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832" name="Google Shape;1832;p7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19050">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833" name="Google Shape;1833;p7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19050">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834" name="Google Shape;1834;p7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19050">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835" name="Google Shape;1835;p7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19050">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grpSp>
      <p:sp>
        <p:nvSpPr>
          <p:cNvPr id="1836" name="Google Shape;1836;p77"/>
          <p:cNvSpPr/>
          <p:nvPr/>
        </p:nvSpPr>
        <p:spPr>
          <a:xfrm>
            <a:off x="1846708" y="4474028"/>
            <a:ext cx="451800" cy="451800"/>
          </a:xfrm>
          <a:prstGeom prst="ellipse">
            <a:avLst/>
          </a:pr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837" name="Google Shape;1837;p77"/>
          <p:cNvSpPr/>
          <p:nvPr/>
        </p:nvSpPr>
        <p:spPr>
          <a:xfrm>
            <a:off x="2943485" y="4361054"/>
            <a:ext cx="451800" cy="451800"/>
          </a:xfrm>
          <a:prstGeom prst="ellipse">
            <a:avLst/>
          </a:pr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838" name="Google Shape;1838;p77"/>
          <p:cNvSpPr/>
          <p:nvPr/>
        </p:nvSpPr>
        <p:spPr>
          <a:xfrm>
            <a:off x="1943513" y="3764210"/>
            <a:ext cx="451800" cy="451800"/>
          </a:xfrm>
          <a:prstGeom prst="ellipse">
            <a:avLst/>
          </a:pr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839" name="Google Shape;1839;p77"/>
          <p:cNvSpPr/>
          <p:nvPr/>
        </p:nvSpPr>
        <p:spPr>
          <a:xfrm>
            <a:off x="4814442" y="4135158"/>
            <a:ext cx="451800" cy="451800"/>
          </a:xfrm>
          <a:prstGeom prst="ellipse">
            <a:avLst/>
          </a:pr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840" name="Google Shape;1840;p77"/>
          <p:cNvSpPr/>
          <p:nvPr/>
        </p:nvSpPr>
        <p:spPr>
          <a:xfrm>
            <a:off x="7760939" y="6377067"/>
            <a:ext cx="451800" cy="451800"/>
          </a:xfrm>
          <a:prstGeom prst="ellipse">
            <a:avLst/>
          </a:pr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841" name="Google Shape;1841;p77"/>
          <p:cNvSpPr/>
          <p:nvPr/>
        </p:nvSpPr>
        <p:spPr>
          <a:xfrm>
            <a:off x="7454459" y="5038535"/>
            <a:ext cx="451800" cy="451800"/>
          </a:xfrm>
          <a:prstGeom prst="ellipse">
            <a:avLst/>
          </a:pr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842" name="Google Shape;1842;p77"/>
          <p:cNvSpPr/>
          <p:nvPr/>
        </p:nvSpPr>
        <p:spPr>
          <a:xfrm>
            <a:off x="8373795" y="4474028"/>
            <a:ext cx="451800" cy="451800"/>
          </a:xfrm>
          <a:prstGeom prst="ellipse">
            <a:avLst/>
          </a:pr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843" name="Google Shape;1843;p77"/>
          <p:cNvSpPr/>
          <p:nvPr/>
        </p:nvSpPr>
        <p:spPr>
          <a:xfrm>
            <a:off x="2228755" y="4925716"/>
            <a:ext cx="451800" cy="451800"/>
          </a:xfrm>
          <a:prstGeom prst="ellipse">
            <a:avLst/>
          </a:pr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844" name="Google Shape;1844;p77"/>
          <p:cNvSpPr/>
          <p:nvPr/>
        </p:nvSpPr>
        <p:spPr>
          <a:xfrm>
            <a:off x="5438346" y="4361054"/>
            <a:ext cx="451800" cy="451800"/>
          </a:xfrm>
          <a:prstGeom prst="ellipse">
            <a:avLst/>
          </a:pr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845" name="Google Shape;1845;p77"/>
          <p:cNvSpPr/>
          <p:nvPr/>
        </p:nvSpPr>
        <p:spPr>
          <a:xfrm>
            <a:off x="5583501" y="3764210"/>
            <a:ext cx="451800" cy="451800"/>
          </a:xfrm>
          <a:prstGeom prst="ellipse">
            <a:avLst/>
          </a:pr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846" name="Google Shape;1846;p77"/>
          <p:cNvSpPr/>
          <p:nvPr/>
        </p:nvSpPr>
        <p:spPr>
          <a:xfrm>
            <a:off x="7648017" y="4361054"/>
            <a:ext cx="451800" cy="451800"/>
          </a:xfrm>
          <a:prstGeom prst="ellipse">
            <a:avLst/>
          </a:pr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847" name="Google Shape;1847;p77"/>
          <p:cNvSpPr txBox="1"/>
          <p:nvPr/>
        </p:nvSpPr>
        <p:spPr>
          <a:xfrm>
            <a:off x="10310025" y="3610650"/>
            <a:ext cx="1675200" cy="981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lt1"/>
                </a:solidFill>
                <a:latin typeface="Spartan"/>
                <a:ea typeface="Spartan"/>
                <a:cs typeface="Spartan"/>
                <a:sym typeface="Spartan"/>
              </a:rPr>
              <a:t>75%</a:t>
            </a:r>
            <a:endParaRPr b="1" sz="3600">
              <a:solidFill>
                <a:schemeClr val="lt1"/>
              </a:solidFill>
              <a:latin typeface="Spartan"/>
              <a:ea typeface="Spartan"/>
              <a:cs typeface="Spartan"/>
              <a:sym typeface="Spartan"/>
            </a:endParaRPr>
          </a:p>
        </p:txBody>
      </p:sp>
      <p:sp>
        <p:nvSpPr>
          <p:cNvPr id="1848" name="Google Shape;1848;p77"/>
          <p:cNvSpPr txBox="1"/>
          <p:nvPr/>
        </p:nvSpPr>
        <p:spPr>
          <a:xfrm>
            <a:off x="10310025" y="6559950"/>
            <a:ext cx="1675200" cy="981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lt1"/>
                </a:solidFill>
                <a:latin typeface="Spartan"/>
                <a:ea typeface="Spartan"/>
                <a:cs typeface="Spartan"/>
                <a:sym typeface="Spartan"/>
              </a:rPr>
              <a:t>55%</a:t>
            </a:r>
            <a:endParaRPr b="1" sz="3600">
              <a:solidFill>
                <a:schemeClr val="lt1"/>
              </a:solidFill>
              <a:latin typeface="Spartan"/>
              <a:ea typeface="Spartan"/>
              <a:cs typeface="Spartan"/>
              <a:sym typeface="Spartan"/>
            </a:endParaRPr>
          </a:p>
        </p:txBody>
      </p:sp>
      <p:sp>
        <p:nvSpPr>
          <p:cNvPr id="1849" name="Google Shape;1849;p77"/>
          <p:cNvSpPr txBox="1"/>
          <p:nvPr/>
        </p:nvSpPr>
        <p:spPr>
          <a:xfrm>
            <a:off x="12308200" y="2887950"/>
            <a:ext cx="4389600" cy="9816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b="1" lang="en" sz="3600">
                <a:solidFill>
                  <a:schemeClr val="dk2"/>
                </a:solidFill>
                <a:latin typeface="Spartan"/>
                <a:ea typeface="Spartan"/>
                <a:cs typeface="Spartan"/>
                <a:sym typeface="Spartan"/>
              </a:rPr>
              <a:t>JUPITER</a:t>
            </a:r>
            <a:endParaRPr b="1" sz="3600">
              <a:solidFill>
                <a:schemeClr val="dk2"/>
              </a:solidFill>
              <a:latin typeface="Spartan"/>
              <a:ea typeface="Spartan"/>
              <a:cs typeface="Spartan"/>
              <a:sym typeface="Spartan"/>
            </a:endParaRPr>
          </a:p>
        </p:txBody>
      </p:sp>
      <p:sp>
        <p:nvSpPr>
          <p:cNvPr id="1850" name="Google Shape;1850;p77"/>
          <p:cNvSpPr txBox="1"/>
          <p:nvPr/>
        </p:nvSpPr>
        <p:spPr>
          <a:xfrm>
            <a:off x="12308200" y="3564750"/>
            <a:ext cx="4389600" cy="17502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2800">
                <a:solidFill>
                  <a:schemeClr val="lt1"/>
                </a:solidFill>
                <a:latin typeface="Alef"/>
                <a:ea typeface="Alef"/>
                <a:cs typeface="Alef"/>
                <a:sym typeface="Alef"/>
              </a:rPr>
              <a:t>Jupiter is a gas giant and the biggest planet in the Solar System</a:t>
            </a:r>
            <a:endParaRPr sz="2800">
              <a:solidFill>
                <a:schemeClr val="lt1"/>
              </a:solidFill>
              <a:latin typeface="Alef"/>
              <a:ea typeface="Alef"/>
              <a:cs typeface="Alef"/>
              <a:sym typeface="Alef"/>
            </a:endParaRPr>
          </a:p>
        </p:txBody>
      </p:sp>
      <p:sp>
        <p:nvSpPr>
          <p:cNvPr id="1851" name="Google Shape;1851;p77"/>
          <p:cNvSpPr txBox="1"/>
          <p:nvPr/>
        </p:nvSpPr>
        <p:spPr>
          <a:xfrm>
            <a:off x="12308200" y="5837350"/>
            <a:ext cx="4389600" cy="9816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b="1" lang="en" sz="3600">
                <a:solidFill>
                  <a:schemeClr val="dk2"/>
                </a:solidFill>
                <a:latin typeface="Spartan"/>
                <a:ea typeface="Spartan"/>
                <a:cs typeface="Spartan"/>
                <a:sym typeface="Spartan"/>
              </a:rPr>
              <a:t>VENUS</a:t>
            </a:r>
            <a:endParaRPr b="1" sz="3600">
              <a:solidFill>
                <a:schemeClr val="dk2"/>
              </a:solidFill>
              <a:latin typeface="Spartan"/>
              <a:ea typeface="Spartan"/>
              <a:cs typeface="Spartan"/>
              <a:sym typeface="Spartan"/>
            </a:endParaRPr>
          </a:p>
        </p:txBody>
      </p:sp>
      <p:sp>
        <p:nvSpPr>
          <p:cNvPr id="1852" name="Google Shape;1852;p77"/>
          <p:cNvSpPr txBox="1"/>
          <p:nvPr/>
        </p:nvSpPr>
        <p:spPr>
          <a:xfrm>
            <a:off x="12308200" y="6514150"/>
            <a:ext cx="4389600" cy="17502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2800">
                <a:solidFill>
                  <a:schemeClr val="lt1"/>
                </a:solidFill>
                <a:latin typeface="Alef"/>
                <a:ea typeface="Alef"/>
                <a:cs typeface="Alef"/>
                <a:sym typeface="Alef"/>
              </a:rPr>
              <a:t>Venus has a beautiful name and is the second planet from the Sun</a:t>
            </a:r>
            <a:endParaRPr sz="2800">
              <a:solidFill>
                <a:schemeClr val="lt1"/>
              </a:solidFill>
              <a:latin typeface="Alef"/>
              <a:ea typeface="Alef"/>
              <a:cs typeface="Alef"/>
              <a:sym typeface="Alef"/>
            </a:endParaRPr>
          </a:p>
        </p:txBody>
      </p:sp>
      <p:grpSp>
        <p:nvGrpSpPr>
          <p:cNvPr id="1853" name="Google Shape;1853;p77"/>
          <p:cNvGrpSpPr/>
          <p:nvPr/>
        </p:nvGrpSpPr>
        <p:grpSpPr>
          <a:xfrm>
            <a:off x="10272612" y="3226425"/>
            <a:ext cx="1750273" cy="1750273"/>
            <a:chOff x="1152425" y="1354975"/>
            <a:chExt cx="1341000" cy="1341000"/>
          </a:xfrm>
        </p:grpSpPr>
        <p:sp>
          <p:nvSpPr>
            <p:cNvPr id="1854" name="Google Shape;1854;p77"/>
            <p:cNvSpPr/>
            <p:nvPr/>
          </p:nvSpPr>
          <p:spPr>
            <a:xfrm>
              <a:off x="1152425" y="1354975"/>
              <a:ext cx="1341000" cy="1341000"/>
            </a:xfrm>
            <a:prstGeom prst="arc">
              <a:avLst>
                <a:gd fmla="val 16200000" name="adj1"/>
                <a:gd fmla="val 10740843" name="adj2"/>
              </a:avLst>
            </a:prstGeom>
            <a:noFill/>
            <a:ln cap="flat" cmpd="sng" w="38100">
              <a:solidFill>
                <a:schemeClr val="accent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5" name="Google Shape;1855;p77"/>
            <p:cNvSpPr/>
            <p:nvPr/>
          </p:nvSpPr>
          <p:spPr>
            <a:xfrm>
              <a:off x="1234349" y="1436899"/>
              <a:ext cx="1176900" cy="1176900"/>
            </a:xfrm>
            <a:prstGeom prst="ellipse">
              <a:avLst/>
            </a:prstGeom>
            <a:noFill/>
            <a:ln cap="flat" cmpd="sng" w="9525">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856" name="Google Shape;1856;p77"/>
          <p:cNvGrpSpPr/>
          <p:nvPr/>
        </p:nvGrpSpPr>
        <p:grpSpPr>
          <a:xfrm>
            <a:off x="10272612" y="6175600"/>
            <a:ext cx="1750273" cy="1750273"/>
            <a:chOff x="1152425" y="1354975"/>
            <a:chExt cx="1341000" cy="1341000"/>
          </a:xfrm>
        </p:grpSpPr>
        <p:sp>
          <p:nvSpPr>
            <p:cNvPr id="1857" name="Google Shape;1857;p77"/>
            <p:cNvSpPr/>
            <p:nvPr/>
          </p:nvSpPr>
          <p:spPr>
            <a:xfrm>
              <a:off x="1152425" y="1354975"/>
              <a:ext cx="1341000" cy="1341000"/>
            </a:xfrm>
            <a:prstGeom prst="arc">
              <a:avLst>
                <a:gd fmla="val 16200000" name="adj1"/>
                <a:gd fmla="val 10740843" name="adj2"/>
              </a:avLst>
            </a:prstGeom>
            <a:noFill/>
            <a:ln cap="flat" cmpd="sng" w="38100">
              <a:solidFill>
                <a:schemeClr val="accent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8" name="Google Shape;1858;p77"/>
            <p:cNvSpPr/>
            <p:nvPr/>
          </p:nvSpPr>
          <p:spPr>
            <a:xfrm>
              <a:off x="1234349" y="1436899"/>
              <a:ext cx="1176900" cy="1176900"/>
            </a:xfrm>
            <a:prstGeom prst="ellipse">
              <a:avLst/>
            </a:prstGeom>
            <a:noFill/>
            <a:ln cap="flat" cmpd="sng" w="9525">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42"/>
          <p:cNvSpPr txBox="1"/>
          <p:nvPr>
            <p:ph type="ctrTitle"/>
          </p:nvPr>
        </p:nvSpPr>
        <p:spPr>
          <a:xfrm>
            <a:off x="2044150" y="3355275"/>
            <a:ext cx="14200200" cy="3340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t/>
            </a:r>
            <a:endParaRPr/>
          </a:p>
        </p:txBody>
      </p:sp>
      <p:sp>
        <p:nvSpPr>
          <p:cNvPr id="1057" name="Google Shape;1057;p42"/>
          <p:cNvSpPr txBox="1"/>
          <p:nvPr>
            <p:ph idx="1" type="subTitle"/>
          </p:nvPr>
        </p:nvSpPr>
        <p:spPr>
          <a:xfrm>
            <a:off x="2790900" y="6323743"/>
            <a:ext cx="12706200" cy="10440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2" name="Shape 1862"/>
        <p:cNvGrpSpPr/>
        <p:nvPr/>
      </p:nvGrpSpPr>
      <p:grpSpPr>
        <a:xfrm>
          <a:off x="0" y="0"/>
          <a:ext cx="0" cy="0"/>
          <a:chOff x="0" y="0"/>
          <a:chExt cx="0" cy="0"/>
        </a:xfrm>
      </p:grpSpPr>
      <p:sp>
        <p:nvSpPr>
          <p:cNvPr id="1863" name="Google Shape;1863;p78"/>
          <p:cNvSpPr txBox="1"/>
          <p:nvPr>
            <p:ph type="title"/>
          </p:nvPr>
        </p:nvSpPr>
        <p:spPr>
          <a:xfrm>
            <a:off x="1517550" y="781573"/>
            <a:ext cx="152526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STRONG BUSINESS CASE</a:t>
            </a:r>
            <a:endParaRPr/>
          </a:p>
        </p:txBody>
      </p:sp>
      <p:graphicFrame>
        <p:nvGraphicFramePr>
          <p:cNvPr id="1864" name="Google Shape;1864;p78"/>
          <p:cNvGraphicFramePr/>
          <p:nvPr/>
        </p:nvGraphicFramePr>
        <p:xfrm>
          <a:off x="2732796" y="2720818"/>
          <a:ext cx="3000000" cy="3000000"/>
        </p:xfrm>
        <a:graphic>
          <a:graphicData uri="http://schemas.openxmlformats.org/drawingml/2006/table">
            <a:tbl>
              <a:tblPr>
                <a:noFill/>
                <a:tableStyleId>{B76E60F9-86D8-4A3F-B888-5080AA378572}</a:tableStyleId>
              </a:tblPr>
              <a:tblGrid>
                <a:gridCol w="6411200"/>
                <a:gridCol w="6411200"/>
              </a:tblGrid>
              <a:tr h="914350">
                <a:tc>
                  <a:txBody>
                    <a:bodyPr/>
                    <a:lstStyle/>
                    <a:p>
                      <a:pPr indent="0" lvl="0" marL="0" rtl="0" algn="l">
                        <a:spcBef>
                          <a:spcPts val="0"/>
                        </a:spcBef>
                        <a:spcAft>
                          <a:spcPts val="0"/>
                        </a:spcAft>
                        <a:buNone/>
                      </a:pPr>
                      <a:r>
                        <a:rPr b="1" lang="en" sz="3600">
                          <a:solidFill>
                            <a:schemeClr val="dk2"/>
                          </a:solidFill>
                          <a:latin typeface="Spartan"/>
                          <a:ea typeface="Spartan"/>
                          <a:cs typeface="Spartan"/>
                          <a:sym typeface="Spartan"/>
                        </a:rPr>
                        <a:t>PROJECT NAME</a:t>
                      </a:r>
                      <a:endParaRPr b="1" sz="3600">
                        <a:solidFill>
                          <a:schemeClr val="dk2"/>
                        </a:solidFill>
                        <a:latin typeface="Spartan"/>
                        <a:ea typeface="Spartan"/>
                        <a:cs typeface="Spartan"/>
                        <a:sym typeface="Spartan"/>
                      </a:endParaRPr>
                    </a:p>
                  </a:txBody>
                  <a:tcPr marT="182850" marB="182850" marR="182850" marL="1828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2800">
                          <a:solidFill>
                            <a:schemeClr val="lt1"/>
                          </a:solidFill>
                          <a:latin typeface="Ubuntu"/>
                          <a:ea typeface="Ubuntu"/>
                          <a:cs typeface="Ubuntu"/>
                          <a:sym typeface="Ubuntu"/>
                        </a:rPr>
                        <a:t>Jupiter is the biggest planet</a:t>
                      </a:r>
                      <a:endParaRPr sz="2800">
                        <a:solidFill>
                          <a:schemeClr val="lt1"/>
                        </a:solidFill>
                        <a:latin typeface="Ubuntu"/>
                        <a:ea typeface="Ubuntu"/>
                        <a:cs typeface="Ubuntu"/>
                        <a:sym typeface="Ubuntu"/>
                      </a:endParaRPr>
                    </a:p>
                  </a:txBody>
                  <a:tcPr marT="182850" marB="182850" marR="365750" marL="3657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914350">
                <a:tc>
                  <a:txBody>
                    <a:bodyPr/>
                    <a:lstStyle/>
                    <a:p>
                      <a:pPr indent="0" lvl="0" marL="0" rtl="0" algn="l">
                        <a:spcBef>
                          <a:spcPts val="0"/>
                        </a:spcBef>
                        <a:spcAft>
                          <a:spcPts val="0"/>
                        </a:spcAft>
                        <a:buNone/>
                      </a:pPr>
                      <a:r>
                        <a:rPr b="1" lang="en" sz="3600">
                          <a:solidFill>
                            <a:schemeClr val="dk2"/>
                          </a:solidFill>
                          <a:latin typeface="Spartan"/>
                          <a:ea typeface="Spartan"/>
                          <a:cs typeface="Spartan"/>
                          <a:sym typeface="Spartan"/>
                        </a:rPr>
                        <a:t>AUTHOR</a:t>
                      </a:r>
                      <a:endParaRPr b="1" sz="3600">
                        <a:solidFill>
                          <a:schemeClr val="dk2"/>
                        </a:solidFill>
                        <a:latin typeface="Spartan"/>
                        <a:ea typeface="Spartan"/>
                        <a:cs typeface="Spartan"/>
                        <a:sym typeface="Spartan"/>
                      </a:endParaRPr>
                    </a:p>
                  </a:txBody>
                  <a:tcPr marT="182850" marB="182850" marR="182850" marL="1828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2800">
                          <a:solidFill>
                            <a:schemeClr val="lt1"/>
                          </a:solidFill>
                          <a:latin typeface="Ubuntu"/>
                          <a:ea typeface="Ubuntu"/>
                          <a:cs typeface="Ubuntu"/>
                          <a:sym typeface="Ubuntu"/>
                        </a:rPr>
                        <a:t>Neptune and Saturn</a:t>
                      </a:r>
                      <a:endParaRPr sz="2800">
                        <a:solidFill>
                          <a:schemeClr val="lt1"/>
                        </a:solidFill>
                        <a:latin typeface="Ubuntu"/>
                        <a:ea typeface="Ubuntu"/>
                        <a:cs typeface="Ubuntu"/>
                        <a:sym typeface="Ubuntu"/>
                      </a:endParaRPr>
                    </a:p>
                  </a:txBody>
                  <a:tcPr marT="182850" marB="182850" marR="365750" marL="3657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914350">
                <a:tc>
                  <a:txBody>
                    <a:bodyPr/>
                    <a:lstStyle/>
                    <a:p>
                      <a:pPr indent="0" lvl="0" marL="0" rtl="0" algn="l">
                        <a:spcBef>
                          <a:spcPts val="0"/>
                        </a:spcBef>
                        <a:spcAft>
                          <a:spcPts val="0"/>
                        </a:spcAft>
                        <a:buNone/>
                      </a:pPr>
                      <a:r>
                        <a:rPr b="1" lang="en" sz="3600">
                          <a:solidFill>
                            <a:schemeClr val="dk2"/>
                          </a:solidFill>
                          <a:latin typeface="Spartan"/>
                          <a:ea typeface="Spartan"/>
                          <a:cs typeface="Spartan"/>
                          <a:sym typeface="Spartan"/>
                        </a:rPr>
                        <a:t>PROJECT MANAGER</a:t>
                      </a:r>
                      <a:endParaRPr b="1" sz="3600">
                        <a:solidFill>
                          <a:schemeClr val="dk2"/>
                        </a:solidFill>
                        <a:latin typeface="Spartan"/>
                        <a:ea typeface="Spartan"/>
                        <a:cs typeface="Spartan"/>
                        <a:sym typeface="Spartan"/>
                      </a:endParaRPr>
                    </a:p>
                  </a:txBody>
                  <a:tcPr marT="182850" marB="182850" marR="182850" marL="1828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2800">
                          <a:solidFill>
                            <a:schemeClr val="lt1"/>
                          </a:solidFill>
                          <a:latin typeface="Ubuntu"/>
                          <a:ea typeface="Ubuntu"/>
                          <a:cs typeface="Ubuntu"/>
                          <a:sym typeface="Ubuntu"/>
                        </a:rPr>
                        <a:t>Robert Newton</a:t>
                      </a:r>
                      <a:endParaRPr sz="2800">
                        <a:solidFill>
                          <a:schemeClr val="lt1"/>
                        </a:solidFill>
                        <a:latin typeface="Ubuntu"/>
                        <a:ea typeface="Ubuntu"/>
                        <a:cs typeface="Ubuntu"/>
                        <a:sym typeface="Ubuntu"/>
                      </a:endParaRPr>
                    </a:p>
                  </a:txBody>
                  <a:tcPr marT="182850" marB="182850" marR="365750" marL="3657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914350">
                <a:tc>
                  <a:txBody>
                    <a:bodyPr/>
                    <a:lstStyle/>
                    <a:p>
                      <a:pPr indent="0" lvl="0" marL="0" rtl="0" algn="l">
                        <a:spcBef>
                          <a:spcPts val="0"/>
                        </a:spcBef>
                        <a:spcAft>
                          <a:spcPts val="0"/>
                        </a:spcAft>
                        <a:buNone/>
                      </a:pPr>
                      <a:r>
                        <a:rPr b="1" lang="en" sz="3600">
                          <a:solidFill>
                            <a:schemeClr val="dk2"/>
                          </a:solidFill>
                          <a:latin typeface="Spartan"/>
                          <a:ea typeface="Spartan"/>
                          <a:cs typeface="Spartan"/>
                          <a:sym typeface="Spartan"/>
                        </a:rPr>
                        <a:t>CHANGE MANAGER</a:t>
                      </a:r>
                      <a:endParaRPr b="1" sz="3600">
                        <a:solidFill>
                          <a:schemeClr val="dk2"/>
                        </a:solidFill>
                        <a:latin typeface="Spartan"/>
                        <a:ea typeface="Spartan"/>
                        <a:cs typeface="Spartan"/>
                        <a:sym typeface="Spartan"/>
                      </a:endParaRPr>
                    </a:p>
                  </a:txBody>
                  <a:tcPr marT="182850" marB="182850" marR="182850" marL="1828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2800">
                          <a:solidFill>
                            <a:schemeClr val="lt1"/>
                          </a:solidFill>
                          <a:latin typeface="Ubuntu"/>
                          <a:ea typeface="Ubuntu"/>
                          <a:cs typeface="Ubuntu"/>
                          <a:sym typeface="Ubuntu"/>
                        </a:rPr>
                        <a:t>Anna Sea</a:t>
                      </a:r>
                      <a:endParaRPr sz="2800">
                        <a:solidFill>
                          <a:schemeClr val="lt1"/>
                        </a:solidFill>
                        <a:latin typeface="Ubuntu"/>
                        <a:ea typeface="Ubuntu"/>
                        <a:cs typeface="Ubuntu"/>
                        <a:sym typeface="Ubuntu"/>
                      </a:endParaRPr>
                    </a:p>
                  </a:txBody>
                  <a:tcPr marT="182850" marB="182850" marR="365750" marL="3657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914350">
                <a:tc>
                  <a:txBody>
                    <a:bodyPr/>
                    <a:lstStyle/>
                    <a:p>
                      <a:pPr indent="0" lvl="0" marL="0" rtl="0" algn="l">
                        <a:spcBef>
                          <a:spcPts val="0"/>
                        </a:spcBef>
                        <a:spcAft>
                          <a:spcPts val="0"/>
                        </a:spcAft>
                        <a:buNone/>
                      </a:pPr>
                      <a:r>
                        <a:rPr b="1" lang="en" sz="3600">
                          <a:solidFill>
                            <a:schemeClr val="dk2"/>
                          </a:solidFill>
                          <a:latin typeface="Spartan"/>
                          <a:ea typeface="Spartan"/>
                          <a:cs typeface="Spartan"/>
                          <a:sym typeface="Spartan"/>
                        </a:rPr>
                        <a:t>DATE</a:t>
                      </a:r>
                      <a:endParaRPr b="1" sz="3600">
                        <a:solidFill>
                          <a:schemeClr val="dk2"/>
                        </a:solidFill>
                        <a:latin typeface="Spartan"/>
                        <a:ea typeface="Spartan"/>
                        <a:cs typeface="Spartan"/>
                        <a:sym typeface="Spartan"/>
                      </a:endParaRPr>
                    </a:p>
                  </a:txBody>
                  <a:tcPr marT="182850" marB="182850" marR="182850" marL="1828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2800">
                          <a:solidFill>
                            <a:schemeClr val="lt1"/>
                          </a:solidFill>
                          <a:latin typeface="Ubuntu"/>
                          <a:ea typeface="Ubuntu"/>
                          <a:cs typeface="Ubuntu"/>
                          <a:sym typeface="Ubuntu"/>
                        </a:rPr>
                        <a:t>September, 24</a:t>
                      </a:r>
                      <a:endParaRPr sz="2800">
                        <a:solidFill>
                          <a:schemeClr val="lt1"/>
                        </a:solidFill>
                        <a:latin typeface="Ubuntu"/>
                        <a:ea typeface="Ubuntu"/>
                        <a:cs typeface="Ubuntu"/>
                        <a:sym typeface="Ubuntu"/>
                      </a:endParaRPr>
                    </a:p>
                  </a:txBody>
                  <a:tcPr marT="182850" marB="182850" marR="365750" marL="3657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914350">
                <a:tc>
                  <a:txBody>
                    <a:bodyPr/>
                    <a:lstStyle/>
                    <a:p>
                      <a:pPr indent="0" lvl="0" marL="0" rtl="0" algn="l">
                        <a:spcBef>
                          <a:spcPts val="0"/>
                        </a:spcBef>
                        <a:spcAft>
                          <a:spcPts val="0"/>
                        </a:spcAft>
                        <a:buNone/>
                      </a:pPr>
                      <a:r>
                        <a:rPr b="1" lang="en" sz="3600">
                          <a:solidFill>
                            <a:schemeClr val="dk2"/>
                          </a:solidFill>
                          <a:latin typeface="Spartan"/>
                          <a:ea typeface="Spartan"/>
                          <a:cs typeface="Spartan"/>
                          <a:sym typeface="Spartan"/>
                        </a:rPr>
                        <a:t>STATUS</a:t>
                      </a:r>
                      <a:endParaRPr b="1" sz="3600">
                        <a:solidFill>
                          <a:schemeClr val="dk2"/>
                        </a:solidFill>
                        <a:latin typeface="Spartan"/>
                        <a:ea typeface="Spartan"/>
                        <a:cs typeface="Spartan"/>
                        <a:sym typeface="Spartan"/>
                      </a:endParaRPr>
                    </a:p>
                  </a:txBody>
                  <a:tcPr marT="182850" marB="182850" marR="182850" marL="1828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2800">
                          <a:solidFill>
                            <a:schemeClr val="lt1"/>
                          </a:solidFill>
                          <a:latin typeface="Ubuntu"/>
                          <a:ea typeface="Ubuntu"/>
                          <a:cs typeface="Ubuntu"/>
                          <a:sym typeface="Ubuntu"/>
                        </a:rPr>
                        <a:t>Starting</a:t>
                      </a:r>
                      <a:endParaRPr sz="2800">
                        <a:solidFill>
                          <a:schemeClr val="lt1"/>
                        </a:solidFill>
                        <a:latin typeface="Ubuntu"/>
                        <a:ea typeface="Ubuntu"/>
                        <a:cs typeface="Ubuntu"/>
                        <a:sym typeface="Ubuntu"/>
                      </a:endParaRPr>
                    </a:p>
                  </a:txBody>
                  <a:tcPr marT="182850" marB="182850" marR="365750" marL="3657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8" name="Shape 1868"/>
        <p:cNvGrpSpPr/>
        <p:nvPr/>
      </p:nvGrpSpPr>
      <p:grpSpPr>
        <a:xfrm>
          <a:off x="0" y="0"/>
          <a:ext cx="0" cy="0"/>
          <a:chOff x="0" y="0"/>
          <a:chExt cx="0" cy="0"/>
        </a:xfrm>
      </p:grpSpPr>
      <p:grpSp>
        <p:nvGrpSpPr>
          <p:cNvPr id="1869" name="Google Shape;1869;p79"/>
          <p:cNvGrpSpPr/>
          <p:nvPr/>
        </p:nvGrpSpPr>
        <p:grpSpPr>
          <a:xfrm>
            <a:off x="3560050" y="4527066"/>
            <a:ext cx="11171400" cy="2466000"/>
            <a:chOff x="1780025" y="2275725"/>
            <a:chExt cx="5585700" cy="1233000"/>
          </a:xfrm>
        </p:grpSpPr>
        <p:sp>
          <p:nvSpPr>
            <p:cNvPr id="1870" name="Google Shape;1870;p79"/>
            <p:cNvSpPr/>
            <p:nvPr/>
          </p:nvSpPr>
          <p:spPr>
            <a:xfrm rot="-5400000">
              <a:off x="4493675" y="499052"/>
              <a:ext cx="158400" cy="5585700"/>
            </a:xfrm>
            <a:prstGeom prst="leftBracket">
              <a:avLst>
                <a:gd fmla="val 97347" name="adj"/>
              </a:avLst>
            </a:prstGeom>
            <a:noFill/>
            <a:ln cap="flat" cmpd="sng" w="19050">
              <a:solidFill>
                <a:schemeClr val="accent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1871" name="Google Shape;1871;p79"/>
            <p:cNvCxnSpPr/>
            <p:nvPr/>
          </p:nvCxnSpPr>
          <p:spPr>
            <a:xfrm rot="10800000">
              <a:off x="5686775" y="2890050"/>
              <a:ext cx="585900" cy="0"/>
            </a:xfrm>
            <a:prstGeom prst="straightConnector1">
              <a:avLst/>
            </a:prstGeom>
            <a:noFill/>
            <a:ln cap="flat" cmpd="sng" w="19050">
              <a:solidFill>
                <a:schemeClr val="accent5"/>
              </a:solidFill>
              <a:prstDash val="solid"/>
              <a:round/>
              <a:headEnd len="med" w="med" type="none"/>
              <a:tailEnd len="med" w="med" type="none"/>
            </a:ln>
          </p:spPr>
        </p:cxnSp>
        <p:cxnSp>
          <p:nvCxnSpPr>
            <p:cNvPr id="1872" name="Google Shape;1872;p79"/>
            <p:cNvCxnSpPr/>
            <p:nvPr/>
          </p:nvCxnSpPr>
          <p:spPr>
            <a:xfrm rot="10800000">
              <a:off x="2871225" y="2890050"/>
              <a:ext cx="585900" cy="0"/>
            </a:xfrm>
            <a:prstGeom prst="straightConnector1">
              <a:avLst/>
            </a:prstGeom>
            <a:noFill/>
            <a:ln cap="flat" cmpd="sng" w="19050">
              <a:solidFill>
                <a:schemeClr val="accent5"/>
              </a:solidFill>
              <a:prstDash val="solid"/>
              <a:round/>
              <a:headEnd len="med" w="med" type="none"/>
              <a:tailEnd len="med" w="med" type="none"/>
            </a:ln>
          </p:spPr>
        </p:cxnSp>
        <p:cxnSp>
          <p:nvCxnSpPr>
            <p:cNvPr id="1873" name="Google Shape;1873;p79"/>
            <p:cNvCxnSpPr>
              <a:stCxn id="1874" idx="2"/>
              <a:endCxn id="1875" idx="0"/>
            </p:cNvCxnSpPr>
            <p:nvPr/>
          </p:nvCxnSpPr>
          <p:spPr>
            <a:xfrm>
              <a:off x="4572688" y="3228525"/>
              <a:ext cx="0" cy="280200"/>
            </a:xfrm>
            <a:prstGeom prst="straightConnector1">
              <a:avLst/>
            </a:prstGeom>
            <a:noFill/>
            <a:ln cap="flat" cmpd="sng" w="19050">
              <a:solidFill>
                <a:schemeClr val="accent5"/>
              </a:solidFill>
              <a:prstDash val="solid"/>
              <a:round/>
              <a:headEnd len="med" w="med" type="none"/>
              <a:tailEnd len="med" w="med" type="none"/>
            </a:ln>
          </p:spPr>
        </p:cxnSp>
        <p:cxnSp>
          <p:nvCxnSpPr>
            <p:cNvPr id="1876" name="Google Shape;1876;p79"/>
            <p:cNvCxnSpPr/>
            <p:nvPr/>
          </p:nvCxnSpPr>
          <p:spPr>
            <a:xfrm>
              <a:off x="4571938" y="2275725"/>
              <a:ext cx="0" cy="282000"/>
            </a:xfrm>
            <a:prstGeom prst="straightConnector1">
              <a:avLst/>
            </a:prstGeom>
            <a:noFill/>
            <a:ln cap="flat" cmpd="sng" w="19050">
              <a:solidFill>
                <a:schemeClr val="accent5"/>
              </a:solidFill>
              <a:prstDash val="solid"/>
              <a:round/>
              <a:headEnd len="med" w="med" type="none"/>
              <a:tailEnd len="med" w="med" type="none"/>
            </a:ln>
          </p:spPr>
        </p:cxnSp>
        <p:sp>
          <p:nvSpPr>
            <p:cNvPr id="1877" name="Google Shape;1877;p79"/>
            <p:cNvSpPr/>
            <p:nvPr/>
          </p:nvSpPr>
          <p:spPr>
            <a:xfrm flipH="1" rot="-5400000">
              <a:off x="4493675" y="-302869"/>
              <a:ext cx="158400" cy="5585700"/>
            </a:xfrm>
            <a:prstGeom prst="leftBracket">
              <a:avLst>
                <a:gd fmla="val 97347" name="adj"/>
              </a:avLst>
            </a:prstGeom>
            <a:noFill/>
            <a:ln cap="flat" cmpd="sng" w="19050">
              <a:solidFill>
                <a:schemeClr val="accent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878" name="Google Shape;1878;p79"/>
          <p:cNvSpPr/>
          <p:nvPr/>
        </p:nvSpPr>
        <p:spPr>
          <a:xfrm>
            <a:off x="12548425" y="5091066"/>
            <a:ext cx="4424400" cy="13416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9" name="Google Shape;1879;p79"/>
          <p:cNvSpPr/>
          <p:nvPr/>
        </p:nvSpPr>
        <p:spPr>
          <a:xfrm>
            <a:off x="1317950" y="5091066"/>
            <a:ext cx="4424400" cy="13416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4" name="Google Shape;1874;p79"/>
          <p:cNvSpPr/>
          <p:nvPr/>
        </p:nvSpPr>
        <p:spPr>
          <a:xfrm>
            <a:off x="6933175" y="5091066"/>
            <a:ext cx="4424400" cy="13416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5" name="Google Shape;1875;p79"/>
          <p:cNvSpPr/>
          <p:nvPr/>
        </p:nvSpPr>
        <p:spPr>
          <a:xfrm>
            <a:off x="3559800" y="6992824"/>
            <a:ext cx="11171400" cy="19908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0" name="Google Shape;1880;p79"/>
          <p:cNvSpPr/>
          <p:nvPr/>
        </p:nvSpPr>
        <p:spPr>
          <a:xfrm>
            <a:off x="3559800" y="2525482"/>
            <a:ext cx="11171400" cy="19908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1" name="Google Shape;1881;p79"/>
          <p:cNvSpPr txBox="1"/>
          <p:nvPr>
            <p:ph type="title"/>
          </p:nvPr>
        </p:nvSpPr>
        <p:spPr>
          <a:xfrm>
            <a:off x="1517550" y="781573"/>
            <a:ext cx="152526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MAP OF YOUR WORKBOOK</a:t>
            </a:r>
            <a:endParaRPr/>
          </a:p>
        </p:txBody>
      </p:sp>
      <p:sp>
        <p:nvSpPr>
          <p:cNvPr id="1882" name="Google Shape;1882;p79"/>
          <p:cNvSpPr txBox="1"/>
          <p:nvPr/>
        </p:nvSpPr>
        <p:spPr>
          <a:xfrm>
            <a:off x="3705950" y="2705166"/>
            <a:ext cx="10875600" cy="728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dk2"/>
                </a:solidFill>
                <a:latin typeface="Spartan"/>
                <a:ea typeface="Spartan"/>
                <a:cs typeface="Spartan"/>
                <a:sym typeface="Spartan"/>
              </a:rPr>
              <a:t>QUARTERLY AND/OR ANNUAL REPORTS </a:t>
            </a:r>
            <a:endParaRPr b="1" sz="3600">
              <a:solidFill>
                <a:schemeClr val="dk2"/>
              </a:solidFill>
              <a:latin typeface="Spartan"/>
              <a:ea typeface="Spartan"/>
              <a:cs typeface="Spartan"/>
              <a:sym typeface="Spartan"/>
            </a:endParaRPr>
          </a:p>
        </p:txBody>
      </p:sp>
      <p:sp>
        <p:nvSpPr>
          <p:cNvPr id="1883" name="Google Shape;1883;p79"/>
          <p:cNvSpPr txBox="1"/>
          <p:nvPr/>
        </p:nvSpPr>
        <p:spPr>
          <a:xfrm>
            <a:off x="5289400" y="3138487"/>
            <a:ext cx="7709400" cy="1341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Alef"/>
                <a:ea typeface="Alef"/>
                <a:cs typeface="Alef"/>
                <a:sym typeface="Alef"/>
              </a:rPr>
              <a:t>Mercury is the closest planet to the Sun and also the smallest one in the Solar System</a:t>
            </a:r>
            <a:endParaRPr sz="2800">
              <a:solidFill>
                <a:schemeClr val="lt1"/>
              </a:solidFill>
              <a:latin typeface="Alef"/>
              <a:ea typeface="Alef"/>
              <a:cs typeface="Alef"/>
              <a:sym typeface="Alef"/>
            </a:endParaRPr>
          </a:p>
        </p:txBody>
      </p:sp>
      <p:sp>
        <p:nvSpPr>
          <p:cNvPr id="1884" name="Google Shape;1884;p79"/>
          <p:cNvSpPr txBox="1"/>
          <p:nvPr/>
        </p:nvSpPr>
        <p:spPr>
          <a:xfrm>
            <a:off x="7316600" y="5189216"/>
            <a:ext cx="3654600" cy="1145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dk2"/>
                </a:solidFill>
                <a:latin typeface="Spartan"/>
                <a:ea typeface="Spartan"/>
                <a:cs typeface="Spartan"/>
                <a:sym typeface="Spartan"/>
              </a:rPr>
              <a:t>CASH FLOW</a:t>
            </a:r>
            <a:endParaRPr b="1" sz="3600">
              <a:solidFill>
                <a:schemeClr val="dk2"/>
              </a:solidFill>
              <a:latin typeface="Spartan"/>
              <a:ea typeface="Spartan"/>
              <a:cs typeface="Spartan"/>
              <a:sym typeface="Spartan"/>
            </a:endParaRPr>
          </a:p>
        </p:txBody>
      </p:sp>
      <p:sp>
        <p:nvSpPr>
          <p:cNvPr id="1885" name="Google Shape;1885;p79"/>
          <p:cNvSpPr txBox="1"/>
          <p:nvPr/>
        </p:nvSpPr>
        <p:spPr>
          <a:xfrm>
            <a:off x="12947700" y="5189216"/>
            <a:ext cx="3654600" cy="1145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dk2"/>
                </a:solidFill>
                <a:latin typeface="Spartan"/>
                <a:ea typeface="Spartan"/>
                <a:cs typeface="Spartan"/>
                <a:sym typeface="Spartan"/>
              </a:rPr>
              <a:t>BALANCE SHEET</a:t>
            </a:r>
            <a:endParaRPr b="1" sz="3600">
              <a:solidFill>
                <a:schemeClr val="dk2"/>
              </a:solidFill>
              <a:latin typeface="Spartan"/>
              <a:ea typeface="Spartan"/>
              <a:cs typeface="Spartan"/>
              <a:sym typeface="Spartan"/>
            </a:endParaRPr>
          </a:p>
        </p:txBody>
      </p:sp>
      <p:sp>
        <p:nvSpPr>
          <p:cNvPr id="1886" name="Google Shape;1886;p79"/>
          <p:cNvSpPr txBox="1"/>
          <p:nvPr/>
        </p:nvSpPr>
        <p:spPr>
          <a:xfrm>
            <a:off x="1685500" y="5189216"/>
            <a:ext cx="3654600" cy="1145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dk2"/>
                </a:solidFill>
                <a:latin typeface="Spartan"/>
                <a:ea typeface="Spartan"/>
                <a:cs typeface="Spartan"/>
                <a:sym typeface="Spartan"/>
              </a:rPr>
              <a:t>INCOME STATEMENT</a:t>
            </a:r>
            <a:endParaRPr b="1" sz="3600">
              <a:solidFill>
                <a:schemeClr val="dk2"/>
              </a:solidFill>
              <a:latin typeface="Spartan"/>
              <a:ea typeface="Spartan"/>
              <a:cs typeface="Spartan"/>
              <a:sym typeface="Spartan"/>
            </a:endParaRPr>
          </a:p>
        </p:txBody>
      </p:sp>
      <p:sp>
        <p:nvSpPr>
          <p:cNvPr id="1887" name="Google Shape;1887;p79"/>
          <p:cNvSpPr txBox="1"/>
          <p:nvPr/>
        </p:nvSpPr>
        <p:spPr>
          <a:xfrm>
            <a:off x="3705950" y="7208566"/>
            <a:ext cx="10875600" cy="728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dk2"/>
                </a:solidFill>
                <a:latin typeface="Spartan"/>
                <a:ea typeface="Spartan"/>
                <a:cs typeface="Spartan"/>
                <a:sym typeface="Spartan"/>
              </a:rPr>
              <a:t>SCENARIO WITH ASSUMPTIONS</a:t>
            </a:r>
            <a:endParaRPr b="1" sz="3600">
              <a:solidFill>
                <a:schemeClr val="dk2"/>
              </a:solidFill>
              <a:latin typeface="Spartan"/>
              <a:ea typeface="Spartan"/>
              <a:cs typeface="Spartan"/>
              <a:sym typeface="Spartan"/>
            </a:endParaRPr>
          </a:p>
        </p:txBody>
      </p:sp>
      <p:sp>
        <p:nvSpPr>
          <p:cNvPr id="1888" name="Google Shape;1888;p79"/>
          <p:cNvSpPr txBox="1"/>
          <p:nvPr/>
        </p:nvSpPr>
        <p:spPr>
          <a:xfrm>
            <a:off x="5289400" y="7641887"/>
            <a:ext cx="7709400" cy="1341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Alef"/>
                <a:ea typeface="Alef"/>
                <a:cs typeface="Alef"/>
                <a:sym typeface="Alef"/>
              </a:rPr>
              <a:t>Neptune is the farthest planet from the Sun and the fourth-largest in the Solar System</a:t>
            </a:r>
            <a:endParaRPr sz="2800">
              <a:solidFill>
                <a:schemeClr val="lt1"/>
              </a:solidFill>
              <a:latin typeface="Alef"/>
              <a:ea typeface="Alef"/>
              <a:cs typeface="Alef"/>
              <a:sym typeface="Alef"/>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2" name="Shape 1892"/>
        <p:cNvGrpSpPr/>
        <p:nvPr/>
      </p:nvGrpSpPr>
      <p:grpSpPr>
        <a:xfrm>
          <a:off x="0" y="0"/>
          <a:ext cx="0" cy="0"/>
          <a:chOff x="0" y="0"/>
          <a:chExt cx="0" cy="0"/>
        </a:xfrm>
      </p:grpSpPr>
      <p:grpSp>
        <p:nvGrpSpPr>
          <p:cNvPr id="1893" name="Google Shape;1893;p80"/>
          <p:cNvGrpSpPr/>
          <p:nvPr/>
        </p:nvGrpSpPr>
        <p:grpSpPr>
          <a:xfrm>
            <a:off x="1816750" y="2472150"/>
            <a:ext cx="14654492" cy="5076602"/>
            <a:chOff x="908375" y="1236075"/>
            <a:chExt cx="7327246" cy="2538301"/>
          </a:xfrm>
        </p:grpSpPr>
        <p:sp>
          <p:nvSpPr>
            <p:cNvPr id="1894" name="Google Shape;1894;p80"/>
            <p:cNvSpPr/>
            <p:nvPr/>
          </p:nvSpPr>
          <p:spPr>
            <a:xfrm>
              <a:off x="908375" y="2072638"/>
              <a:ext cx="2293500" cy="7380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5" name="Google Shape;1895;p80"/>
            <p:cNvSpPr/>
            <p:nvPr/>
          </p:nvSpPr>
          <p:spPr>
            <a:xfrm>
              <a:off x="3425242" y="2072638"/>
              <a:ext cx="2293500" cy="7380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6" name="Google Shape;1896;p80"/>
            <p:cNvSpPr/>
            <p:nvPr/>
          </p:nvSpPr>
          <p:spPr>
            <a:xfrm>
              <a:off x="5942121" y="2072638"/>
              <a:ext cx="2293500" cy="7380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7" name="Google Shape;1897;p80"/>
            <p:cNvSpPr/>
            <p:nvPr/>
          </p:nvSpPr>
          <p:spPr>
            <a:xfrm>
              <a:off x="908375" y="1236075"/>
              <a:ext cx="7327200" cy="4923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898" name="Google Shape;1898;p80"/>
            <p:cNvGrpSpPr/>
            <p:nvPr/>
          </p:nvGrpSpPr>
          <p:grpSpPr>
            <a:xfrm rot="10800000">
              <a:off x="4437101" y="1831181"/>
              <a:ext cx="269543" cy="138658"/>
              <a:chOff x="1115625" y="334875"/>
              <a:chExt cx="410450" cy="211175"/>
            </a:xfrm>
          </p:grpSpPr>
          <p:cxnSp>
            <p:nvCxnSpPr>
              <p:cNvPr id="1899" name="Google Shape;1899;p80"/>
              <p:cNvCxnSpPr/>
              <p:nvPr/>
            </p:nvCxnSpPr>
            <p:spPr>
              <a:xfrm>
                <a:off x="1320850" y="336350"/>
                <a:ext cx="0" cy="209700"/>
              </a:xfrm>
              <a:prstGeom prst="straightConnector1">
                <a:avLst/>
              </a:prstGeom>
              <a:noFill/>
              <a:ln cap="flat" cmpd="sng" w="19050">
                <a:solidFill>
                  <a:schemeClr val="dk2"/>
                </a:solidFill>
                <a:prstDash val="solid"/>
                <a:round/>
                <a:headEnd len="med" w="med" type="none"/>
                <a:tailEnd len="med" w="med" type="none"/>
              </a:ln>
            </p:spPr>
          </p:cxnSp>
          <p:sp>
            <p:nvSpPr>
              <p:cNvPr id="1900" name="Google Shape;1900;p80"/>
              <p:cNvSpPr/>
              <p:nvPr/>
            </p:nvSpPr>
            <p:spPr>
              <a:xfrm>
                <a:off x="1115625" y="334875"/>
                <a:ext cx="410450" cy="205675"/>
              </a:xfrm>
              <a:custGeom>
                <a:rect b="b" l="l" r="r" t="t"/>
                <a:pathLst>
                  <a:path extrusionOk="0" h="8227" w="16418">
                    <a:moveTo>
                      <a:pt x="0" y="8227"/>
                    </a:moveTo>
                    <a:lnTo>
                      <a:pt x="8227" y="0"/>
                    </a:lnTo>
                    <a:lnTo>
                      <a:pt x="16418" y="8191"/>
                    </a:lnTo>
                  </a:path>
                </a:pathLst>
              </a:custGeom>
              <a:noFill/>
              <a:ln cap="flat" cmpd="sng" w="19050">
                <a:solidFill>
                  <a:schemeClr val="dk2"/>
                </a:solidFill>
                <a:prstDash val="solid"/>
                <a:round/>
                <a:headEnd len="med" w="med" type="none"/>
                <a:tailEnd len="med" w="med" type="none"/>
              </a:ln>
            </p:spPr>
          </p:sp>
        </p:grpSp>
        <p:grpSp>
          <p:nvGrpSpPr>
            <p:cNvPr id="1901" name="Google Shape;1901;p80"/>
            <p:cNvGrpSpPr/>
            <p:nvPr/>
          </p:nvGrpSpPr>
          <p:grpSpPr>
            <a:xfrm rot="10800000">
              <a:off x="1920351" y="1831181"/>
              <a:ext cx="269543" cy="138658"/>
              <a:chOff x="1115625" y="334875"/>
              <a:chExt cx="410450" cy="211175"/>
            </a:xfrm>
          </p:grpSpPr>
          <p:cxnSp>
            <p:nvCxnSpPr>
              <p:cNvPr id="1902" name="Google Shape;1902;p80"/>
              <p:cNvCxnSpPr/>
              <p:nvPr/>
            </p:nvCxnSpPr>
            <p:spPr>
              <a:xfrm>
                <a:off x="1320850" y="336350"/>
                <a:ext cx="0" cy="209700"/>
              </a:xfrm>
              <a:prstGeom prst="straightConnector1">
                <a:avLst/>
              </a:prstGeom>
              <a:noFill/>
              <a:ln cap="flat" cmpd="sng" w="19050">
                <a:solidFill>
                  <a:schemeClr val="dk2"/>
                </a:solidFill>
                <a:prstDash val="solid"/>
                <a:round/>
                <a:headEnd len="med" w="med" type="none"/>
                <a:tailEnd len="med" w="med" type="none"/>
              </a:ln>
            </p:spPr>
          </p:cxnSp>
          <p:sp>
            <p:nvSpPr>
              <p:cNvPr id="1903" name="Google Shape;1903;p80"/>
              <p:cNvSpPr/>
              <p:nvPr/>
            </p:nvSpPr>
            <p:spPr>
              <a:xfrm>
                <a:off x="1115625" y="334875"/>
                <a:ext cx="410450" cy="205675"/>
              </a:xfrm>
              <a:custGeom>
                <a:rect b="b" l="l" r="r" t="t"/>
                <a:pathLst>
                  <a:path extrusionOk="0" h="8227" w="16418">
                    <a:moveTo>
                      <a:pt x="0" y="8227"/>
                    </a:moveTo>
                    <a:lnTo>
                      <a:pt x="8227" y="0"/>
                    </a:lnTo>
                    <a:lnTo>
                      <a:pt x="16418" y="8191"/>
                    </a:lnTo>
                  </a:path>
                </a:pathLst>
              </a:custGeom>
              <a:noFill/>
              <a:ln cap="flat" cmpd="sng" w="19050">
                <a:solidFill>
                  <a:schemeClr val="dk2"/>
                </a:solidFill>
                <a:prstDash val="solid"/>
                <a:round/>
                <a:headEnd len="med" w="med" type="none"/>
                <a:tailEnd len="med" w="med" type="none"/>
              </a:ln>
            </p:spPr>
          </p:sp>
        </p:grpSp>
        <p:grpSp>
          <p:nvGrpSpPr>
            <p:cNvPr id="1904" name="Google Shape;1904;p80"/>
            <p:cNvGrpSpPr/>
            <p:nvPr/>
          </p:nvGrpSpPr>
          <p:grpSpPr>
            <a:xfrm rot="10800000">
              <a:off x="6953851" y="1831181"/>
              <a:ext cx="269543" cy="138658"/>
              <a:chOff x="1115625" y="334875"/>
              <a:chExt cx="410450" cy="211175"/>
            </a:xfrm>
          </p:grpSpPr>
          <p:cxnSp>
            <p:nvCxnSpPr>
              <p:cNvPr id="1905" name="Google Shape;1905;p80"/>
              <p:cNvCxnSpPr/>
              <p:nvPr/>
            </p:nvCxnSpPr>
            <p:spPr>
              <a:xfrm>
                <a:off x="1320850" y="336350"/>
                <a:ext cx="0" cy="209700"/>
              </a:xfrm>
              <a:prstGeom prst="straightConnector1">
                <a:avLst/>
              </a:prstGeom>
              <a:noFill/>
              <a:ln cap="flat" cmpd="sng" w="19050">
                <a:solidFill>
                  <a:schemeClr val="dk2"/>
                </a:solidFill>
                <a:prstDash val="solid"/>
                <a:round/>
                <a:headEnd len="med" w="med" type="none"/>
                <a:tailEnd len="med" w="med" type="none"/>
              </a:ln>
            </p:spPr>
          </p:cxnSp>
          <p:sp>
            <p:nvSpPr>
              <p:cNvPr id="1906" name="Google Shape;1906;p80"/>
              <p:cNvSpPr/>
              <p:nvPr/>
            </p:nvSpPr>
            <p:spPr>
              <a:xfrm>
                <a:off x="1115625" y="334875"/>
                <a:ext cx="410450" cy="205675"/>
              </a:xfrm>
              <a:custGeom>
                <a:rect b="b" l="l" r="r" t="t"/>
                <a:pathLst>
                  <a:path extrusionOk="0" h="8227" w="16418">
                    <a:moveTo>
                      <a:pt x="0" y="8227"/>
                    </a:moveTo>
                    <a:lnTo>
                      <a:pt x="8227" y="0"/>
                    </a:lnTo>
                    <a:lnTo>
                      <a:pt x="16418" y="8191"/>
                    </a:lnTo>
                  </a:path>
                </a:pathLst>
              </a:custGeom>
              <a:noFill/>
              <a:ln cap="flat" cmpd="sng" w="19050">
                <a:solidFill>
                  <a:schemeClr val="dk2"/>
                </a:solidFill>
                <a:prstDash val="solid"/>
                <a:round/>
                <a:headEnd len="med" w="med" type="none"/>
                <a:tailEnd len="med" w="med" type="none"/>
              </a:ln>
            </p:spPr>
          </p:sp>
        </p:grpSp>
        <p:grpSp>
          <p:nvGrpSpPr>
            <p:cNvPr id="1907" name="Google Shape;1907;p80"/>
            <p:cNvGrpSpPr/>
            <p:nvPr/>
          </p:nvGrpSpPr>
          <p:grpSpPr>
            <a:xfrm rot="10800000">
              <a:off x="4437101" y="2922432"/>
              <a:ext cx="269543" cy="138658"/>
              <a:chOff x="1115625" y="334875"/>
              <a:chExt cx="410450" cy="211175"/>
            </a:xfrm>
          </p:grpSpPr>
          <p:cxnSp>
            <p:nvCxnSpPr>
              <p:cNvPr id="1908" name="Google Shape;1908;p80"/>
              <p:cNvCxnSpPr/>
              <p:nvPr/>
            </p:nvCxnSpPr>
            <p:spPr>
              <a:xfrm>
                <a:off x="1320850" y="336350"/>
                <a:ext cx="0" cy="209700"/>
              </a:xfrm>
              <a:prstGeom prst="straightConnector1">
                <a:avLst/>
              </a:prstGeom>
              <a:noFill/>
              <a:ln cap="flat" cmpd="sng" w="19050">
                <a:solidFill>
                  <a:schemeClr val="dk2"/>
                </a:solidFill>
                <a:prstDash val="solid"/>
                <a:round/>
                <a:headEnd len="med" w="med" type="none"/>
                <a:tailEnd len="med" w="med" type="none"/>
              </a:ln>
            </p:spPr>
          </p:cxnSp>
          <p:sp>
            <p:nvSpPr>
              <p:cNvPr id="1909" name="Google Shape;1909;p80"/>
              <p:cNvSpPr/>
              <p:nvPr/>
            </p:nvSpPr>
            <p:spPr>
              <a:xfrm>
                <a:off x="1115625" y="334875"/>
                <a:ext cx="410450" cy="205675"/>
              </a:xfrm>
              <a:custGeom>
                <a:rect b="b" l="l" r="r" t="t"/>
                <a:pathLst>
                  <a:path extrusionOk="0" h="8227" w="16418">
                    <a:moveTo>
                      <a:pt x="0" y="8227"/>
                    </a:moveTo>
                    <a:lnTo>
                      <a:pt x="8227" y="0"/>
                    </a:lnTo>
                    <a:lnTo>
                      <a:pt x="16418" y="8191"/>
                    </a:lnTo>
                  </a:path>
                </a:pathLst>
              </a:custGeom>
              <a:noFill/>
              <a:ln cap="flat" cmpd="sng" w="19050">
                <a:solidFill>
                  <a:schemeClr val="dk2"/>
                </a:solidFill>
                <a:prstDash val="solid"/>
                <a:round/>
                <a:headEnd len="med" w="med" type="none"/>
                <a:tailEnd len="med" w="med" type="none"/>
              </a:ln>
            </p:spPr>
          </p:sp>
        </p:grpSp>
        <p:grpSp>
          <p:nvGrpSpPr>
            <p:cNvPr id="1910" name="Google Shape;1910;p80"/>
            <p:cNvGrpSpPr/>
            <p:nvPr/>
          </p:nvGrpSpPr>
          <p:grpSpPr>
            <a:xfrm rot="10800000">
              <a:off x="1920351" y="2922432"/>
              <a:ext cx="269543" cy="138658"/>
              <a:chOff x="1115625" y="334875"/>
              <a:chExt cx="410450" cy="211175"/>
            </a:xfrm>
          </p:grpSpPr>
          <p:cxnSp>
            <p:nvCxnSpPr>
              <p:cNvPr id="1911" name="Google Shape;1911;p80"/>
              <p:cNvCxnSpPr/>
              <p:nvPr/>
            </p:nvCxnSpPr>
            <p:spPr>
              <a:xfrm>
                <a:off x="1320850" y="336350"/>
                <a:ext cx="0" cy="209700"/>
              </a:xfrm>
              <a:prstGeom prst="straightConnector1">
                <a:avLst/>
              </a:prstGeom>
              <a:noFill/>
              <a:ln cap="flat" cmpd="sng" w="19050">
                <a:solidFill>
                  <a:schemeClr val="dk2"/>
                </a:solidFill>
                <a:prstDash val="solid"/>
                <a:round/>
                <a:headEnd len="med" w="med" type="none"/>
                <a:tailEnd len="med" w="med" type="none"/>
              </a:ln>
            </p:spPr>
          </p:cxnSp>
          <p:sp>
            <p:nvSpPr>
              <p:cNvPr id="1912" name="Google Shape;1912;p80"/>
              <p:cNvSpPr/>
              <p:nvPr/>
            </p:nvSpPr>
            <p:spPr>
              <a:xfrm>
                <a:off x="1115625" y="334875"/>
                <a:ext cx="410450" cy="205675"/>
              </a:xfrm>
              <a:custGeom>
                <a:rect b="b" l="l" r="r" t="t"/>
                <a:pathLst>
                  <a:path extrusionOk="0" h="8227" w="16418">
                    <a:moveTo>
                      <a:pt x="0" y="8227"/>
                    </a:moveTo>
                    <a:lnTo>
                      <a:pt x="8227" y="0"/>
                    </a:lnTo>
                    <a:lnTo>
                      <a:pt x="16418" y="8191"/>
                    </a:lnTo>
                  </a:path>
                </a:pathLst>
              </a:custGeom>
              <a:noFill/>
              <a:ln cap="flat" cmpd="sng" w="19050">
                <a:solidFill>
                  <a:schemeClr val="dk2"/>
                </a:solidFill>
                <a:prstDash val="solid"/>
                <a:round/>
                <a:headEnd len="med" w="med" type="none"/>
                <a:tailEnd len="med" w="med" type="none"/>
              </a:ln>
            </p:spPr>
          </p:sp>
        </p:grpSp>
        <p:grpSp>
          <p:nvGrpSpPr>
            <p:cNvPr id="1913" name="Google Shape;1913;p80"/>
            <p:cNvGrpSpPr/>
            <p:nvPr/>
          </p:nvGrpSpPr>
          <p:grpSpPr>
            <a:xfrm rot="10800000">
              <a:off x="6953851" y="2922432"/>
              <a:ext cx="269543" cy="138658"/>
              <a:chOff x="1115625" y="334875"/>
              <a:chExt cx="410450" cy="211175"/>
            </a:xfrm>
          </p:grpSpPr>
          <p:cxnSp>
            <p:nvCxnSpPr>
              <p:cNvPr id="1914" name="Google Shape;1914;p80"/>
              <p:cNvCxnSpPr/>
              <p:nvPr/>
            </p:nvCxnSpPr>
            <p:spPr>
              <a:xfrm>
                <a:off x="1320850" y="336350"/>
                <a:ext cx="0" cy="209700"/>
              </a:xfrm>
              <a:prstGeom prst="straightConnector1">
                <a:avLst/>
              </a:prstGeom>
              <a:noFill/>
              <a:ln cap="flat" cmpd="sng" w="19050">
                <a:solidFill>
                  <a:schemeClr val="dk2"/>
                </a:solidFill>
                <a:prstDash val="solid"/>
                <a:round/>
                <a:headEnd len="med" w="med" type="none"/>
                <a:tailEnd len="med" w="med" type="none"/>
              </a:ln>
            </p:spPr>
          </p:cxnSp>
          <p:sp>
            <p:nvSpPr>
              <p:cNvPr id="1915" name="Google Shape;1915;p80"/>
              <p:cNvSpPr/>
              <p:nvPr/>
            </p:nvSpPr>
            <p:spPr>
              <a:xfrm>
                <a:off x="1115625" y="334875"/>
                <a:ext cx="410450" cy="205675"/>
              </a:xfrm>
              <a:custGeom>
                <a:rect b="b" l="l" r="r" t="t"/>
                <a:pathLst>
                  <a:path extrusionOk="0" h="8227" w="16418">
                    <a:moveTo>
                      <a:pt x="0" y="8227"/>
                    </a:moveTo>
                    <a:lnTo>
                      <a:pt x="8227" y="0"/>
                    </a:lnTo>
                    <a:lnTo>
                      <a:pt x="16418" y="8191"/>
                    </a:lnTo>
                  </a:path>
                </a:pathLst>
              </a:custGeom>
              <a:noFill/>
              <a:ln cap="flat" cmpd="sng" w="19050">
                <a:solidFill>
                  <a:schemeClr val="dk2"/>
                </a:solidFill>
                <a:prstDash val="solid"/>
                <a:round/>
                <a:headEnd len="med" w="med" type="none"/>
                <a:tailEnd len="med" w="med" type="none"/>
              </a:ln>
            </p:spPr>
          </p:sp>
        </p:grpSp>
        <p:grpSp>
          <p:nvGrpSpPr>
            <p:cNvPr id="1916" name="Google Shape;1916;p80"/>
            <p:cNvGrpSpPr/>
            <p:nvPr/>
          </p:nvGrpSpPr>
          <p:grpSpPr>
            <a:xfrm rot="10800000">
              <a:off x="4437101" y="3635719"/>
              <a:ext cx="269543" cy="138658"/>
              <a:chOff x="1115625" y="334875"/>
              <a:chExt cx="410450" cy="211175"/>
            </a:xfrm>
          </p:grpSpPr>
          <p:cxnSp>
            <p:nvCxnSpPr>
              <p:cNvPr id="1917" name="Google Shape;1917;p80"/>
              <p:cNvCxnSpPr/>
              <p:nvPr/>
            </p:nvCxnSpPr>
            <p:spPr>
              <a:xfrm>
                <a:off x="1320850" y="336350"/>
                <a:ext cx="0" cy="209700"/>
              </a:xfrm>
              <a:prstGeom prst="straightConnector1">
                <a:avLst/>
              </a:prstGeom>
              <a:noFill/>
              <a:ln cap="flat" cmpd="sng" w="19050">
                <a:solidFill>
                  <a:schemeClr val="dk2"/>
                </a:solidFill>
                <a:prstDash val="solid"/>
                <a:round/>
                <a:headEnd len="med" w="med" type="none"/>
                <a:tailEnd len="med" w="med" type="none"/>
              </a:ln>
            </p:spPr>
          </p:cxnSp>
          <p:sp>
            <p:nvSpPr>
              <p:cNvPr id="1918" name="Google Shape;1918;p80"/>
              <p:cNvSpPr/>
              <p:nvPr/>
            </p:nvSpPr>
            <p:spPr>
              <a:xfrm>
                <a:off x="1115625" y="334875"/>
                <a:ext cx="410450" cy="205675"/>
              </a:xfrm>
              <a:custGeom>
                <a:rect b="b" l="l" r="r" t="t"/>
                <a:pathLst>
                  <a:path extrusionOk="0" h="8227" w="16418">
                    <a:moveTo>
                      <a:pt x="0" y="8227"/>
                    </a:moveTo>
                    <a:lnTo>
                      <a:pt x="8227" y="0"/>
                    </a:lnTo>
                    <a:lnTo>
                      <a:pt x="16418" y="8191"/>
                    </a:lnTo>
                  </a:path>
                </a:pathLst>
              </a:custGeom>
              <a:noFill/>
              <a:ln cap="flat" cmpd="sng" w="19050">
                <a:solidFill>
                  <a:schemeClr val="dk2"/>
                </a:solidFill>
                <a:prstDash val="solid"/>
                <a:round/>
                <a:headEnd len="med" w="med" type="none"/>
                <a:tailEnd len="med" w="med" type="none"/>
              </a:ln>
            </p:spPr>
          </p:sp>
        </p:grpSp>
        <p:grpSp>
          <p:nvGrpSpPr>
            <p:cNvPr id="1919" name="Google Shape;1919;p80"/>
            <p:cNvGrpSpPr/>
            <p:nvPr/>
          </p:nvGrpSpPr>
          <p:grpSpPr>
            <a:xfrm rot="10800000">
              <a:off x="1920351" y="3635719"/>
              <a:ext cx="269543" cy="138658"/>
              <a:chOff x="1115625" y="334875"/>
              <a:chExt cx="410450" cy="211175"/>
            </a:xfrm>
          </p:grpSpPr>
          <p:cxnSp>
            <p:nvCxnSpPr>
              <p:cNvPr id="1920" name="Google Shape;1920;p80"/>
              <p:cNvCxnSpPr/>
              <p:nvPr/>
            </p:nvCxnSpPr>
            <p:spPr>
              <a:xfrm>
                <a:off x="1320850" y="336350"/>
                <a:ext cx="0" cy="209700"/>
              </a:xfrm>
              <a:prstGeom prst="straightConnector1">
                <a:avLst/>
              </a:prstGeom>
              <a:noFill/>
              <a:ln cap="flat" cmpd="sng" w="19050">
                <a:solidFill>
                  <a:schemeClr val="dk2"/>
                </a:solidFill>
                <a:prstDash val="solid"/>
                <a:round/>
                <a:headEnd len="med" w="med" type="none"/>
                <a:tailEnd len="med" w="med" type="none"/>
              </a:ln>
            </p:spPr>
          </p:cxnSp>
          <p:sp>
            <p:nvSpPr>
              <p:cNvPr id="1921" name="Google Shape;1921;p80"/>
              <p:cNvSpPr/>
              <p:nvPr/>
            </p:nvSpPr>
            <p:spPr>
              <a:xfrm>
                <a:off x="1115625" y="334875"/>
                <a:ext cx="410450" cy="205675"/>
              </a:xfrm>
              <a:custGeom>
                <a:rect b="b" l="l" r="r" t="t"/>
                <a:pathLst>
                  <a:path extrusionOk="0" h="8227" w="16418">
                    <a:moveTo>
                      <a:pt x="0" y="8227"/>
                    </a:moveTo>
                    <a:lnTo>
                      <a:pt x="8227" y="0"/>
                    </a:lnTo>
                    <a:lnTo>
                      <a:pt x="16418" y="8191"/>
                    </a:lnTo>
                  </a:path>
                </a:pathLst>
              </a:custGeom>
              <a:noFill/>
              <a:ln cap="flat" cmpd="sng" w="19050">
                <a:solidFill>
                  <a:schemeClr val="dk2"/>
                </a:solidFill>
                <a:prstDash val="solid"/>
                <a:round/>
                <a:headEnd len="med" w="med" type="none"/>
                <a:tailEnd len="med" w="med" type="none"/>
              </a:ln>
            </p:spPr>
          </p:sp>
        </p:grpSp>
        <p:grpSp>
          <p:nvGrpSpPr>
            <p:cNvPr id="1922" name="Google Shape;1922;p80"/>
            <p:cNvGrpSpPr/>
            <p:nvPr/>
          </p:nvGrpSpPr>
          <p:grpSpPr>
            <a:xfrm rot="10800000">
              <a:off x="6953851" y="3635719"/>
              <a:ext cx="269543" cy="138658"/>
              <a:chOff x="1115625" y="334875"/>
              <a:chExt cx="410450" cy="211175"/>
            </a:xfrm>
          </p:grpSpPr>
          <p:cxnSp>
            <p:nvCxnSpPr>
              <p:cNvPr id="1923" name="Google Shape;1923;p80"/>
              <p:cNvCxnSpPr/>
              <p:nvPr/>
            </p:nvCxnSpPr>
            <p:spPr>
              <a:xfrm>
                <a:off x="1320850" y="336350"/>
                <a:ext cx="0" cy="209700"/>
              </a:xfrm>
              <a:prstGeom prst="straightConnector1">
                <a:avLst/>
              </a:prstGeom>
              <a:noFill/>
              <a:ln cap="flat" cmpd="sng" w="19050">
                <a:solidFill>
                  <a:schemeClr val="dk2"/>
                </a:solidFill>
                <a:prstDash val="solid"/>
                <a:round/>
                <a:headEnd len="med" w="med" type="none"/>
                <a:tailEnd len="med" w="med" type="none"/>
              </a:ln>
            </p:spPr>
          </p:cxnSp>
          <p:sp>
            <p:nvSpPr>
              <p:cNvPr id="1924" name="Google Shape;1924;p80"/>
              <p:cNvSpPr/>
              <p:nvPr/>
            </p:nvSpPr>
            <p:spPr>
              <a:xfrm>
                <a:off x="1115625" y="334875"/>
                <a:ext cx="410450" cy="205675"/>
              </a:xfrm>
              <a:custGeom>
                <a:rect b="b" l="l" r="r" t="t"/>
                <a:pathLst>
                  <a:path extrusionOk="0" h="8227" w="16418">
                    <a:moveTo>
                      <a:pt x="0" y="8227"/>
                    </a:moveTo>
                    <a:lnTo>
                      <a:pt x="8227" y="0"/>
                    </a:lnTo>
                    <a:lnTo>
                      <a:pt x="16418" y="8191"/>
                    </a:lnTo>
                  </a:path>
                </a:pathLst>
              </a:custGeom>
              <a:noFill/>
              <a:ln cap="flat" cmpd="sng" w="19050">
                <a:solidFill>
                  <a:schemeClr val="dk2"/>
                </a:solidFill>
                <a:prstDash val="solid"/>
                <a:round/>
                <a:headEnd len="med" w="med" type="none"/>
                <a:tailEnd len="med" w="med" type="none"/>
              </a:ln>
            </p:spPr>
          </p:sp>
        </p:grpSp>
      </p:grpSp>
      <p:sp>
        <p:nvSpPr>
          <p:cNvPr id="1925" name="Google Shape;1925;p80"/>
          <p:cNvSpPr txBox="1"/>
          <p:nvPr>
            <p:ph type="title"/>
          </p:nvPr>
        </p:nvSpPr>
        <p:spPr>
          <a:xfrm>
            <a:off x="1517550" y="781573"/>
            <a:ext cx="152526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FINANCIAL TECHNIQUES AND STRATEGIES</a:t>
            </a:r>
            <a:endParaRPr/>
          </a:p>
        </p:txBody>
      </p:sp>
      <p:sp>
        <p:nvSpPr>
          <p:cNvPr id="1926" name="Google Shape;1926;p80"/>
          <p:cNvSpPr/>
          <p:nvPr/>
        </p:nvSpPr>
        <p:spPr>
          <a:xfrm>
            <a:off x="4107350" y="2496550"/>
            <a:ext cx="10073400" cy="984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dk2"/>
                </a:solidFill>
                <a:latin typeface="Spartan"/>
                <a:ea typeface="Spartan"/>
                <a:cs typeface="Spartan"/>
                <a:sym typeface="Spartan"/>
              </a:rPr>
              <a:t>VALUING A BUSINESS OR ASSET</a:t>
            </a:r>
            <a:endParaRPr b="1" sz="3600">
              <a:solidFill>
                <a:schemeClr val="dk2"/>
              </a:solidFill>
              <a:latin typeface="Spartan"/>
              <a:ea typeface="Spartan"/>
              <a:cs typeface="Spartan"/>
              <a:sym typeface="Spartan"/>
            </a:endParaRPr>
          </a:p>
        </p:txBody>
      </p:sp>
      <p:sp>
        <p:nvSpPr>
          <p:cNvPr id="1927" name="Google Shape;1927;p80"/>
          <p:cNvSpPr/>
          <p:nvPr/>
        </p:nvSpPr>
        <p:spPr>
          <a:xfrm>
            <a:off x="2024950" y="4310550"/>
            <a:ext cx="4170600" cy="1145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dk2"/>
                </a:solidFill>
                <a:latin typeface="Spartan"/>
                <a:ea typeface="Spartan"/>
                <a:cs typeface="Spartan"/>
                <a:sym typeface="Spartan"/>
              </a:rPr>
              <a:t>COST APPROACH</a:t>
            </a:r>
            <a:endParaRPr b="1" sz="3600">
              <a:solidFill>
                <a:schemeClr val="dk2"/>
              </a:solidFill>
              <a:latin typeface="Spartan"/>
              <a:ea typeface="Spartan"/>
              <a:cs typeface="Spartan"/>
              <a:sym typeface="Spartan"/>
            </a:endParaRPr>
          </a:p>
        </p:txBody>
      </p:sp>
      <p:sp>
        <p:nvSpPr>
          <p:cNvPr id="1928" name="Google Shape;1928;p80"/>
          <p:cNvSpPr/>
          <p:nvPr/>
        </p:nvSpPr>
        <p:spPr>
          <a:xfrm>
            <a:off x="1816800" y="6146607"/>
            <a:ext cx="4587000" cy="984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Alef"/>
                <a:ea typeface="Alef"/>
                <a:cs typeface="Alef"/>
                <a:sym typeface="Alef"/>
              </a:rPr>
              <a:t>Mercury is the closest planet to the Sun</a:t>
            </a:r>
            <a:endParaRPr sz="2800">
              <a:solidFill>
                <a:schemeClr val="lt1"/>
              </a:solidFill>
              <a:latin typeface="Alef"/>
              <a:ea typeface="Alef"/>
              <a:cs typeface="Alef"/>
              <a:sym typeface="Alef"/>
            </a:endParaRPr>
          </a:p>
        </p:txBody>
      </p:sp>
      <p:sp>
        <p:nvSpPr>
          <p:cNvPr id="1929" name="Google Shape;1929;p80"/>
          <p:cNvSpPr/>
          <p:nvPr/>
        </p:nvSpPr>
        <p:spPr>
          <a:xfrm>
            <a:off x="1816800" y="7652424"/>
            <a:ext cx="4587000" cy="984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Alef"/>
                <a:ea typeface="Alef"/>
                <a:cs typeface="Alef"/>
                <a:sym typeface="Alef"/>
              </a:rPr>
              <a:t>Venus has a good name and is the second planet </a:t>
            </a:r>
            <a:endParaRPr sz="2800">
              <a:solidFill>
                <a:schemeClr val="lt1"/>
              </a:solidFill>
              <a:latin typeface="Alef"/>
              <a:ea typeface="Alef"/>
              <a:cs typeface="Alef"/>
              <a:sym typeface="Alef"/>
            </a:endParaRPr>
          </a:p>
        </p:txBody>
      </p:sp>
      <p:sp>
        <p:nvSpPr>
          <p:cNvPr id="1930" name="Google Shape;1930;p80"/>
          <p:cNvSpPr/>
          <p:nvPr/>
        </p:nvSpPr>
        <p:spPr>
          <a:xfrm>
            <a:off x="7058707" y="4310550"/>
            <a:ext cx="4170600" cy="1145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dk2"/>
                </a:solidFill>
                <a:latin typeface="Spartan"/>
                <a:ea typeface="Spartan"/>
                <a:cs typeface="Spartan"/>
                <a:sym typeface="Spartan"/>
              </a:rPr>
              <a:t>MARKET APPROACH</a:t>
            </a:r>
            <a:endParaRPr b="1" sz="3600">
              <a:solidFill>
                <a:schemeClr val="dk2"/>
              </a:solidFill>
              <a:latin typeface="Spartan"/>
              <a:ea typeface="Spartan"/>
              <a:cs typeface="Spartan"/>
              <a:sym typeface="Spartan"/>
            </a:endParaRPr>
          </a:p>
        </p:txBody>
      </p:sp>
      <p:sp>
        <p:nvSpPr>
          <p:cNvPr id="1931" name="Google Shape;1931;p80"/>
          <p:cNvSpPr/>
          <p:nvPr/>
        </p:nvSpPr>
        <p:spPr>
          <a:xfrm>
            <a:off x="6850365" y="6146607"/>
            <a:ext cx="4587000" cy="984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Alef"/>
                <a:ea typeface="Alef"/>
                <a:cs typeface="Alef"/>
                <a:sym typeface="Alef"/>
              </a:rPr>
              <a:t>Despite being red, Mars is actually a cold place</a:t>
            </a:r>
            <a:endParaRPr sz="2800">
              <a:solidFill>
                <a:schemeClr val="lt1"/>
              </a:solidFill>
              <a:latin typeface="Alef"/>
              <a:ea typeface="Alef"/>
              <a:cs typeface="Alef"/>
              <a:sym typeface="Alef"/>
            </a:endParaRPr>
          </a:p>
        </p:txBody>
      </p:sp>
      <p:sp>
        <p:nvSpPr>
          <p:cNvPr id="1932" name="Google Shape;1932;p80"/>
          <p:cNvSpPr/>
          <p:nvPr/>
        </p:nvSpPr>
        <p:spPr>
          <a:xfrm>
            <a:off x="6850365" y="7652424"/>
            <a:ext cx="4587000" cy="984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Alef"/>
                <a:ea typeface="Alef"/>
                <a:cs typeface="Alef"/>
                <a:sym typeface="Alef"/>
              </a:rPr>
              <a:t>It was named after the Roman god of the skies</a:t>
            </a:r>
            <a:endParaRPr sz="2800">
              <a:solidFill>
                <a:schemeClr val="lt1"/>
              </a:solidFill>
              <a:latin typeface="Alef"/>
              <a:ea typeface="Alef"/>
              <a:cs typeface="Alef"/>
              <a:sym typeface="Alef"/>
            </a:endParaRPr>
          </a:p>
        </p:txBody>
      </p:sp>
      <p:sp>
        <p:nvSpPr>
          <p:cNvPr id="1933" name="Google Shape;1933;p80"/>
          <p:cNvSpPr/>
          <p:nvPr/>
        </p:nvSpPr>
        <p:spPr>
          <a:xfrm>
            <a:off x="12092393" y="4310550"/>
            <a:ext cx="4170600" cy="1145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dk2"/>
                </a:solidFill>
                <a:latin typeface="Spartan"/>
                <a:ea typeface="Spartan"/>
                <a:cs typeface="Spartan"/>
                <a:sym typeface="Spartan"/>
              </a:rPr>
              <a:t>PROJECT </a:t>
            </a:r>
            <a:r>
              <a:rPr b="1" lang="en" sz="3600">
                <a:solidFill>
                  <a:schemeClr val="dk2"/>
                </a:solidFill>
                <a:latin typeface="Spartan"/>
                <a:ea typeface="Spartan"/>
                <a:cs typeface="Spartan"/>
                <a:sym typeface="Spartan"/>
              </a:rPr>
              <a:t>CASH FLOW</a:t>
            </a:r>
            <a:endParaRPr b="1" sz="3600">
              <a:solidFill>
                <a:schemeClr val="dk2"/>
              </a:solidFill>
              <a:latin typeface="Spartan"/>
              <a:ea typeface="Spartan"/>
              <a:cs typeface="Spartan"/>
              <a:sym typeface="Spartan"/>
            </a:endParaRPr>
          </a:p>
        </p:txBody>
      </p:sp>
      <p:sp>
        <p:nvSpPr>
          <p:cNvPr id="1934" name="Google Shape;1934;p80"/>
          <p:cNvSpPr/>
          <p:nvPr/>
        </p:nvSpPr>
        <p:spPr>
          <a:xfrm>
            <a:off x="11884200" y="6146607"/>
            <a:ext cx="4587000" cy="984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Alef"/>
                <a:ea typeface="Alef"/>
                <a:cs typeface="Alef"/>
                <a:sym typeface="Alef"/>
              </a:rPr>
              <a:t>Saturn is composed of hydrogen and helium</a:t>
            </a:r>
            <a:endParaRPr sz="2800">
              <a:solidFill>
                <a:schemeClr val="lt1"/>
              </a:solidFill>
              <a:latin typeface="Alef"/>
              <a:ea typeface="Alef"/>
              <a:cs typeface="Alef"/>
              <a:sym typeface="Alef"/>
            </a:endParaRPr>
          </a:p>
        </p:txBody>
      </p:sp>
      <p:sp>
        <p:nvSpPr>
          <p:cNvPr id="1935" name="Google Shape;1935;p80"/>
          <p:cNvSpPr/>
          <p:nvPr/>
        </p:nvSpPr>
        <p:spPr>
          <a:xfrm>
            <a:off x="11884200" y="7652424"/>
            <a:ext cx="4587000" cy="984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Alef"/>
                <a:ea typeface="Alef"/>
                <a:cs typeface="Alef"/>
                <a:sym typeface="Alef"/>
              </a:rPr>
              <a:t>Neptune is the farthest planet from the Sun</a:t>
            </a:r>
            <a:endParaRPr sz="2800">
              <a:solidFill>
                <a:schemeClr val="lt1"/>
              </a:solidFill>
              <a:latin typeface="Alef"/>
              <a:ea typeface="Alef"/>
              <a:cs typeface="Alef"/>
              <a:sym typeface="Alef"/>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9" name="Shape 1939"/>
        <p:cNvGrpSpPr/>
        <p:nvPr/>
      </p:nvGrpSpPr>
      <p:grpSpPr>
        <a:xfrm>
          <a:off x="0" y="0"/>
          <a:ext cx="0" cy="0"/>
          <a:chOff x="0" y="0"/>
          <a:chExt cx="0" cy="0"/>
        </a:xfrm>
      </p:grpSpPr>
      <p:sp>
        <p:nvSpPr>
          <p:cNvPr id="1940" name="Google Shape;1940;p81"/>
          <p:cNvSpPr/>
          <p:nvPr/>
        </p:nvSpPr>
        <p:spPr>
          <a:xfrm>
            <a:off x="3062697" y="4909380"/>
            <a:ext cx="1431600" cy="14682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ctr">
              <a:spcBef>
                <a:spcPts val="0"/>
              </a:spcBef>
              <a:spcAft>
                <a:spcPts val="0"/>
              </a:spcAft>
              <a:buNone/>
            </a:pPr>
            <a:r>
              <a:rPr b="1" lang="en" sz="6600">
                <a:solidFill>
                  <a:schemeClr val="dk2"/>
                </a:solidFill>
                <a:latin typeface="Spartan"/>
                <a:ea typeface="Spartan"/>
                <a:cs typeface="Spartan"/>
                <a:sym typeface="Spartan"/>
              </a:rPr>
              <a:t>P</a:t>
            </a:r>
            <a:endParaRPr b="1" sz="6600">
              <a:solidFill>
                <a:schemeClr val="dk2"/>
              </a:solidFill>
              <a:latin typeface="Spartan"/>
              <a:ea typeface="Spartan"/>
              <a:cs typeface="Spartan"/>
              <a:sym typeface="Spartan"/>
            </a:endParaRPr>
          </a:p>
        </p:txBody>
      </p:sp>
      <p:sp>
        <p:nvSpPr>
          <p:cNvPr id="1941" name="Google Shape;1941;p81"/>
          <p:cNvSpPr txBox="1"/>
          <p:nvPr>
            <p:ph type="title"/>
          </p:nvPr>
        </p:nvSpPr>
        <p:spPr>
          <a:xfrm>
            <a:off x="1517550" y="781573"/>
            <a:ext cx="152526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PESTLE ANALYSIS</a:t>
            </a:r>
            <a:endParaRPr/>
          </a:p>
        </p:txBody>
      </p:sp>
      <p:sp>
        <p:nvSpPr>
          <p:cNvPr id="1942" name="Google Shape;1942;p81"/>
          <p:cNvSpPr txBox="1"/>
          <p:nvPr/>
        </p:nvSpPr>
        <p:spPr>
          <a:xfrm>
            <a:off x="6640400" y="2346900"/>
            <a:ext cx="5007000" cy="981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dk2"/>
                </a:solidFill>
                <a:latin typeface="Spartan"/>
                <a:ea typeface="Spartan"/>
                <a:cs typeface="Spartan"/>
                <a:sym typeface="Spartan"/>
              </a:rPr>
              <a:t>SOCIAL</a:t>
            </a:r>
            <a:endParaRPr b="1" sz="3600">
              <a:solidFill>
                <a:schemeClr val="dk2"/>
              </a:solidFill>
              <a:latin typeface="Spartan"/>
              <a:ea typeface="Spartan"/>
              <a:cs typeface="Spartan"/>
              <a:sym typeface="Spartan"/>
            </a:endParaRPr>
          </a:p>
        </p:txBody>
      </p:sp>
      <p:sp>
        <p:nvSpPr>
          <p:cNvPr id="1943" name="Google Shape;1943;p81"/>
          <p:cNvSpPr txBox="1"/>
          <p:nvPr/>
        </p:nvSpPr>
        <p:spPr>
          <a:xfrm>
            <a:off x="6640400" y="3023700"/>
            <a:ext cx="5007000" cy="1145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Alef"/>
                <a:ea typeface="Alef"/>
                <a:cs typeface="Alef"/>
                <a:sym typeface="Alef"/>
              </a:rPr>
              <a:t>Venus has a beautiful name, but it’s terribly hot</a:t>
            </a:r>
            <a:endParaRPr sz="2800">
              <a:solidFill>
                <a:schemeClr val="lt1"/>
              </a:solidFill>
              <a:latin typeface="Alef"/>
              <a:ea typeface="Alef"/>
              <a:cs typeface="Alef"/>
              <a:sym typeface="Alef"/>
            </a:endParaRPr>
          </a:p>
        </p:txBody>
      </p:sp>
      <p:sp>
        <p:nvSpPr>
          <p:cNvPr id="1944" name="Google Shape;1944;p81"/>
          <p:cNvSpPr txBox="1"/>
          <p:nvPr/>
        </p:nvSpPr>
        <p:spPr>
          <a:xfrm>
            <a:off x="1275000" y="2346900"/>
            <a:ext cx="5007000" cy="981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dk2"/>
                </a:solidFill>
                <a:latin typeface="Spartan"/>
                <a:ea typeface="Spartan"/>
                <a:cs typeface="Spartan"/>
                <a:sym typeface="Spartan"/>
              </a:rPr>
              <a:t>POLITICAL</a:t>
            </a:r>
            <a:endParaRPr b="1" sz="3600">
              <a:solidFill>
                <a:schemeClr val="dk2"/>
              </a:solidFill>
              <a:latin typeface="Spartan"/>
              <a:ea typeface="Spartan"/>
              <a:cs typeface="Spartan"/>
              <a:sym typeface="Spartan"/>
            </a:endParaRPr>
          </a:p>
        </p:txBody>
      </p:sp>
      <p:sp>
        <p:nvSpPr>
          <p:cNvPr id="1945" name="Google Shape;1945;p81"/>
          <p:cNvSpPr txBox="1"/>
          <p:nvPr/>
        </p:nvSpPr>
        <p:spPr>
          <a:xfrm>
            <a:off x="1275000" y="3023700"/>
            <a:ext cx="5007000" cy="1145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Alef"/>
                <a:ea typeface="Alef"/>
                <a:cs typeface="Alef"/>
                <a:sym typeface="Alef"/>
              </a:rPr>
              <a:t>Neptune is the farthest planet from the Sun</a:t>
            </a:r>
            <a:endParaRPr sz="2800">
              <a:solidFill>
                <a:schemeClr val="lt1"/>
              </a:solidFill>
              <a:latin typeface="Alef"/>
              <a:ea typeface="Alef"/>
              <a:cs typeface="Alef"/>
              <a:sym typeface="Alef"/>
            </a:endParaRPr>
          </a:p>
        </p:txBody>
      </p:sp>
      <p:sp>
        <p:nvSpPr>
          <p:cNvPr id="1946" name="Google Shape;1946;p81"/>
          <p:cNvSpPr txBox="1"/>
          <p:nvPr/>
        </p:nvSpPr>
        <p:spPr>
          <a:xfrm>
            <a:off x="12006000" y="2346900"/>
            <a:ext cx="5007000" cy="981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dk2"/>
                </a:solidFill>
                <a:latin typeface="Spartan"/>
                <a:ea typeface="Spartan"/>
                <a:cs typeface="Spartan"/>
                <a:sym typeface="Spartan"/>
              </a:rPr>
              <a:t>LEGAL</a:t>
            </a:r>
            <a:endParaRPr b="1" sz="3600">
              <a:solidFill>
                <a:schemeClr val="dk2"/>
              </a:solidFill>
              <a:latin typeface="Spartan"/>
              <a:ea typeface="Spartan"/>
              <a:cs typeface="Spartan"/>
              <a:sym typeface="Spartan"/>
            </a:endParaRPr>
          </a:p>
        </p:txBody>
      </p:sp>
      <p:sp>
        <p:nvSpPr>
          <p:cNvPr id="1947" name="Google Shape;1947;p81"/>
          <p:cNvSpPr txBox="1"/>
          <p:nvPr/>
        </p:nvSpPr>
        <p:spPr>
          <a:xfrm>
            <a:off x="12006000" y="3023700"/>
            <a:ext cx="5007000" cy="1145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Alef"/>
                <a:ea typeface="Alef"/>
                <a:cs typeface="Alef"/>
                <a:sym typeface="Alef"/>
              </a:rPr>
              <a:t>Earth is the planet where we all live on!</a:t>
            </a:r>
            <a:endParaRPr sz="2800">
              <a:solidFill>
                <a:schemeClr val="lt1"/>
              </a:solidFill>
              <a:latin typeface="Alef"/>
              <a:ea typeface="Alef"/>
              <a:cs typeface="Alef"/>
              <a:sym typeface="Alef"/>
            </a:endParaRPr>
          </a:p>
        </p:txBody>
      </p:sp>
      <p:sp>
        <p:nvSpPr>
          <p:cNvPr id="1948" name="Google Shape;1948;p81"/>
          <p:cNvSpPr txBox="1"/>
          <p:nvPr/>
        </p:nvSpPr>
        <p:spPr>
          <a:xfrm>
            <a:off x="6640400" y="6980793"/>
            <a:ext cx="5007000" cy="981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dk2"/>
                </a:solidFill>
                <a:latin typeface="Spartan"/>
                <a:ea typeface="Spartan"/>
                <a:cs typeface="Spartan"/>
                <a:sym typeface="Spartan"/>
              </a:rPr>
              <a:t>TECHNOLOGICAL</a:t>
            </a:r>
            <a:endParaRPr b="1" sz="3600">
              <a:solidFill>
                <a:schemeClr val="dk2"/>
              </a:solidFill>
              <a:latin typeface="Spartan"/>
              <a:ea typeface="Spartan"/>
              <a:cs typeface="Spartan"/>
              <a:sym typeface="Spartan"/>
            </a:endParaRPr>
          </a:p>
        </p:txBody>
      </p:sp>
      <p:sp>
        <p:nvSpPr>
          <p:cNvPr id="1949" name="Google Shape;1949;p81"/>
          <p:cNvSpPr txBox="1"/>
          <p:nvPr/>
        </p:nvSpPr>
        <p:spPr>
          <a:xfrm>
            <a:off x="6640400" y="7657600"/>
            <a:ext cx="5007000" cy="13230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Alef"/>
                <a:ea typeface="Alef"/>
                <a:cs typeface="Alef"/>
                <a:sym typeface="Alef"/>
              </a:rPr>
              <a:t>Jupiter is </a:t>
            </a:r>
            <a:r>
              <a:rPr lang="en" sz="2800">
                <a:solidFill>
                  <a:schemeClr val="lt1"/>
                </a:solidFill>
                <a:latin typeface="Alef"/>
                <a:ea typeface="Alef"/>
                <a:cs typeface="Alef"/>
                <a:sym typeface="Alef"/>
              </a:rPr>
              <a:t>the biggest planet in the Solar System</a:t>
            </a:r>
            <a:endParaRPr sz="2800">
              <a:solidFill>
                <a:schemeClr val="lt1"/>
              </a:solidFill>
              <a:latin typeface="Alef"/>
              <a:ea typeface="Alef"/>
              <a:cs typeface="Alef"/>
              <a:sym typeface="Alef"/>
            </a:endParaRPr>
          </a:p>
        </p:txBody>
      </p:sp>
      <p:sp>
        <p:nvSpPr>
          <p:cNvPr id="1950" name="Google Shape;1950;p81"/>
          <p:cNvSpPr txBox="1"/>
          <p:nvPr/>
        </p:nvSpPr>
        <p:spPr>
          <a:xfrm>
            <a:off x="1275000" y="6980794"/>
            <a:ext cx="5007000" cy="981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dk2"/>
                </a:solidFill>
                <a:latin typeface="Spartan"/>
                <a:ea typeface="Spartan"/>
                <a:cs typeface="Spartan"/>
                <a:sym typeface="Spartan"/>
              </a:rPr>
              <a:t>ECONOMICAL</a:t>
            </a:r>
            <a:endParaRPr b="1" sz="3600">
              <a:solidFill>
                <a:schemeClr val="dk2"/>
              </a:solidFill>
              <a:latin typeface="Spartan"/>
              <a:ea typeface="Spartan"/>
              <a:cs typeface="Spartan"/>
              <a:sym typeface="Spartan"/>
            </a:endParaRPr>
          </a:p>
        </p:txBody>
      </p:sp>
      <p:sp>
        <p:nvSpPr>
          <p:cNvPr id="1951" name="Google Shape;1951;p81"/>
          <p:cNvSpPr txBox="1"/>
          <p:nvPr/>
        </p:nvSpPr>
        <p:spPr>
          <a:xfrm>
            <a:off x="1275000" y="7657600"/>
            <a:ext cx="5007000" cy="13230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Alef"/>
                <a:ea typeface="Alef"/>
                <a:cs typeface="Alef"/>
                <a:sym typeface="Alef"/>
              </a:rPr>
              <a:t>Mercury is the closest planet to the Sun</a:t>
            </a:r>
            <a:endParaRPr sz="2800">
              <a:solidFill>
                <a:schemeClr val="lt1"/>
              </a:solidFill>
              <a:latin typeface="Alef"/>
              <a:ea typeface="Alef"/>
              <a:cs typeface="Alef"/>
              <a:sym typeface="Alef"/>
            </a:endParaRPr>
          </a:p>
        </p:txBody>
      </p:sp>
      <p:sp>
        <p:nvSpPr>
          <p:cNvPr id="1952" name="Google Shape;1952;p81"/>
          <p:cNvSpPr txBox="1"/>
          <p:nvPr/>
        </p:nvSpPr>
        <p:spPr>
          <a:xfrm>
            <a:off x="12006000" y="6980794"/>
            <a:ext cx="5007000" cy="981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dk2"/>
                </a:solidFill>
                <a:latin typeface="Spartan"/>
                <a:ea typeface="Spartan"/>
                <a:cs typeface="Spartan"/>
                <a:sym typeface="Spartan"/>
              </a:rPr>
              <a:t>ENVIRONMENTAL</a:t>
            </a:r>
            <a:endParaRPr b="1" sz="3600">
              <a:solidFill>
                <a:schemeClr val="dk2"/>
              </a:solidFill>
              <a:latin typeface="Spartan"/>
              <a:ea typeface="Spartan"/>
              <a:cs typeface="Spartan"/>
              <a:sym typeface="Spartan"/>
            </a:endParaRPr>
          </a:p>
        </p:txBody>
      </p:sp>
      <p:sp>
        <p:nvSpPr>
          <p:cNvPr id="1953" name="Google Shape;1953;p81"/>
          <p:cNvSpPr txBox="1"/>
          <p:nvPr/>
        </p:nvSpPr>
        <p:spPr>
          <a:xfrm>
            <a:off x="12006000" y="7657600"/>
            <a:ext cx="5007000" cy="13230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Alef"/>
                <a:ea typeface="Alef"/>
                <a:cs typeface="Alef"/>
                <a:sym typeface="Alef"/>
              </a:rPr>
              <a:t>Despite being red, Mars is a very cold place</a:t>
            </a:r>
            <a:endParaRPr sz="2800">
              <a:solidFill>
                <a:schemeClr val="lt1"/>
              </a:solidFill>
              <a:latin typeface="Alef"/>
              <a:ea typeface="Alef"/>
              <a:cs typeface="Alef"/>
              <a:sym typeface="Alef"/>
            </a:endParaRPr>
          </a:p>
        </p:txBody>
      </p:sp>
      <p:cxnSp>
        <p:nvCxnSpPr>
          <p:cNvPr id="1954" name="Google Shape;1954;p81"/>
          <p:cNvCxnSpPr>
            <a:stCxn id="1955" idx="0"/>
            <a:endCxn id="1945" idx="2"/>
          </p:cNvCxnSpPr>
          <p:nvPr/>
        </p:nvCxnSpPr>
        <p:spPr>
          <a:xfrm rot="10800000">
            <a:off x="3778500" y="4169100"/>
            <a:ext cx="0" cy="757200"/>
          </a:xfrm>
          <a:prstGeom prst="straightConnector1">
            <a:avLst/>
          </a:prstGeom>
          <a:noFill/>
          <a:ln cap="flat" cmpd="sng" w="19050">
            <a:solidFill>
              <a:schemeClr val="accent4"/>
            </a:solidFill>
            <a:prstDash val="solid"/>
            <a:round/>
            <a:headEnd len="med" w="med" type="none"/>
            <a:tailEnd len="med" w="med" type="none"/>
          </a:ln>
        </p:spPr>
      </p:cxnSp>
      <p:cxnSp>
        <p:nvCxnSpPr>
          <p:cNvPr id="1956" name="Google Shape;1956;p81"/>
          <p:cNvCxnSpPr/>
          <p:nvPr/>
        </p:nvCxnSpPr>
        <p:spPr>
          <a:xfrm>
            <a:off x="14509524" y="6357900"/>
            <a:ext cx="0" cy="757200"/>
          </a:xfrm>
          <a:prstGeom prst="straightConnector1">
            <a:avLst/>
          </a:prstGeom>
          <a:noFill/>
          <a:ln cap="flat" cmpd="sng" w="19050">
            <a:solidFill>
              <a:schemeClr val="accent4"/>
            </a:solidFill>
            <a:prstDash val="solid"/>
            <a:round/>
            <a:headEnd len="med" w="med" type="none"/>
            <a:tailEnd len="med" w="med" type="none"/>
          </a:ln>
        </p:spPr>
      </p:cxnSp>
      <p:sp>
        <p:nvSpPr>
          <p:cNvPr id="1957" name="Google Shape;1957;p81"/>
          <p:cNvSpPr/>
          <p:nvPr/>
        </p:nvSpPr>
        <p:spPr>
          <a:xfrm>
            <a:off x="3739700" y="6357900"/>
            <a:ext cx="2185000" cy="665000"/>
          </a:xfrm>
          <a:custGeom>
            <a:rect b="b" l="l" r="r" t="t"/>
            <a:pathLst>
              <a:path extrusionOk="0" h="13300" w="43700">
                <a:moveTo>
                  <a:pt x="43700" y="0"/>
                </a:moveTo>
                <a:lnTo>
                  <a:pt x="43700" y="6514"/>
                </a:lnTo>
                <a:lnTo>
                  <a:pt x="0" y="6514"/>
                </a:lnTo>
                <a:lnTo>
                  <a:pt x="0" y="13300"/>
                </a:lnTo>
              </a:path>
            </a:pathLst>
          </a:custGeom>
          <a:noFill/>
          <a:ln cap="flat" cmpd="sng" w="19050">
            <a:solidFill>
              <a:schemeClr val="accent4"/>
            </a:solidFill>
            <a:prstDash val="solid"/>
            <a:round/>
            <a:headEnd len="med" w="med" type="none"/>
            <a:tailEnd len="med" w="med" type="none"/>
          </a:ln>
        </p:spPr>
      </p:sp>
      <p:sp>
        <p:nvSpPr>
          <p:cNvPr id="1958" name="Google Shape;1958;p81"/>
          <p:cNvSpPr/>
          <p:nvPr/>
        </p:nvSpPr>
        <p:spPr>
          <a:xfrm>
            <a:off x="9144000" y="6357900"/>
            <a:ext cx="1092500" cy="665000"/>
          </a:xfrm>
          <a:custGeom>
            <a:rect b="b" l="l" r="r" t="t"/>
            <a:pathLst>
              <a:path extrusionOk="0" h="13300" w="43700">
                <a:moveTo>
                  <a:pt x="43700" y="0"/>
                </a:moveTo>
                <a:lnTo>
                  <a:pt x="43700" y="6514"/>
                </a:lnTo>
                <a:lnTo>
                  <a:pt x="0" y="6514"/>
                </a:lnTo>
                <a:lnTo>
                  <a:pt x="0" y="13300"/>
                </a:lnTo>
              </a:path>
            </a:pathLst>
          </a:custGeom>
          <a:noFill/>
          <a:ln cap="flat" cmpd="sng" w="19050">
            <a:solidFill>
              <a:schemeClr val="accent4"/>
            </a:solidFill>
            <a:prstDash val="solid"/>
            <a:round/>
            <a:headEnd len="med" w="med" type="none"/>
            <a:tailEnd len="med" w="med" type="none"/>
          </a:ln>
        </p:spPr>
      </p:sp>
      <p:sp>
        <p:nvSpPr>
          <p:cNvPr id="1959" name="Google Shape;1959;p81"/>
          <p:cNvSpPr/>
          <p:nvPr/>
        </p:nvSpPr>
        <p:spPr>
          <a:xfrm rot="10800000">
            <a:off x="12355558" y="4261300"/>
            <a:ext cx="2185000" cy="665000"/>
          </a:xfrm>
          <a:custGeom>
            <a:rect b="b" l="l" r="r" t="t"/>
            <a:pathLst>
              <a:path extrusionOk="0" h="13300" w="43700">
                <a:moveTo>
                  <a:pt x="43700" y="0"/>
                </a:moveTo>
                <a:lnTo>
                  <a:pt x="43700" y="6514"/>
                </a:lnTo>
                <a:lnTo>
                  <a:pt x="0" y="6514"/>
                </a:lnTo>
                <a:lnTo>
                  <a:pt x="0" y="13300"/>
                </a:lnTo>
              </a:path>
            </a:pathLst>
          </a:custGeom>
          <a:noFill/>
          <a:ln cap="flat" cmpd="sng" w="19050">
            <a:solidFill>
              <a:schemeClr val="accent4"/>
            </a:solidFill>
            <a:prstDash val="solid"/>
            <a:round/>
            <a:headEnd len="med" w="med" type="none"/>
            <a:tailEnd len="med" w="med" type="none"/>
          </a:ln>
        </p:spPr>
      </p:sp>
      <p:sp>
        <p:nvSpPr>
          <p:cNvPr id="1960" name="Google Shape;1960;p81"/>
          <p:cNvSpPr/>
          <p:nvPr/>
        </p:nvSpPr>
        <p:spPr>
          <a:xfrm rot="10800000">
            <a:off x="8043758" y="4261300"/>
            <a:ext cx="1092500" cy="665000"/>
          </a:xfrm>
          <a:custGeom>
            <a:rect b="b" l="l" r="r" t="t"/>
            <a:pathLst>
              <a:path extrusionOk="0" h="13300" w="43700">
                <a:moveTo>
                  <a:pt x="43700" y="0"/>
                </a:moveTo>
                <a:lnTo>
                  <a:pt x="43700" y="6514"/>
                </a:lnTo>
                <a:lnTo>
                  <a:pt x="0" y="6514"/>
                </a:lnTo>
                <a:lnTo>
                  <a:pt x="0" y="13300"/>
                </a:lnTo>
              </a:path>
            </a:pathLst>
          </a:custGeom>
          <a:noFill/>
          <a:ln cap="flat" cmpd="sng" w="19050">
            <a:solidFill>
              <a:schemeClr val="accent4"/>
            </a:solidFill>
            <a:prstDash val="solid"/>
            <a:round/>
            <a:headEnd len="med" w="med" type="none"/>
            <a:tailEnd len="med" w="med" type="none"/>
          </a:ln>
        </p:spPr>
      </p:sp>
      <p:sp>
        <p:nvSpPr>
          <p:cNvPr id="1961" name="Google Shape;1961;p81"/>
          <p:cNvSpPr/>
          <p:nvPr/>
        </p:nvSpPr>
        <p:spPr>
          <a:xfrm>
            <a:off x="5208485" y="4909380"/>
            <a:ext cx="1431600" cy="14682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ctr">
              <a:spcBef>
                <a:spcPts val="0"/>
              </a:spcBef>
              <a:spcAft>
                <a:spcPts val="0"/>
              </a:spcAft>
              <a:buNone/>
            </a:pPr>
            <a:r>
              <a:rPr b="1" lang="en" sz="6600">
                <a:solidFill>
                  <a:schemeClr val="dk2"/>
                </a:solidFill>
                <a:latin typeface="Spartan"/>
                <a:ea typeface="Spartan"/>
                <a:cs typeface="Spartan"/>
                <a:sym typeface="Spartan"/>
              </a:rPr>
              <a:t>E</a:t>
            </a:r>
            <a:endParaRPr b="1" sz="6600">
              <a:solidFill>
                <a:schemeClr val="dk2"/>
              </a:solidFill>
              <a:latin typeface="Spartan"/>
              <a:ea typeface="Spartan"/>
              <a:cs typeface="Spartan"/>
              <a:sym typeface="Spartan"/>
            </a:endParaRPr>
          </a:p>
        </p:txBody>
      </p:sp>
      <p:sp>
        <p:nvSpPr>
          <p:cNvPr id="1962" name="Google Shape;1962;p81"/>
          <p:cNvSpPr/>
          <p:nvPr/>
        </p:nvSpPr>
        <p:spPr>
          <a:xfrm>
            <a:off x="7354272" y="4909380"/>
            <a:ext cx="1431600" cy="14682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ctr">
              <a:spcBef>
                <a:spcPts val="0"/>
              </a:spcBef>
              <a:spcAft>
                <a:spcPts val="0"/>
              </a:spcAft>
              <a:buNone/>
            </a:pPr>
            <a:r>
              <a:rPr b="1" lang="en" sz="6600">
                <a:solidFill>
                  <a:schemeClr val="dk2"/>
                </a:solidFill>
                <a:latin typeface="Spartan"/>
                <a:ea typeface="Spartan"/>
                <a:cs typeface="Spartan"/>
                <a:sym typeface="Spartan"/>
              </a:rPr>
              <a:t>S</a:t>
            </a:r>
            <a:endParaRPr b="1" sz="6600">
              <a:solidFill>
                <a:schemeClr val="dk2"/>
              </a:solidFill>
              <a:latin typeface="Spartan"/>
              <a:ea typeface="Spartan"/>
              <a:cs typeface="Spartan"/>
              <a:sym typeface="Spartan"/>
            </a:endParaRPr>
          </a:p>
        </p:txBody>
      </p:sp>
      <p:sp>
        <p:nvSpPr>
          <p:cNvPr id="1963" name="Google Shape;1963;p81"/>
          <p:cNvSpPr/>
          <p:nvPr/>
        </p:nvSpPr>
        <p:spPr>
          <a:xfrm>
            <a:off x="9500059" y="4909380"/>
            <a:ext cx="1431600" cy="14682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ctr">
              <a:spcBef>
                <a:spcPts val="0"/>
              </a:spcBef>
              <a:spcAft>
                <a:spcPts val="0"/>
              </a:spcAft>
              <a:buNone/>
            </a:pPr>
            <a:r>
              <a:rPr b="1" lang="en" sz="6600">
                <a:solidFill>
                  <a:schemeClr val="dk2"/>
                </a:solidFill>
                <a:latin typeface="Spartan"/>
                <a:ea typeface="Spartan"/>
                <a:cs typeface="Spartan"/>
                <a:sym typeface="Spartan"/>
              </a:rPr>
              <a:t>T</a:t>
            </a:r>
            <a:endParaRPr b="1" sz="6600">
              <a:solidFill>
                <a:schemeClr val="dk2"/>
              </a:solidFill>
              <a:latin typeface="Spartan"/>
              <a:ea typeface="Spartan"/>
              <a:cs typeface="Spartan"/>
              <a:sym typeface="Spartan"/>
            </a:endParaRPr>
          </a:p>
        </p:txBody>
      </p:sp>
      <p:sp>
        <p:nvSpPr>
          <p:cNvPr id="1964" name="Google Shape;1964;p81"/>
          <p:cNvSpPr/>
          <p:nvPr/>
        </p:nvSpPr>
        <p:spPr>
          <a:xfrm>
            <a:off x="11645846" y="4909380"/>
            <a:ext cx="1431600" cy="14682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ctr">
              <a:spcBef>
                <a:spcPts val="0"/>
              </a:spcBef>
              <a:spcAft>
                <a:spcPts val="0"/>
              </a:spcAft>
              <a:buNone/>
            </a:pPr>
            <a:r>
              <a:rPr b="1" lang="en" sz="6600">
                <a:solidFill>
                  <a:schemeClr val="dk2"/>
                </a:solidFill>
                <a:latin typeface="Spartan"/>
                <a:ea typeface="Spartan"/>
                <a:cs typeface="Spartan"/>
                <a:sym typeface="Spartan"/>
              </a:rPr>
              <a:t>L</a:t>
            </a:r>
            <a:endParaRPr b="1" sz="6600">
              <a:solidFill>
                <a:schemeClr val="dk2"/>
              </a:solidFill>
              <a:latin typeface="Spartan"/>
              <a:ea typeface="Spartan"/>
              <a:cs typeface="Spartan"/>
              <a:sym typeface="Spartan"/>
            </a:endParaRPr>
          </a:p>
        </p:txBody>
      </p:sp>
      <p:sp>
        <p:nvSpPr>
          <p:cNvPr id="1965" name="Google Shape;1965;p81"/>
          <p:cNvSpPr/>
          <p:nvPr/>
        </p:nvSpPr>
        <p:spPr>
          <a:xfrm>
            <a:off x="13791633" y="4909380"/>
            <a:ext cx="1431600" cy="14682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ctr">
              <a:spcBef>
                <a:spcPts val="0"/>
              </a:spcBef>
              <a:spcAft>
                <a:spcPts val="0"/>
              </a:spcAft>
              <a:buNone/>
            </a:pPr>
            <a:r>
              <a:rPr b="1" lang="en" sz="6600">
                <a:solidFill>
                  <a:schemeClr val="dk2"/>
                </a:solidFill>
                <a:latin typeface="Spartan"/>
                <a:ea typeface="Spartan"/>
                <a:cs typeface="Spartan"/>
                <a:sym typeface="Spartan"/>
              </a:rPr>
              <a:t>E</a:t>
            </a:r>
            <a:endParaRPr b="1" sz="6600">
              <a:solidFill>
                <a:schemeClr val="dk2"/>
              </a:solidFill>
              <a:latin typeface="Spartan"/>
              <a:ea typeface="Spartan"/>
              <a:cs typeface="Spartan"/>
              <a:sym typeface="Sparta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9" name="Shape 1969"/>
        <p:cNvGrpSpPr/>
        <p:nvPr/>
      </p:nvGrpSpPr>
      <p:grpSpPr>
        <a:xfrm>
          <a:off x="0" y="0"/>
          <a:ext cx="0" cy="0"/>
          <a:chOff x="0" y="0"/>
          <a:chExt cx="0" cy="0"/>
        </a:xfrm>
      </p:grpSpPr>
      <p:sp>
        <p:nvSpPr>
          <p:cNvPr id="1970" name="Google Shape;1970;p82"/>
          <p:cNvSpPr txBox="1"/>
          <p:nvPr>
            <p:ph type="title"/>
          </p:nvPr>
        </p:nvSpPr>
        <p:spPr>
          <a:xfrm>
            <a:off x="1342550" y="780233"/>
            <a:ext cx="156024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LEAN SIX SIGMA TOOLS</a:t>
            </a:r>
            <a:endParaRPr/>
          </a:p>
        </p:txBody>
      </p:sp>
      <p:grpSp>
        <p:nvGrpSpPr>
          <p:cNvPr id="1971" name="Google Shape;1971;p82"/>
          <p:cNvGrpSpPr/>
          <p:nvPr/>
        </p:nvGrpSpPr>
        <p:grpSpPr>
          <a:xfrm>
            <a:off x="6500175" y="3217250"/>
            <a:ext cx="5307050" cy="4373650"/>
            <a:chOff x="3250088" y="1608625"/>
            <a:chExt cx="2653525" cy="2186825"/>
          </a:xfrm>
        </p:grpSpPr>
        <p:sp>
          <p:nvSpPr>
            <p:cNvPr id="1972" name="Google Shape;1972;p82"/>
            <p:cNvSpPr/>
            <p:nvPr/>
          </p:nvSpPr>
          <p:spPr>
            <a:xfrm>
              <a:off x="3623625" y="1608625"/>
              <a:ext cx="542850" cy="334969"/>
            </a:xfrm>
            <a:custGeom>
              <a:rect b="b" l="l" r="r" t="t"/>
              <a:pathLst>
                <a:path extrusionOk="0" h="15472" w="21714">
                  <a:moveTo>
                    <a:pt x="0" y="0"/>
                  </a:moveTo>
                  <a:lnTo>
                    <a:pt x="13300" y="0"/>
                  </a:lnTo>
                  <a:lnTo>
                    <a:pt x="21714" y="15472"/>
                  </a:lnTo>
                </a:path>
              </a:pathLst>
            </a:custGeom>
            <a:noFill/>
            <a:ln cap="flat" cmpd="sng" w="19050">
              <a:solidFill>
                <a:schemeClr val="accent4"/>
              </a:solidFill>
              <a:prstDash val="solid"/>
              <a:round/>
              <a:headEnd len="med" w="med" type="none"/>
              <a:tailEnd len="med" w="med" type="none"/>
            </a:ln>
          </p:spPr>
        </p:sp>
        <p:sp>
          <p:nvSpPr>
            <p:cNvPr id="1973" name="Google Shape;1973;p82"/>
            <p:cNvSpPr/>
            <p:nvPr/>
          </p:nvSpPr>
          <p:spPr>
            <a:xfrm flipH="1" rot="10800000">
              <a:off x="3623625" y="3408650"/>
              <a:ext cx="542850" cy="386800"/>
            </a:xfrm>
            <a:custGeom>
              <a:rect b="b" l="l" r="r" t="t"/>
              <a:pathLst>
                <a:path extrusionOk="0" h="15472" w="21714">
                  <a:moveTo>
                    <a:pt x="0" y="0"/>
                  </a:moveTo>
                  <a:lnTo>
                    <a:pt x="13300" y="0"/>
                  </a:lnTo>
                  <a:lnTo>
                    <a:pt x="21714" y="15472"/>
                  </a:lnTo>
                </a:path>
              </a:pathLst>
            </a:custGeom>
            <a:noFill/>
            <a:ln cap="flat" cmpd="sng" w="19050">
              <a:solidFill>
                <a:schemeClr val="accent4"/>
              </a:solidFill>
              <a:prstDash val="solid"/>
              <a:round/>
              <a:headEnd len="med" w="med" type="none"/>
              <a:tailEnd len="med" w="med" type="none"/>
            </a:ln>
          </p:spPr>
        </p:sp>
        <p:sp>
          <p:nvSpPr>
            <p:cNvPr id="1974" name="Google Shape;1974;p82"/>
            <p:cNvSpPr/>
            <p:nvPr/>
          </p:nvSpPr>
          <p:spPr>
            <a:xfrm flipH="1">
              <a:off x="4971425" y="1608625"/>
              <a:ext cx="542850" cy="334969"/>
            </a:xfrm>
            <a:custGeom>
              <a:rect b="b" l="l" r="r" t="t"/>
              <a:pathLst>
                <a:path extrusionOk="0" h="15472" w="21714">
                  <a:moveTo>
                    <a:pt x="0" y="0"/>
                  </a:moveTo>
                  <a:lnTo>
                    <a:pt x="13300" y="0"/>
                  </a:lnTo>
                  <a:lnTo>
                    <a:pt x="21714" y="15472"/>
                  </a:lnTo>
                </a:path>
              </a:pathLst>
            </a:custGeom>
            <a:noFill/>
            <a:ln cap="flat" cmpd="sng" w="19050">
              <a:solidFill>
                <a:schemeClr val="accent4"/>
              </a:solidFill>
              <a:prstDash val="solid"/>
              <a:round/>
              <a:headEnd len="med" w="med" type="none"/>
              <a:tailEnd len="med" w="med" type="none"/>
            </a:ln>
          </p:spPr>
        </p:sp>
        <p:sp>
          <p:nvSpPr>
            <p:cNvPr id="1975" name="Google Shape;1975;p82"/>
            <p:cNvSpPr/>
            <p:nvPr/>
          </p:nvSpPr>
          <p:spPr>
            <a:xfrm rot="10800000">
              <a:off x="4971425" y="3408650"/>
              <a:ext cx="542850" cy="386800"/>
            </a:xfrm>
            <a:custGeom>
              <a:rect b="b" l="l" r="r" t="t"/>
              <a:pathLst>
                <a:path extrusionOk="0" h="15472" w="21714">
                  <a:moveTo>
                    <a:pt x="0" y="0"/>
                  </a:moveTo>
                  <a:lnTo>
                    <a:pt x="13300" y="0"/>
                  </a:lnTo>
                  <a:lnTo>
                    <a:pt x="21714" y="15472"/>
                  </a:lnTo>
                </a:path>
              </a:pathLst>
            </a:custGeom>
            <a:noFill/>
            <a:ln cap="flat" cmpd="sng" w="19050">
              <a:solidFill>
                <a:schemeClr val="accent4"/>
              </a:solidFill>
              <a:prstDash val="solid"/>
              <a:round/>
              <a:headEnd len="med" w="med" type="none"/>
              <a:tailEnd len="med" w="med" type="none"/>
            </a:ln>
          </p:spPr>
        </p:sp>
        <p:cxnSp>
          <p:nvCxnSpPr>
            <p:cNvPr id="1976" name="Google Shape;1976;p82"/>
            <p:cNvCxnSpPr>
              <a:stCxn id="1977" idx="6"/>
            </p:cNvCxnSpPr>
            <p:nvPr/>
          </p:nvCxnSpPr>
          <p:spPr>
            <a:xfrm>
              <a:off x="3250088" y="2707866"/>
              <a:ext cx="490500" cy="0"/>
            </a:xfrm>
            <a:prstGeom prst="straightConnector1">
              <a:avLst/>
            </a:prstGeom>
            <a:noFill/>
            <a:ln cap="flat" cmpd="sng" w="19050">
              <a:solidFill>
                <a:schemeClr val="accent4"/>
              </a:solidFill>
              <a:prstDash val="solid"/>
              <a:round/>
              <a:headEnd len="med" w="med" type="none"/>
              <a:tailEnd len="med" w="med" type="none"/>
            </a:ln>
          </p:spPr>
        </p:cxnSp>
        <p:cxnSp>
          <p:nvCxnSpPr>
            <p:cNvPr id="1978" name="Google Shape;1978;p82"/>
            <p:cNvCxnSpPr/>
            <p:nvPr/>
          </p:nvCxnSpPr>
          <p:spPr>
            <a:xfrm>
              <a:off x="5395713" y="2707866"/>
              <a:ext cx="507900" cy="0"/>
            </a:xfrm>
            <a:prstGeom prst="straightConnector1">
              <a:avLst/>
            </a:prstGeom>
            <a:noFill/>
            <a:ln cap="flat" cmpd="sng" w="19050">
              <a:solidFill>
                <a:schemeClr val="accent4"/>
              </a:solidFill>
              <a:prstDash val="solid"/>
              <a:round/>
              <a:headEnd len="med" w="med" type="none"/>
              <a:tailEnd len="med" w="med" type="none"/>
            </a:ln>
          </p:spPr>
        </p:cxnSp>
      </p:grpSp>
      <p:grpSp>
        <p:nvGrpSpPr>
          <p:cNvPr id="1979" name="Google Shape;1979;p82"/>
          <p:cNvGrpSpPr/>
          <p:nvPr/>
        </p:nvGrpSpPr>
        <p:grpSpPr>
          <a:xfrm rot="-578423">
            <a:off x="7389887" y="3692061"/>
            <a:ext cx="3507477" cy="3358469"/>
            <a:chOff x="3179914" y="2889488"/>
            <a:chExt cx="422876" cy="404911"/>
          </a:xfrm>
        </p:grpSpPr>
        <p:sp>
          <p:nvSpPr>
            <p:cNvPr id="1980" name="Google Shape;1980;p82"/>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cap="flat" cmpd="sng" w="19050">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1" name="Google Shape;1981;p82"/>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cap="flat" cmpd="sng" w="19050">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2" name="Google Shape;1982;p82"/>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cap="flat" cmpd="sng" w="19050">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3" name="Google Shape;1983;p82"/>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cap="flat" cmpd="sng" w="19050">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4" name="Google Shape;1984;p82"/>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cap="flat" cmpd="sng" w="19050">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5" name="Google Shape;1985;p82"/>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cap="flat" cmpd="sng" w="19050">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986" name="Google Shape;1986;p82"/>
          <p:cNvSpPr txBox="1"/>
          <p:nvPr/>
        </p:nvSpPr>
        <p:spPr>
          <a:xfrm>
            <a:off x="9175977" y="4047779"/>
            <a:ext cx="1156200" cy="565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200">
                <a:solidFill>
                  <a:schemeClr val="dk2"/>
                </a:solidFill>
                <a:latin typeface="Spartan"/>
                <a:ea typeface="Spartan"/>
                <a:cs typeface="Spartan"/>
                <a:sym typeface="Spartan"/>
              </a:rPr>
              <a:t>01</a:t>
            </a:r>
            <a:endParaRPr b="1" sz="3200">
              <a:solidFill>
                <a:schemeClr val="dk2"/>
              </a:solidFill>
              <a:latin typeface="Spartan"/>
              <a:ea typeface="Spartan"/>
              <a:cs typeface="Spartan"/>
              <a:sym typeface="Spartan"/>
            </a:endParaRPr>
          </a:p>
        </p:txBody>
      </p:sp>
      <p:sp>
        <p:nvSpPr>
          <p:cNvPr id="1987" name="Google Shape;1987;p82"/>
          <p:cNvSpPr txBox="1"/>
          <p:nvPr/>
        </p:nvSpPr>
        <p:spPr>
          <a:xfrm>
            <a:off x="9776249" y="5069650"/>
            <a:ext cx="1107600" cy="565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200">
                <a:solidFill>
                  <a:schemeClr val="dk2"/>
                </a:solidFill>
                <a:latin typeface="Spartan"/>
                <a:ea typeface="Spartan"/>
                <a:cs typeface="Spartan"/>
                <a:sym typeface="Spartan"/>
              </a:rPr>
              <a:t>02</a:t>
            </a:r>
            <a:endParaRPr b="1" sz="3200">
              <a:solidFill>
                <a:schemeClr val="dk2"/>
              </a:solidFill>
              <a:latin typeface="Spartan"/>
              <a:ea typeface="Spartan"/>
              <a:cs typeface="Spartan"/>
              <a:sym typeface="Spartan"/>
            </a:endParaRPr>
          </a:p>
        </p:txBody>
      </p:sp>
      <p:sp>
        <p:nvSpPr>
          <p:cNvPr id="1988" name="Google Shape;1988;p82"/>
          <p:cNvSpPr txBox="1"/>
          <p:nvPr/>
        </p:nvSpPr>
        <p:spPr>
          <a:xfrm>
            <a:off x="9175949" y="6117485"/>
            <a:ext cx="1156200" cy="565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200">
                <a:solidFill>
                  <a:schemeClr val="dk2"/>
                </a:solidFill>
                <a:latin typeface="Spartan"/>
                <a:ea typeface="Spartan"/>
                <a:cs typeface="Spartan"/>
                <a:sym typeface="Spartan"/>
              </a:rPr>
              <a:t>03</a:t>
            </a:r>
            <a:endParaRPr b="1" sz="3200">
              <a:solidFill>
                <a:schemeClr val="dk2"/>
              </a:solidFill>
              <a:latin typeface="Spartan"/>
              <a:ea typeface="Spartan"/>
              <a:cs typeface="Spartan"/>
              <a:sym typeface="Spartan"/>
            </a:endParaRPr>
          </a:p>
        </p:txBody>
      </p:sp>
      <p:sp>
        <p:nvSpPr>
          <p:cNvPr id="1989" name="Google Shape;1989;p82"/>
          <p:cNvSpPr txBox="1"/>
          <p:nvPr/>
        </p:nvSpPr>
        <p:spPr>
          <a:xfrm>
            <a:off x="7951853" y="6117485"/>
            <a:ext cx="1156200" cy="565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200">
                <a:solidFill>
                  <a:schemeClr val="dk2"/>
                </a:solidFill>
                <a:latin typeface="Spartan"/>
                <a:ea typeface="Spartan"/>
                <a:cs typeface="Spartan"/>
                <a:sym typeface="Spartan"/>
              </a:rPr>
              <a:t>04</a:t>
            </a:r>
            <a:endParaRPr b="1" sz="3200">
              <a:solidFill>
                <a:schemeClr val="dk2"/>
              </a:solidFill>
              <a:latin typeface="Spartan"/>
              <a:ea typeface="Spartan"/>
              <a:cs typeface="Spartan"/>
              <a:sym typeface="Spartan"/>
            </a:endParaRPr>
          </a:p>
        </p:txBody>
      </p:sp>
      <p:sp>
        <p:nvSpPr>
          <p:cNvPr id="1990" name="Google Shape;1990;p82"/>
          <p:cNvSpPr txBox="1"/>
          <p:nvPr/>
        </p:nvSpPr>
        <p:spPr>
          <a:xfrm>
            <a:off x="7364398" y="5069650"/>
            <a:ext cx="1156200" cy="565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200">
                <a:solidFill>
                  <a:schemeClr val="dk2"/>
                </a:solidFill>
                <a:latin typeface="Spartan"/>
                <a:ea typeface="Spartan"/>
                <a:cs typeface="Spartan"/>
                <a:sym typeface="Spartan"/>
              </a:rPr>
              <a:t>05</a:t>
            </a:r>
            <a:endParaRPr b="1" sz="3200">
              <a:solidFill>
                <a:schemeClr val="dk2"/>
              </a:solidFill>
              <a:latin typeface="Spartan"/>
              <a:ea typeface="Spartan"/>
              <a:cs typeface="Spartan"/>
              <a:sym typeface="Spartan"/>
            </a:endParaRPr>
          </a:p>
        </p:txBody>
      </p:sp>
      <p:sp>
        <p:nvSpPr>
          <p:cNvPr id="1991" name="Google Shape;1991;p82"/>
          <p:cNvSpPr txBox="1"/>
          <p:nvPr/>
        </p:nvSpPr>
        <p:spPr>
          <a:xfrm>
            <a:off x="7976301" y="4047779"/>
            <a:ext cx="1107600" cy="565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200">
                <a:solidFill>
                  <a:schemeClr val="dk2"/>
                </a:solidFill>
                <a:latin typeface="Spartan"/>
                <a:ea typeface="Spartan"/>
                <a:cs typeface="Spartan"/>
                <a:sym typeface="Spartan"/>
              </a:rPr>
              <a:t>06</a:t>
            </a:r>
            <a:endParaRPr b="1" sz="3200">
              <a:solidFill>
                <a:schemeClr val="dk2"/>
              </a:solidFill>
              <a:latin typeface="Spartan"/>
              <a:ea typeface="Spartan"/>
              <a:cs typeface="Spartan"/>
              <a:sym typeface="Spartan"/>
            </a:endParaRPr>
          </a:p>
        </p:txBody>
      </p:sp>
      <p:sp>
        <p:nvSpPr>
          <p:cNvPr id="1992" name="Google Shape;1992;p82"/>
          <p:cNvSpPr txBox="1"/>
          <p:nvPr/>
        </p:nvSpPr>
        <p:spPr>
          <a:xfrm>
            <a:off x="1257700" y="4438501"/>
            <a:ext cx="3991200" cy="981600"/>
          </a:xfrm>
          <a:prstGeom prst="rect">
            <a:avLst/>
          </a:prstGeom>
          <a:noFill/>
          <a:ln>
            <a:noFill/>
          </a:ln>
        </p:spPr>
        <p:txBody>
          <a:bodyPr anchorCtr="0" anchor="ctr" bIns="182850" lIns="182850" spcFirstLastPara="1" rIns="182850" wrap="square" tIns="182850">
            <a:noAutofit/>
          </a:bodyPr>
          <a:lstStyle/>
          <a:p>
            <a:pPr indent="0" lvl="0" marL="0" rtl="0" algn="r">
              <a:spcBef>
                <a:spcPts val="0"/>
              </a:spcBef>
              <a:spcAft>
                <a:spcPts val="0"/>
              </a:spcAft>
              <a:buNone/>
            </a:pPr>
            <a:r>
              <a:rPr b="1" lang="en" sz="3600">
                <a:solidFill>
                  <a:schemeClr val="dk2"/>
                </a:solidFill>
                <a:latin typeface="Spartan"/>
                <a:ea typeface="Spartan"/>
                <a:cs typeface="Spartan"/>
                <a:sym typeface="Spartan"/>
              </a:rPr>
              <a:t>AUTHORIZE</a:t>
            </a:r>
            <a:endParaRPr b="1" sz="3600">
              <a:solidFill>
                <a:schemeClr val="dk2"/>
              </a:solidFill>
              <a:latin typeface="Spartan"/>
              <a:ea typeface="Spartan"/>
              <a:cs typeface="Spartan"/>
              <a:sym typeface="Spartan"/>
            </a:endParaRPr>
          </a:p>
        </p:txBody>
      </p:sp>
      <p:sp>
        <p:nvSpPr>
          <p:cNvPr id="1993" name="Google Shape;1993;p82"/>
          <p:cNvSpPr txBox="1"/>
          <p:nvPr/>
        </p:nvSpPr>
        <p:spPr>
          <a:xfrm>
            <a:off x="1257702" y="5115299"/>
            <a:ext cx="3991200" cy="1189200"/>
          </a:xfrm>
          <a:prstGeom prst="rect">
            <a:avLst/>
          </a:prstGeom>
          <a:noFill/>
          <a:ln>
            <a:noFill/>
          </a:ln>
        </p:spPr>
        <p:txBody>
          <a:bodyPr anchorCtr="0" anchor="t" bIns="182850" lIns="182850" spcFirstLastPara="1" rIns="182850" wrap="square" tIns="182850">
            <a:noAutofit/>
          </a:bodyPr>
          <a:lstStyle/>
          <a:p>
            <a:pPr indent="0" lvl="0" marL="0" rtl="0" algn="r">
              <a:spcBef>
                <a:spcPts val="0"/>
              </a:spcBef>
              <a:spcAft>
                <a:spcPts val="0"/>
              </a:spcAft>
              <a:buNone/>
            </a:pPr>
            <a:r>
              <a:rPr lang="en" sz="2800">
                <a:solidFill>
                  <a:schemeClr val="lt1"/>
                </a:solidFill>
                <a:latin typeface="Alef"/>
                <a:ea typeface="Alef"/>
                <a:cs typeface="Alef"/>
                <a:sym typeface="Alef"/>
              </a:rPr>
              <a:t>Venus is the second planet from the Sun</a:t>
            </a:r>
            <a:endParaRPr sz="2800">
              <a:solidFill>
                <a:schemeClr val="lt1"/>
              </a:solidFill>
              <a:latin typeface="Alef"/>
              <a:ea typeface="Alef"/>
              <a:cs typeface="Alef"/>
              <a:sym typeface="Alef"/>
            </a:endParaRPr>
          </a:p>
        </p:txBody>
      </p:sp>
      <p:sp>
        <p:nvSpPr>
          <p:cNvPr id="1994" name="Google Shape;1994;p82"/>
          <p:cNvSpPr txBox="1"/>
          <p:nvPr/>
        </p:nvSpPr>
        <p:spPr>
          <a:xfrm>
            <a:off x="2019700" y="2267700"/>
            <a:ext cx="3991200" cy="981600"/>
          </a:xfrm>
          <a:prstGeom prst="rect">
            <a:avLst/>
          </a:prstGeom>
          <a:noFill/>
          <a:ln>
            <a:noFill/>
          </a:ln>
        </p:spPr>
        <p:txBody>
          <a:bodyPr anchorCtr="0" anchor="ctr" bIns="182850" lIns="182850" spcFirstLastPara="1" rIns="182850" wrap="square" tIns="182850">
            <a:noAutofit/>
          </a:bodyPr>
          <a:lstStyle/>
          <a:p>
            <a:pPr indent="0" lvl="0" marL="0" rtl="0" algn="r">
              <a:spcBef>
                <a:spcPts val="0"/>
              </a:spcBef>
              <a:spcAft>
                <a:spcPts val="0"/>
              </a:spcAft>
              <a:buNone/>
            </a:pPr>
            <a:r>
              <a:rPr b="1" lang="en" sz="3600">
                <a:solidFill>
                  <a:schemeClr val="dk2"/>
                </a:solidFill>
                <a:latin typeface="Spartan"/>
                <a:ea typeface="Spartan"/>
                <a:cs typeface="Spartan"/>
                <a:sym typeface="Spartan"/>
              </a:rPr>
              <a:t>MONITOR</a:t>
            </a:r>
            <a:endParaRPr b="1" sz="3600">
              <a:solidFill>
                <a:schemeClr val="dk2"/>
              </a:solidFill>
              <a:latin typeface="Spartan"/>
              <a:ea typeface="Spartan"/>
              <a:cs typeface="Spartan"/>
              <a:sym typeface="Spartan"/>
            </a:endParaRPr>
          </a:p>
        </p:txBody>
      </p:sp>
      <p:sp>
        <p:nvSpPr>
          <p:cNvPr id="1995" name="Google Shape;1995;p82"/>
          <p:cNvSpPr txBox="1"/>
          <p:nvPr/>
        </p:nvSpPr>
        <p:spPr>
          <a:xfrm>
            <a:off x="2019702" y="2944498"/>
            <a:ext cx="3991200" cy="1189200"/>
          </a:xfrm>
          <a:prstGeom prst="rect">
            <a:avLst/>
          </a:prstGeom>
          <a:noFill/>
          <a:ln>
            <a:noFill/>
          </a:ln>
        </p:spPr>
        <p:txBody>
          <a:bodyPr anchorCtr="0" anchor="t" bIns="182850" lIns="182850" spcFirstLastPara="1" rIns="182850" wrap="square" tIns="182850">
            <a:noAutofit/>
          </a:bodyPr>
          <a:lstStyle/>
          <a:p>
            <a:pPr indent="0" lvl="0" marL="0" rtl="0" algn="r">
              <a:spcBef>
                <a:spcPts val="0"/>
              </a:spcBef>
              <a:spcAft>
                <a:spcPts val="0"/>
              </a:spcAft>
              <a:buNone/>
            </a:pPr>
            <a:r>
              <a:rPr lang="en" sz="2800">
                <a:solidFill>
                  <a:schemeClr val="lt1"/>
                </a:solidFill>
                <a:latin typeface="Alef"/>
                <a:ea typeface="Alef"/>
                <a:cs typeface="Alef"/>
                <a:sym typeface="Alef"/>
              </a:rPr>
              <a:t>It’s the farthest planet from the Sun</a:t>
            </a:r>
            <a:endParaRPr sz="2800">
              <a:solidFill>
                <a:schemeClr val="lt1"/>
              </a:solidFill>
              <a:latin typeface="Alef"/>
              <a:ea typeface="Alef"/>
              <a:cs typeface="Alef"/>
              <a:sym typeface="Alef"/>
            </a:endParaRPr>
          </a:p>
        </p:txBody>
      </p:sp>
      <p:sp>
        <p:nvSpPr>
          <p:cNvPr id="1996" name="Google Shape;1996;p82"/>
          <p:cNvSpPr txBox="1"/>
          <p:nvPr/>
        </p:nvSpPr>
        <p:spPr>
          <a:xfrm>
            <a:off x="2019700" y="6609301"/>
            <a:ext cx="3991200" cy="981600"/>
          </a:xfrm>
          <a:prstGeom prst="rect">
            <a:avLst/>
          </a:prstGeom>
          <a:noFill/>
          <a:ln>
            <a:noFill/>
          </a:ln>
        </p:spPr>
        <p:txBody>
          <a:bodyPr anchorCtr="0" anchor="ctr" bIns="182850" lIns="182850" spcFirstLastPara="1" rIns="182850" wrap="square" tIns="182850">
            <a:noAutofit/>
          </a:bodyPr>
          <a:lstStyle/>
          <a:p>
            <a:pPr indent="0" lvl="0" marL="0" rtl="0" algn="r">
              <a:spcBef>
                <a:spcPts val="0"/>
              </a:spcBef>
              <a:spcAft>
                <a:spcPts val="0"/>
              </a:spcAft>
              <a:buNone/>
            </a:pPr>
            <a:r>
              <a:rPr b="1" lang="en" sz="3600">
                <a:solidFill>
                  <a:schemeClr val="dk2"/>
                </a:solidFill>
                <a:latin typeface="Spartan"/>
                <a:ea typeface="Spartan"/>
                <a:cs typeface="Spartan"/>
                <a:sym typeface="Spartan"/>
              </a:rPr>
              <a:t>ASSESS</a:t>
            </a:r>
            <a:endParaRPr b="1" sz="3600">
              <a:solidFill>
                <a:schemeClr val="dk2"/>
              </a:solidFill>
              <a:latin typeface="Spartan"/>
              <a:ea typeface="Spartan"/>
              <a:cs typeface="Spartan"/>
              <a:sym typeface="Spartan"/>
            </a:endParaRPr>
          </a:p>
        </p:txBody>
      </p:sp>
      <p:sp>
        <p:nvSpPr>
          <p:cNvPr id="1997" name="Google Shape;1997;p82"/>
          <p:cNvSpPr txBox="1"/>
          <p:nvPr/>
        </p:nvSpPr>
        <p:spPr>
          <a:xfrm>
            <a:off x="2019702" y="7286100"/>
            <a:ext cx="3991200" cy="1189200"/>
          </a:xfrm>
          <a:prstGeom prst="rect">
            <a:avLst/>
          </a:prstGeom>
          <a:noFill/>
          <a:ln>
            <a:noFill/>
          </a:ln>
        </p:spPr>
        <p:txBody>
          <a:bodyPr anchorCtr="0" anchor="t" bIns="182850" lIns="182850" spcFirstLastPara="1" rIns="182850" wrap="square" tIns="182850">
            <a:noAutofit/>
          </a:bodyPr>
          <a:lstStyle/>
          <a:p>
            <a:pPr indent="0" lvl="0" marL="0" rtl="0" algn="r">
              <a:spcBef>
                <a:spcPts val="0"/>
              </a:spcBef>
              <a:spcAft>
                <a:spcPts val="0"/>
              </a:spcAft>
              <a:buNone/>
            </a:pPr>
            <a:r>
              <a:rPr lang="en" sz="2800">
                <a:solidFill>
                  <a:schemeClr val="lt1"/>
                </a:solidFill>
                <a:latin typeface="Alef"/>
                <a:ea typeface="Alef"/>
                <a:cs typeface="Alef"/>
                <a:sym typeface="Alef"/>
              </a:rPr>
              <a:t>Mercury is the closest planet to the Sun</a:t>
            </a:r>
            <a:endParaRPr sz="2800">
              <a:solidFill>
                <a:schemeClr val="lt1"/>
              </a:solidFill>
              <a:latin typeface="Alef"/>
              <a:ea typeface="Alef"/>
              <a:cs typeface="Alef"/>
              <a:sym typeface="Alef"/>
            </a:endParaRPr>
          </a:p>
        </p:txBody>
      </p:sp>
      <p:sp>
        <p:nvSpPr>
          <p:cNvPr id="1998" name="Google Shape;1998;p82"/>
          <p:cNvSpPr txBox="1"/>
          <p:nvPr/>
        </p:nvSpPr>
        <p:spPr>
          <a:xfrm>
            <a:off x="13038600" y="4438501"/>
            <a:ext cx="3937800" cy="9816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b="1" lang="en" sz="3600">
                <a:solidFill>
                  <a:schemeClr val="dk2"/>
                </a:solidFill>
                <a:latin typeface="Spartan"/>
                <a:ea typeface="Spartan"/>
                <a:cs typeface="Spartan"/>
                <a:sym typeface="Spartan"/>
              </a:rPr>
              <a:t>SELECT</a:t>
            </a:r>
            <a:endParaRPr b="1" sz="3600">
              <a:solidFill>
                <a:schemeClr val="dk2"/>
              </a:solidFill>
              <a:latin typeface="Spartan"/>
              <a:ea typeface="Spartan"/>
              <a:cs typeface="Spartan"/>
              <a:sym typeface="Spartan"/>
            </a:endParaRPr>
          </a:p>
        </p:txBody>
      </p:sp>
      <p:sp>
        <p:nvSpPr>
          <p:cNvPr id="1999" name="Google Shape;1999;p82"/>
          <p:cNvSpPr txBox="1"/>
          <p:nvPr/>
        </p:nvSpPr>
        <p:spPr>
          <a:xfrm>
            <a:off x="13038602" y="5115299"/>
            <a:ext cx="3937800" cy="11892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2800">
                <a:solidFill>
                  <a:schemeClr val="lt1"/>
                </a:solidFill>
                <a:latin typeface="Alef"/>
                <a:ea typeface="Alef"/>
                <a:cs typeface="Alef"/>
                <a:sym typeface="Alef"/>
              </a:rPr>
              <a:t>It’s the biggest planet in the Solar System</a:t>
            </a:r>
            <a:endParaRPr sz="2800">
              <a:solidFill>
                <a:schemeClr val="lt1"/>
              </a:solidFill>
              <a:latin typeface="Alef"/>
              <a:ea typeface="Alef"/>
              <a:cs typeface="Alef"/>
              <a:sym typeface="Alef"/>
            </a:endParaRPr>
          </a:p>
        </p:txBody>
      </p:sp>
      <p:sp>
        <p:nvSpPr>
          <p:cNvPr id="2000" name="Google Shape;2000;p82"/>
          <p:cNvSpPr txBox="1"/>
          <p:nvPr/>
        </p:nvSpPr>
        <p:spPr>
          <a:xfrm>
            <a:off x="12276600" y="2267700"/>
            <a:ext cx="3937800" cy="9816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b="1" lang="en" sz="3600">
                <a:solidFill>
                  <a:schemeClr val="dk2"/>
                </a:solidFill>
                <a:latin typeface="Spartan"/>
                <a:ea typeface="Spartan"/>
                <a:cs typeface="Spartan"/>
                <a:sym typeface="Spartan"/>
              </a:rPr>
              <a:t>CATEGORIZE</a:t>
            </a:r>
            <a:endParaRPr b="1" sz="3600">
              <a:solidFill>
                <a:schemeClr val="dk2"/>
              </a:solidFill>
              <a:latin typeface="Spartan"/>
              <a:ea typeface="Spartan"/>
              <a:cs typeface="Spartan"/>
              <a:sym typeface="Spartan"/>
            </a:endParaRPr>
          </a:p>
        </p:txBody>
      </p:sp>
      <p:sp>
        <p:nvSpPr>
          <p:cNvPr id="2001" name="Google Shape;2001;p82"/>
          <p:cNvSpPr txBox="1"/>
          <p:nvPr/>
        </p:nvSpPr>
        <p:spPr>
          <a:xfrm>
            <a:off x="12276602" y="2944498"/>
            <a:ext cx="3937800" cy="11892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2800">
                <a:solidFill>
                  <a:schemeClr val="lt1"/>
                </a:solidFill>
                <a:latin typeface="Alef"/>
                <a:ea typeface="Alef"/>
                <a:cs typeface="Alef"/>
                <a:sym typeface="Alef"/>
              </a:rPr>
              <a:t>Earth is the planet where we live on</a:t>
            </a:r>
            <a:endParaRPr sz="2800">
              <a:solidFill>
                <a:schemeClr val="lt1"/>
              </a:solidFill>
              <a:latin typeface="Alef"/>
              <a:ea typeface="Alef"/>
              <a:cs typeface="Alef"/>
              <a:sym typeface="Alef"/>
            </a:endParaRPr>
          </a:p>
        </p:txBody>
      </p:sp>
      <p:sp>
        <p:nvSpPr>
          <p:cNvPr id="2002" name="Google Shape;2002;p82"/>
          <p:cNvSpPr txBox="1"/>
          <p:nvPr/>
        </p:nvSpPr>
        <p:spPr>
          <a:xfrm>
            <a:off x="12276600" y="6609301"/>
            <a:ext cx="3937800" cy="9816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b="1" lang="en" sz="3600">
                <a:solidFill>
                  <a:schemeClr val="dk2"/>
                </a:solidFill>
                <a:latin typeface="Spartan"/>
                <a:ea typeface="Spartan"/>
                <a:cs typeface="Spartan"/>
                <a:sym typeface="Spartan"/>
              </a:rPr>
              <a:t>IMPLEMENT</a:t>
            </a:r>
            <a:endParaRPr b="1" sz="3600">
              <a:solidFill>
                <a:schemeClr val="dk2"/>
              </a:solidFill>
              <a:latin typeface="Spartan"/>
              <a:ea typeface="Spartan"/>
              <a:cs typeface="Spartan"/>
              <a:sym typeface="Spartan"/>
            </a:endParaRPr>
          </a:p>
        </p:txBody>
      </p:sp>
      <p:sp>
        <p:nvSpPr>
          <p:cNvPr id="2003" name="Google Shape;2003;p82"/>
          <p:cNvSpPr txBox="1"/>
          <p:nvPr/>
        </p:nvSpPr>
        <p:spPr>
          <a:xfrm>
            <a:off x="12276602" y="7286100"/>
            <a:ext cx="3937800" cy="11892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2800">
                <a:solidFill>
                  <a:schemeClr val="lt1"/>
                </a:solidFill>
                <a:latin typeface="Alef"/>
                <a:ea typeface="Alef"/>
                <a:cs typeface="Alef"/>
                <a:sym typeface="Alef"/>
              </a:rPr>
              <a:t>Saturn is the ringed one and a gas giant</a:t>
            </a:r>
            <a:endParaRPr sz="2800">
              <a:solidFill>
                <a:schemeClr val="lt1"/>
              </a:solidFill>
              <a:latin typeface="Alef"/>
              <a:ea typeface="Alef"/>
              <a:cs typeface="Alef"/>
              <a:sym typeface="Alef"/>
            </a:endParaRPr>
          </a:p>
        </p:txBody>
      </p:sp>
      <p:grpSp>
        <p:nvGrpSpPr>
          <p:cNvPr id="2004" name="Google Shape;2004;p82"/>
          <p:cNvGrpSpPr/>
          <p:nvPr/>
        </p:nvGrpSpPr>
        <p:grpSpPr>
          <a:xfrm>
            <a:off x="5763329" y="5128158"/>
            <a:ext cx="550930" cy="549940"/>
            <a:chOff x="4031120" y="1311109"/>
            <a:chExt cx="379324" cy="378642"/>
          </a:xfrm>
        </p:grpSpPr>
        <p:sp>
          <p:nvSpPr>
            <p:cNvPr id="2005" name="Google Shape;2005;p82"/>
            <p:cNvSpPr/>
            <p:nvPr/>
          </p:nvSpPr>
          <p:spPr>
            <a:xfrm>
              <a:off x="4031120" y="1311109"/>
              <a:ext cx="379324" cy="378642"/>
            </a:xfrm>
            <a:custGeom>
              <a:rect b="b" l="l" r="r" t="t"/>
              <a:pathLst>
                <a:path extrusionOk="0" h="13336" w="13360">
                  <a:moveTo>
                    <a:pt x="2001" y="8061"/>
                  </a:moveTo>
                  <a:lnTo>
                    <a:pt x="2001" y="8716"/>
                  </a:lnTo>
                  <a:lnTo>
                    <a:pt x="775" y="8716"/>
                  </a:lnTo>
                  <a:lnTo>
                    <a:pt x="775" y="8478"/>
                  </a:lnTo>
                  <a:cubicBezTo>
                    <a:pt x="787" y="8252"/>
                    <a:pt x="965" y="8061"/>
                    <a:pt x="1191" y="8061"/>
                  </a:cubicBezTo>
                  <a:close/>
                  <a:moveTo>
                    <a:pt x="10538" y="787"/>
                  </a:moveTo>
                  <a:lnTo>
                    <a:pt x="10538" y="8716"/>
                  </a:lnTo>
                  <a:lnTo>
                    <a:pt x="2751" y="8716"/>
                  </a:lnTo>
                  <a:lnTo>
                    <a:pt x="2751" y="8061"/>
                  </a:lnTo>
                  <a:lnTo>
                    <a:pt x="5085" y="8061"/>
                  </a:lnTo>
                  <a:cubicBezTo>
                    <a:pt x="5597" y="8061"/>
                    <a:pt x="5597" y="7287"/>
                    <a:pt x="5085" y="7287"/>
                  </a:cubicBezTo>
                  <a:lnTo>
                    <a:pt x="2751" y="7287"/>
                  </a:lnTo>
                  <a:lnTo>
                    <a:pt x="2751" y="787"/>
                  </a:lnTo>
                  <a:close/>
                  <a:moveTo>
                    <a:pt x="4549" y="9502"/>
                  </a:moveTo>
                  <a:lnTo>
                    <a:pt x="4549" y="10121"/>
                  </a:lnTo>
                  <a:lnTo>
                    <a:pt x="775" y="10121"/>
                  </a:lnTo>
                  <a:lnTo>
                    <a:pt x="775" y="9502"/>
                  </a:lnTo>
                  <a:close/>
                  <a:moveTo>
                    <a:pt x="9550" y="9502"/>
                  </a:moveTo>
                  <a:lnTo>
                    <a:pt x="9550" y="10121"/>
                  </a:lnTo>
                  <a:lnTo>
                    <a:pt x="5335" y="10121"/>
                  </a:lnTo>
                  <a:lnTo>
                    <a:pt x="5335" y="9502"/>
                  </a:lnTo>
                  <a:close/>
                  <a:moveTo>
                    <a:pt x="11157" y="9502"/>
                  </a:moveTo>
                  <a:cubicBezTo>
                    <a:pt x="11514" y="9502"/>
                    <a:pt x="11859" y="9585"/>
                    <a:pt x="12157" y="9764"/>
                  </a:cubicBezTo>
                  <a:lnTo>
                    <a:pt x="12240" y="9811"/>
                  </a:lnTo>
                  <a:lnTo>
                    <a:pt x="12157" y="9871"/>
                  </a:lnTo>
                  <a:cubicBezTo>
                    <a:pt x="11847" y="10038"/>
                    <a:pt x="11514" y="10121"/>
                    <a:pt x="11181" y="10121"/>
                  </a:cubicBezTo>
                  <a:lnTo>
                    <a:pt x="10323" y="10121"/>
                  </a:lnTo>
                  <a:lnTo>
                    <a:pt x="10323" y="9502"/>
                  </a:lnTo>
                  <a:close/>
                  <a:moveTo>
                    <a:pt x="10538" y="10907"/>
                  </a:moveTo>
                  <a:lnTo>
                    <a:pt x="10538" y="12538"/>
                  </a:lnTo>
                  <a:lnTo>
                    <a:pt x="2751" y="12538"/>
                  </a:lnTo>
                  <a:lnTo>
                    <a:pt x="2751" y="10907"/>
                  </a:lnTo>
                  <a:close/>
                  <a:moveTo>
                    <a:pt x="2358" y="1"/>
                  </a:moveTo>
                  <a:cubicBezTo>
                    <a:pt x="2144" y="1"/>
                    <a:pt x="1977" y="179"/>
                    <a:pt x="1977" y="394"/>
                  </a:cubicBezTo>
                  <a:lnTo>
                    <a:pt x="1977" y="7299"/>
                  </a:lnTo>
                  <a:lnTo>
                    <a:pt x="1191" y="7299"/>
                  </a:lnTo>
                  <a:cubicBezTo>
                    <a:pt x="1191" y="7299"/>
                    <a:pt x="1" y="7823"/>
                    <a:pt x="1" y="8490"/>
                  </a:cubicBezTo>
                  <a:lnTo>
                    <a:pt x="1" y="9121"/>
                  </a:lnTo>
                  <a:lnTo>
                    <a:pt x="25" y="9121"/>
                  </a:lnTo>
                  <a:lnTo>
                    <a:pt x="25" y="10526"/>
                  </a:lnTo>
                  <a:cubicBezTo>
                    <a:pt x="1" y="10740"/>
                    <a:pt x="394" y="10919"/>
                    <a:pt x="394" y="10919"/>
                  </a:cubicBezTo>
                  <a:lnTo>
                    <a:pt x="2001" y="10919"/>
                  </a:lnTo>
                  <a:lnTo>
                    <a:pt x="2001" y="12943"/>
                  </a:lnTo>
                  <a:cubicBezTo>
                    <a:pt x="2001" y="13157"/>
                    <a:pt x="2180" y="13336"/>
                    <a:pt x="2394" y="13336"/>
                  </a:cubicBezTo>
                  <a:lnTo>
                    <a:pt x="10931" y="13336"/>
                  </a:lnTo>
                  <a:cubicBezTo>
                    <a:pt x="11145" y="13336"/>
                    <a:pt x="11324" y="13157"/>
                    <a:pt x="11324" y="12943"/>
                  </a:cubicBezTo>
                  <a:lnTo>
                    <a:pt x="11324" y="10895"/>
                  </a:lnTo>
                  <a:cubicBezTo>
                    <a:pt x="11740" y="10871"/>
                    <a:pt x="12157" y="10752"/>
                    <a:pt x="12526" y="10538"/>
                  </a:cubicBezTo>
                  <a:lnTo>
                    <a:pt x="12538" y="10526"/>
                  </a:lnTo>
                  <a:lnTo>
                    <a:pt x="13133" y="10157"/>
                  </a:lnTo>
                  <a:cubicBezTo>
                    <a:pt x="13360" y="10002"/>
                    <a:pt x="13360" y="9657"/>
                    <a:pt x="13133" y="9502"/>
                  </a:cubicBezTo>
                  <a:lnTo>
                    <a:pt x="12550" y="9121"/>
                  </a:lnTo>
                  <a:lnTo>
                    <a:pt x="12538" y="9109"/>
                  </a:lnTo>
                  <a:cubicBezTo>
                    <a:pt x="12169" y="8883"/>
                    <a:pt x="11752" y="8752"/>
                    <a:pt x="11312" y="8728"/>
                  </a:cubicBezTo>
                  <a:lnTo>
                    <a:pt x="11312" y="394"/>
                  </a:lnTo>
                  <a:cubicBezTo>
                    <a:pt x="11312" y="179"/>
                    <a:pt x="11145" y="1"/>
                    <a:pt x="10931"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006" name="Google Shape;2006;p82"/>
            <p:cNvSpPr/>
            <p:nvPr/>
          </p:nvSpPr>
          <p:spPr>
            <a:xfrm>
              <a:off x="4137961" y="1365878"/>
              <a:ext cx="164307" cy="104144"/>
            </a:xfrm>
            <a:custGeom>
              <a:rect b="b" l="l" r="r" t="t"/>
              <a:pathLst>
                <a:path extrusionOk="0" h="3668" w="5787">
                  <a:moveTo>
                    <a:pt x="5001" y="751"/>
                  </a:moveTo>
                  <a:lnTo>
                    <a:pt x="5001" y="1429"/>
                  </a:lnTo>
                  <a:lnTo>
                    <a:pt x="774" y="1429"/>
                  </a:lnTo>
                  <a:lnTo>
                    <a:pt x="774" y="751"/>
                  </a:lnTo>
                  <a:close/>
                  <a:moveTo>
                    <a:pt x="5013" y="2203"/>
                  </a:moveTo>
                  <a:lnTo>
                    <a:pt x="5013" y="2882"/>
                  </a:lnTo>
                  <a:lnTo>
                    <a:pt x="774" y="2882"/>
                  </a:lnTo>
                  <a:lnTo>
                    <a:pt x="774" y="2203"/>
                  </a:lnTo>
                  <a:close/>
                  <a:moveTo>
                    <a:pt x="393" y="1"/>
                  </a:moveTo>
                  <a:cubicBezTo>
                    <a:pt x="179" y="1"/>
                    <a:pt x="0" y="167"/>
                    <a:pt x="12" y="382"/>
                  </a:cubicBezTo>
                  <a:lnTo>
                    <a:pt x="12" y="3287"/>
                  </a:lnTo>
                  <a:cubicBezTo>
                    <a:pt x="0" y="3501"/>
                    <a:pt x="179" y="3668"/>
                    <a:pt x="393" y="3668"/>
                  </a:cubicBezTo>
                  <a:lnTo>
                    <a:pt x="5394" y="3668"/>
                  </a:lnTo>
                  <a:cubicBezTo>
                    <a:pt x="5608" y="3668"/>
                    <a:pt x="5787" y="3501"/>
                    <a:pt x="5787" y="3287"/>
                  </a:cubicBezTo>
                  <a:lnTo>
                    <a:pt x="5787" y="382"/>
                  </a:lnTo>
                  <a:cubicBezTo>
                    <a:pt x="5787" y="167"/>
                    <a:pt x="5608" y="1"/>
                    <a:pt x="5394"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grpSp>
      <p:grpSp>
        <p:nvGrpSpPr>
          <p:cNvPr id="2007" name="Google Shape;2007;p82"/>
          <p:cNvGrpSpPr/>
          <p:nvPr/>
        </p:nvGrpSpPr>
        <p:grpSpPr>
          <a:xfrm>
            <a:off x="6526095" y="2969626"/>
            <a:ext cx="549445" cy="549445"/>
            <a:chOff x="3313783" y="1911156"/>
            <a:chExt cx="378302" cy="378302"/>
          </a:xfrm>
        </p:grpSpPr>
        <p:sp>
          <p:nvSpPr>
            <p:cNvPr id="2008" name="Google Shape;2008;p82"/>
            <p:cNvSpPr/>
            <p:nvPr/>
          </p:nvSpPr>
          <p:spPr>
            <a:xfrm>
              <a:off x="3313783" y="1911156"/>
              <a:ext cx="288042" cy="378302"/>
            </a:xfrm>
            <a:custGeom>
              <a:rect b="b" l="l" r="r" t="t"/>
              <a:pathLst>
                <a:path extrusionOk="0" h="13324" w="10145">
                  <a:moveTo>
                    <a:pt x="9359" y="786"/>
                  </a:moveTo>
                  <a:lnTo>
                    <a:pt x="9371" y="12538"/>
                  </a:lnTo>
                  <a:lnTo>
                    <a:pt x="775" y="12538"/>
                  </a:lnTo>
                  <a:lnTo>
                    <a:pt x="775" y="786"/>
                  </a:lnTo>
                  <a:close/>
                  <a:moveTo>
                    <a:pt x="394" y="0"/>
                  </a:moveTo>
                  <a:cubicBezTo>
                    <a:pt x="167" y="0"/>
                    <a:pt x="1" y="179"/>
                    <a:pt x="1" y="393"/>
                  </a:cubicBezTo>
                  <a:lnTo>
                    <a:pt x="1" y="12930"/>
                  </a:lnTo>
                  <a:cubicBezTo>
                    <a:pt x="1" y="13145"/>
                    <a:pt x="167" y="13323"/>
                    <a:pt x="394" y="13323"/>
                  </a:cubicBezTo>
                  <a:lnTo>
                    <a:pt x="9752" y="13323"/>
                  </a:lnTo>
                  <a:cubicBezTo>
                    <a:pt x="9966" y="13323"/>
                    <a:pt x="10145" y="13145"/>
                    <a:pt x="10145" y="12930"/>
                  </a:cubicBezTo>
                  <a:lnTo>
                    <a:pt x="10145" y="393"/>
                  </a:lnTo>
                  <a:cubicBezTo>
                    <a:pt x="10145" y="179"/>
                    <a:pt x="9966" y="0"/>
                    <a:pt x="9752"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009" name="Google Shape;2009;p82"/>
            <p:cNvSpPr/>
            <p:nvPr/>
          </p:nvSpPr>
          <p:spPr>
            <a:xfrm>
              <a:off x="3358075" y="1955448"/>
              <a:ext cx="200139" cy="289717"/>
            </a:xfrm>
            <a:custGeom>
              <a:rect b="b" l="l" r="r" t="t"/>
              <a:pathLst>
                <a:path extrusionOk="0" h="10204" w="7049">
                  <a:moveTo>
                    <a:pt x="6275" y="786"/>
                  </a:moveTo>
                  <a:lnTo>
                    <a:pt x="6275" y="3060"/>
                  </a:lnTo>
                  <a:lnTo>
                    <a:pt x="774" y="3060"/>
                  </a:lnTo>
                  <a:lnTo>
                    <a:pt x="774" y="786"/>
                  </a:lnTo>
                  <a:close/>
                  <a:moveTo>
                    <a:pt x="1560" y="3834"/>
                  </a:moveTo>
                  <a:lnTo>
                    <a:pt x="1560" y="4632"/>
                  </a:lnTo>
                  <a:lnTo>
                    <a:pt x="774" y="4632"/>
                  </a:lnTo>
                  <a:lnTo>
                    <a:pt x="774" y="3834"/>
                  </a:lnTo>
                  <a:close/>
                  <a:moveTo>
                    <a:pt x="3144" y="3822"/>
                  </a:moveTo>
                  <a:lnTo>
                    <a:pt x="3144" y="4632"/>
                  </a:lnTo>
                  <a:lnTo>
                    <a:pt x="2370" y="4632"/>
                  </a:lnTo>
                  <a:lnTo>
                    <a:pt x="2370" y="3834"/>
                  </a:lnTo>
                  <a:lnTo>
                    <a:pt x="3144" y="3822"/>
                  </a:lnTo>
                  <a:close/>
                  <a:moveTo>
                    <a:pt x="4703" y="3822"/>
                  </a:moveTo>
                  <a:lnTo>
                    <a:pt x="4703" y="4632"/>
                  </a:lnTo>
                  <a:lnTo>
                    <a:pt x="3929" y="4632"/>
                  </a:lnTo>
                  <a:lnTo>
                    <a:pt x="3929" y="3834"/>
                  </a:lnTo>
                  <a:lnTo>
                    <a:pt x="4703" y="3822"/>
                  </a:lnTo>
                  <a:close/>
                  <a:moveTo>
                    <a:pt x="6239" y="3822"/>
                  </a:moveTo>
                  <a:lnTo>
                    <a:pt x="6239" y="4632"/>
                  </a:lnTo>
                  <a:lnTo>
                    <a:pt x="5489" y="4632"/>
                  </a:lnTo>
                  <a:lnTo>
                    <a:pt x="5489" y="3834"/>
                  </a:lnTo>
                  <a:lnTo>
                    <a:pt x="6239" y="3822"/>
                  </a:lnTo>
                  <a:close/>
                  <a:moveTo>
                    <a:pt x="1560" y="5441"/>
                  </a:moveTo>
                  <a:lnTo>
                    <a:pt x="1560" y="6239"/>
                  </a:lnTo>
                  <a:lnTo>
                    <a:pt x="774" y="6239"/>
                  </a:lnTo>
                  <a:lnTo>
                    <a:pt x="774" y="5441"/>
                  </a:lnTo>
                  <a:close/>
                  <a:moveTo>
                    <a:pt x="3144" y="5429"/>
                  </a:moveTo>
                  <a:lnTo>
                    <a:pt x="3144" y="6239"/>
                  </a:lnTo>
                  <a:lnTo>
                    <a:pt x="2370" y="6239"/>
                  </a:lnTo>
                  <a:lnTo>
                    <a:pt x="2370" y="5429"/>
                  </a:lnTo>
                  <a:close/>
                  <a:moveTo>
                    <a:pt x="4703" y="5441"/>
                  </a:moveTo>
                  <a:lnTo>
                    <a:pt x="4703" y="6239"/>
                  </a:lnTo>
                  <a:lnTo>
                    <a:pt x="3929" y="6239"/>
                  </a:lnTo>
                  <a:lnTo>
                    <a:pt x="3929" y="5441"/>
                  </a:lnTo>
                  <a:close/>
                  <a:moveTo>
                    <a:pt x="6239" y="5441"/>
                  </a:moveTo>
                  <a:lnTo>
                    <a:pt x="6239" y="6239"/>
                  </a:lnTo>
                  <a:lnTo>
                    <a:pt x="5489" y="6239"/>
                  </a:lnTo>
                  <a:lnTo>
                    <a:pt x="5489" y="5441"/>
                  </a:lnTo>
                  <a:close/>
                  <a:moveTo>
                    <a:pt x="1560" y="7025"/>
                  </a:moveTo>
                  <a:lnTo>
                    <a:pt x="1560" y="7834"/>
                  </a:lnTo>
                  <a:lnTo>
                    <a:pt x="774" y="7834"/>
                  </a:lnTo>
                  <a:lnTo>
                    <a:pt x="774" y="7025"/>
                  </a:lnTo>
                  <a:close/>
                  <a:moveTo>
                    <a:pt x="3144" y="7025"/>
                  </a:moveTo>
                  <a:lnTo>
                    <a:pt x="3144" y="7834"/>
                  </a:lnTo>
                  <a:lnTo>
                    <a:pt x="2370" y="7834"/>
                  </a:lnTo>
                  <a:lnTo>
                    <a:pt x="2370" y="7025"/>
                  </a:lnTo>
                  <a:close/>
                  <a:moveTo>
                    <a:pt x="4703" y="7025"/>
                  </a:moveTo>
                  <a:lnTo>
                    <a:pt x="4703" y="7834"/>
                  </a:lnTo>
                  <a:lnTo>
                    <a:pt x="3929" y="7834"/>
                  </a:lnTo>
                  <a:lnTo>
                    <a:pt x="3929" y="7025"/>
                  </a:lnTo>
                  <a:close/>
                  <a:moveTo>
                    <a:pt x="1560" y="8608"/>
                  </a:moveTo>
                  <a:lnTo>
                    <a:pt x="1560" y="9418"/>
                  </a:lnTo>
                  <a:lnTo>
                    <a:pt x="774" y="9418"/>
                  </a:lnTo>
                  <a:lnTo>
                    <a:pt x="774" y="8608"/>
                  </a:lnTo>
                  <a:close/>
                  <a:moveTo>
                    <a:pt x="3144" y="8608"/>
                  </a:moveTo>
                  <a:lnTo>
                    <a:pt x="3144" y="9418"/>
                  </a:lnTo>
                  <a:lnTo>
                    <a:pt x="2370" y="9418"/>
                  </a:lnTo>
                  <a:lnTo>
                    <a:pt x="2370" y="8608"/>
                  </a:lnTo>
                  <a:close/>
                  <a:moveTo>
                    <a:pt x="4703" y="8608"/>
                  </a:moveTo>
                  <a:lnTo>
                    <a:pt x="4703" y="9418"/>
                  </a:lnTo>
                  <a:lnTo>
                    <a:pt x="3929" y="9418"/>
                  </a:lnTo>
                  <a:lnTo>
                    <a:pt x="3929" y="8608"/>
                  </a:lnTo>
                  <a:close/>
                  <a:moveTo>
                    <a:pt x="6239" y="7025"/>
                  </a:moveTo>
                  <a:lnTo>
                    <a:pt x="6239" y="9418"/>
                  </a:lnTo>
                  <a:lnTo>
                    <a:pt x="5489" y="9418"/>
                  </a:lnTo>
                  <a:lnTo>
                    <a:pt x="5489" y="7025"/>
                  </a:lnTo>
                  <a:close/>
                  <a:moveTo>
                    <a:pt x="393" y="0"/>
                  </a:moveTo>
                  <a:cubicBezTo>
                    <a:pt x="167" y="0"/>
                    <a:pt x="0" y="179"/>
                    <a:pt x="0" y="393"/>
                  </a:cubicBezTo>
                  <a:lnTo>
                    <a:pt x="0" y="9811"/>
                  </a:lnTo>
                  <a:cubicBezTo>
                    <a:pt x="0" y="10025"/>
                    <a:pt x="179" y="10204"/>
                    <a:pt x="393" y="10204"/>
                  </a:cubicBezTo>
                  <a:lnTo>
                    <a:pt x="6656" y="10204"/>
                  </a:lnTo>
                  <a:cubicBezTo>
                    <a:pt x="6870" y="10204"/>
                    <a:pt x="7049" y="10025"/>
                    <a:pt x="7049" y="9811"/>
                  </a:cubicBezTo>
                  <a:lnTo>
                    <a:pt x="7049" y="393"/>
                  </a:lnTo>
                  <a:cubicBezTo>
                    <a:pt x="7049" y="179"/>
                    <a:pt x="6870" y="0"/>
                    <a:pt x="6656"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010" name="Google Shape;2010;p82"/>
            <p:cNvSpPr/>
            <p:nvPr/>
          </p:nvSpPr>
          <p:spPr>
            <a:xfrm>
              <a:off x="3629848" y="1911156"/>
              <a:ext cx="62236" cy="378302"/>
            </a:xfrm>
            <a:custGeom>
              <a:rect b="b" l="l" r="r" t="t"/>
              <a:pathLst>
                <a:path extrusionOk="0" h="13324" w="2192">
                  <a:moveTo>
                    <a:pt x="1406" y="1929"/>
                  </a:moveTo>
                  <a:lnTo>
                    <a:pt x="1406" y="2965"/>
                  </a:lnTo>
                  <a:lnTo>
                    <a:pt x="787" y="2965"/>
                  </a:lnTo>
                  <a:lnTo>
                    <a:pt x="787" y="1929"/>
                  </a:lnTo>
                  <a:close/>
                  <a:moveTo>
                    <a:pt x="1406" y="3751"/>
                  </a:moveTo>
                  <a:lnTo>
                    <a:pt x="1406" y="9478"/>
                  </a:lnTo>
                  <a:lnTo>
                    <a:pt x="787" y="9478"/>
                  </a:lnTo>
                  <a:lnTo>
                    <a:pt x="787" y="3751"/>
                  </a:lnTo>
                  <a:close/>
                  <a:moveTo>
                    <a:pt x="1406" y="10263"/>
                  </a:moveTo>
                  <a:lnTo>
                    <a:pt x="1406" y="11145"/>
                  </a:lnTo>
                  <a:cubicBezTo>
                    <a:pt x="1406" y="11478"/>
                    <a:pt x="1311" y="11811"/>
                    <a:pt x="1132" y="12097"/>
                  </a:cubicBezTo>
                  <a:lnTo>
                    <a:pt x="1084" y="12168"/>
                  </a:lnTo>
                  <a:lnTo>
                    <a:pt x="1037" y="12085"/>
                  </a:lnTo>
                  <a:cubicBezTo>
                    <a:pt x="870" y="11799"/>
                    <a:pt x="787" y="11478"/>
                    <a:pt x="787" y="11156"/>
                  </a:cubicBezTo>
                  <a:lnTo>
                    <a:pt x="787" y="10263"/>
                  </a:lnTo>
                  <a:close/>
                  <a:moveTo>
                    <a:pt x="1096" y="0"/>
                  </a:moveTo>
                  <a:cubicBezTo>
                    <a:pt x="900" y="0"/>
                    <a:pt x="703" y="131"/>
                    <a:pt x="703" y="393"/>
                  </a:cubicBezTo>
                  <a:lnTo>
                    <a:pt x="703" y="1143"/>
                  </a:lnTo>
                  <a:lnTo>
                    <a:pt x="394" y="1143"/>
                  </a:lnTo>
                  <a:cubicBezTo>
                    <a:pt x="180" y="1143"/>
                    <a:pt x="1" y="1322"/>
                    <a:pt x="1" y="1536"/>
                  </a:cubicBezTo>
                  <a:lnTo>
                    <a:pt x="1" y="11168"/>
                  </a:lnTo>
                  <a:cubicBezTo>
                    <a:pt x="1" y="11633"/>
                    <a:pt x="132" y="12085"/>
                    <a:pt x="370" y="12490"/>
                  </a:cubicBezTo>
                  <a:lnTo>
                    <a:pt x="751" y="13133"/>
                  </a:lnTo>
                  <a:cubicBezTo>
                    <a:pt x="823" y="13252"/>
                    <a:pt x="942" y="13323"/>
                    <a:pt x="1084" y="13323"/>
                  </a:cubicBezTo>
                  <a:cubicBezTo>
                    <a:pt x="1215" y="13323"/>
                    <a:pt x="1346" y="13252"/>
                    <a:pt x="1418" y="13133"/>
                  </a:cubicBezTo>
                  <a:lnTo>
                    <a:pt x="1799" y="12514"/>
                  </a:lnTo>
                  <a:cubicBezTo>
                    <a:pt x="2049" y="12097"/>
                    <a:pt x="2192" y="11621"/>
                    <a:pt x="2192" y="11145"/>
                  </a:cubicBezTo>
                  <a:lnTo>
                    <a:pt x="2192" y="9871"/>
                  </a:lnTo>
                  <a:lnTo>
                    <a:pt x="2192" y="1536"/>
                  </a:lnTo>
                  <a:cubicBezTo>
                    <a:pt x="2192" y="1322"/>
                    <a:pt x="2013" y="1143"/>
                    <a:pt x="1799" y="1143"/>
                  </a:cubicBezTo>
                  <a:lnTo>
                    <a:pt x="1489" y="1143"/>
                  </a:lnTo>
                  <a:lnTo>
                    <a:pt x="1489" y="393"/>
                  </a:lnTo>
                  <a:cubicBezTo>
                    <a:pt x="1489" y="131"/>
                    <a:pt x="1293" y="0"/>
                    <a:pt x="1096"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grpSp>
      <p:grpSp>
        <p:nvGrpSpPr>
          <p:cNvPr id="2011" name="Google Shape;2011;p82"/>
          <p:cNvGrpSpPr/>
          <p:nvPr/>
        </p:nvGrpSpPr>
        <p:grpSpPr>
          <a:xfrm>
            <a:off x="6525913" y="7311887"/>
            <a:ext cx="549480" cy="549975"/>
            <a:chOff x="2584948" y="3110881"/>
            <a:chExt cx="377961" cy="378302"/>
          </a:xfrm>
        </p:grpSpPr>
        <p:sp>
          <p:nvSpPr>
            <p:cNvPr id="2012" name="Google Shape;2012;p82"/>
            <p:cNvSpPr/>
            <p:nvPr/>
          </p:nvSpPr>
          <p:spPr>
            <a:xfrm>
              <a:off x="2584948" y="3110881"/>
              <a:ext cx="377961" cy="378302"/>
            </a:xfrm>
            <a:custGeom>
              <a:rect b="b" l="l" r="r" t="t"/>
              <a:pathLst>
                <a:path extrusionOk="0" h="13324" w="13312">
                  <a:moveTo>
                    <a:pt x="9812" y="786"/>
                  </a:moveTo>
                  <a:lnTo>
                    <a:pt x="9812" y="1679"/>
                  </a:lnTo>
                  <a:lnTo>
                    <a:pt x="3489" y="1679"/>
                  </a:lnTo>
                  <a:lnTo>
                    <a:pt x="3489" y="786"/>
                  </a:lnTo>
                  <a:close/>
                  <a:moveTo>
                    <a:pt x="2715" y="1310"/>
                  </a:moveTo>
                  <a:lnTo>
                    <a:pt x="2715" y="2584"/>
                  </a:lnTo>
                  <a:lnTo>
                    <a:pt x="1370" y="2584"/>
                  </a:lnTo>
                  <a:lnTo>
                    <a:pt x="2715" y="1310"/>
                  </a:lnTo>
                  <a:close/>
                  <a:moveTo>
                    <a:pt x="10170" y="3905"/>
                  </a:moveTo>
                  <a:cubicBezTo>
                    <a:pt x="10181" y="3905"/>
                    <a:pt x="10193" y="3906"/>
                    <a:pt x="10204" y="3906"/>
                  </a:cubicBezTo>
                  <a:cubicBezTo>
                    <a:pt x="11502" y="3906"/>
                    <a:pt x="12550" y="4953"/>
                    <a:pt x="12550" y="6251"/>
                  </a:cubicBezTo>
                  <a:cubicBezTo>
                    <a:pt x="12523" y="7747"/>
                    <a:pt x="11359" y="8577"/>
                    <a:pt x="10191" y="8577"/>
                  </a:cubicBezTo>
                  <a:cubicBezTo>
                    <a:pt x="9284" y="8577"/>
                    <a:pt x="8375" y="8078"/>
                    <a:pt x="7990" y="7001"/>
                  </a:cubicBezTo>
                  <a:cubicBezTo>
                    <a:pt x="7978" y="6966"/>
                    <a:pt x="7966" y="6930"/>
                    <a:pt x="7954" y="6894"/>
                  </a:cubicBezTo>
                  <a:cubicBezTo>
                    <a:pt x="7517" y="5453"/>
                    <a:pt x="8651" y="3905"/>
                    <a:pt x="10170" y="3905"/>
                  </a:cubicBezTo>
                  <a:close/>
                  <a:moveTo>
                    <a:pt x="9812" y="2453"/>
                  </a:moveTo>
                  <a:lnTo>
                    <a:pt x="9812" y="3144"/>
                  </a:lnTo>
                  <a:cubicBezTo>
                    <a:pt x="8811" y="3263"/>
                    <a:pt x="7918" y="3882"/>
                    <a:pt x="7454" y="4775"/>
                  </a:cubicBezTo>
                  <a:lnTo>
                    <a:pt x="4251" y="4775"/>
                  </a:lnTo>
                  <a:cubicBezTo>
                    <a:pt x="3727" y="4775"/>
                    <a:pt x="3727" y="5561"/>
                    <a:pt x="4251" y="5561"/>
                  </a:cubicBezTo>
                  <a:lnTo>
                    <a:pt x="7156" y="5561"/>
                  </a:lnTo>
                  <a:cubicBezTo>
                    <a:pt x="7073" y="5918"/>
                    <a:pt x="7061" y="6299"/>
                    <a:pt x="7109" y="6680"/>
                  </a:cubicBezTo>
                  <a:lnTo>
                    <a:pt x="4251" y="6680"/>
                  </a:lnTo>
                  <a:cubicBezTo>
                    <a:pt x="3763" y="6704"/>
                    <a:pt x="3763" y="7430"/>
                    <a:pt x="4251" y="7454"/>
                  </a:cubicBezTo>
                  <a:lnTo>
                    <a:pt x="7347" y="7454"/>
                  </a:lnTo>
                  <a:cubicBezTo>
                    <a:pt x="7776" y="8490"/>
                    <a:pt x="8716" y="9204"/>
                    <a:pt x="9812" y="9359"/>
                  </a:cubicBezTo>
                  <a:lnTo>
                    <a:pt x="9812" y="10085"/>
                  </a:lnTo>
                  <a:lnTo>
                    <a:pt x="9431" y="10085"/>
                  </a:lnTo>
                  <a:cubicBezTo>
                    <a:pt x="9216" y="10085"/>
                    <a:pt x="9038" y="10252"/>
                    <a:pt x="9038" y="10466"/>
                  </a:cubicBezTo>
                  <a:lnTo>
                    <a:pt x="9038" y="12550"/>
                  </a:lnTo>
                  <a:lnTo>
                    <a:pt x="787" y="12550"/>
                  </a:lnTo>
                  <a:lnTo>
                    <a:pt x="787" y="3358"/>
                  </a:lnTo>
                  <a:lnTo>
                    <a:pt x="3108" y="3358"/>
                  </a:lnTo>
                  <a:cubicBezTo>
                    <a:pt x="3323" y="3358"/>
                    <a:pt x="3489" y="3191"/>
                    <a:pt x="3489" y="2965"/>
                  </a:cubicBezTo>
                  <a:lnTo>
                    <a:pt x="3489" y="2453"/>
                  </a:lnTo>
                  <a:close/>
                  <a:moveTo>
                    <a:pt x="10597" y="10859"/>
                  </a:moveTo>
                  <a:lnTo>
                    <a:pt x="10597" y="12550"/>
                  </a:lnTo>
                  <a:lnTo>
                    <a:pt x="9823" y="12550"/>
                  </a:lnTo>
                  <a:lnTo>
                    <a:pt x="9823" y="10859"/>
                  </a:lnTo>
                  <a:close/>
                  <a:moveTo>
                    <a:pt x="3108" y="1"/>
                  </a:moveTo>
                  <a:cubicBezTo>
                    <a:pt x="3001" y="1"/>
                    <a:pt x="2906" y="48"/>
                    <a:pt x="2834" y="108"/>
                  </a:cubicBezTo>
                  <a:lnTo>
                    <a:pt x="132" y="2691"/>
                  </a:lnTo>
                  <a:cubicBezTo>
                    <a:pt x="48" y="2763"/>
                    <a:pt x="1" y="2870"/>
                    <a:pt x="13" y="2977"/>
                  </a:cubicBezTo>
                  <a:lnTo>
                    <a:pt x="13" y="12931"/>
                  </a:lnTo>
                  <a:cubicBezTo>
                    <a:pt x="13" y="13157"/>
                    <a:pt x="179" y="13324"/>
                    <a:pt x="394" y="13324"/>
                  </a:cubicBezTo>
                  <a:lnTo>
                    <a:pt x="10990" y="13324"/>
                  </a:lnTo>
                  <a:cubicBezTo>
                    <a:pt x="11205" y="13324"/>
                    <a:pt x="11383" y="13157"/>
                    <a:pt x="11383" y="12931"/>
                  </a:cubicBezTo>
                  <a:lnTo>
                    <a:pt x="11383" y="10466"/>
                  </a:lnTo>
                  <a:cubicBezTo>
                    <a:pt x="11383" y="10252"/>
                    <a:pt x="11205" y="10073"/>
                    <a:pt x="10990" y="10073"/>
                  </a:cubicBezTo>
                  <a:lnTo>
                    <a:pt x="10597" y="10073"/>
                  </a:lnTo>
                  <a:lnTo>
                    <a:pt x="10597" y="9347"/>
                  </a:lnTo>
                  <a:cubicBezTo>
                    <a:pt x="12145" y="9144"/>
                    <a:pt x="13312" y="7811"/>
                    <a:pt x="13312" y="6251"/>
                  </a:cubicBezTo>
                  <a:cubicBezTo>
                    <a:pt x="13312" y="4680"/>
                    <a:pt x="12145" y="3358"/>
                    <a:pt x="10597" y="3144"/>
                  </a:cubicBezTo>
                  <a:lnTo>
                    <a:pt x="10597" y="393"/>
                  </a:lnTo>
                  <a:cubicBezTo>
                    <a:pt x="10597" y="358"/>
                    <a:pt x="10597" y="310"/>
                    <a:pt x="10585" y="274"/>
                  </a:cubicBezTo>
                  <a:cubicBezTo>
                    <a:pt x="10526" y="120"/>
                    <a:pt x="10383" y="1"/>
                    <a:pt x="10204"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013" name="Google Shape;2013;p82"/>
            <p:cNvSpPr/>
            <p:nvPr/>
          </p:nvSpPr>
          <p:spPr>
            <a:xfrm>
              <a:off x="2646474" y="3246427"/>
              <a:ext cx="25724" cy="22288"/>
            </a:xfrm>
            <a:custGeom>
              <a:rect b="b" l="l" r="r" t="t"/>
              <a:pathLst>
                <a:path extrusionOk="0" h="785" w="906">
                  <a:moveTo>
                    <a:pt x="525" y="1"/>
                  </a:moveTo>
                  <a:cubicBezTo>
                    <a:pt x="167" y="1"/>
                    <a:pt x="1" y="418"/>
                    <a:pt x="239" y="668"/>
                  </a:cubicBezTo>
                  <a:cubicBezTo>
                    <a:pt x="320" y="749"/>
                    <a:pt x="418" y="785"/>
                    <a:pt x="514" y="785"/>
                  </a:cubicBezTo>
                  <a:cubicBezTo>
                    <a:pt x="715" y="785"/>
                    <a:pt x="906" y="627"/>
                    <a:pt x="906" y="394"/>
                  </a:cubicBezTo>
                  <a:cubicBezTo>
                    <a:pt x="906" y="179"/>
                    <a:pt x="739" y="1"/>
                    <a:pt x="525"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014" name="Google Shape;2014;p82"/>
            <p:cNvSpPr/>
            <p:nvPr/>
          </p:nvSpPr>
          <p:spPr>
            <a:xfrm>
              <a:off x="2646474" y="3300174"/>
              <a:ext cx="25724" cy="22288"/>
            </a:xfrm>
            <a:custGeom>
              <a:rect b="b" l="l" r="r" t="t"/>
              <a:pathLst>
                <a:path extrusionOk="0" h="785" w="906">
                  <a:moveTo>
                    <a:pt x="525" y="1"/>
                  </a:moveTo>
                  <a:cubicBezTo>
                    <a:pt x="167" y="1"/>
                    <a:pt x="1" y="418"/>
                    <a:pt x="239" y="668"/>
                  </a:cubicBezTo>
                  <a:cubicBezTo>
                    <a:pt x="320" y="749"/>
                    <a:pt x="418" y="785"/>
                    <a:pt x="514" y="785"/>
                  </a:cubicBezTo>
                  <a:cubicBezTo>
                    <a:pt x="715" y="785"/>
                    <a:pt x="906" y="627"/>
                    <a:pt x="906" y="394"/>
                  </a:cubicBezTo>
                  <a:cubicBezTo>
                    <a:pt x="906" y="180"/>
                    <a:pt x="739" y="1"/>
                    <a:pt x="525"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015" name="Google Shape;2015;p82"/>
            <p:cNvSpPr/>
            <p:nvPr/>
          </p:nvSpPr>
          <p:spPr>
            <a:xfrm>
              <a:off x="2691789" y="3353949"/>
              <a:ext cx="92645" cy="22317"/>
            </a:xfrm>
            <a:custGeom>
              <a:rect b="b" l="l" r="r" t="t"/>
              <a:pathLst>
                <a:path extrusionOk="0" h="786" w="3263">
                  <a:moveTo>
                    <a:pt x="488" y="0"/>
                  </a:moveTo>
                  <a:cubicBezTo>
                    <a:pt x="0" y="36"/>
                    <a:pt x="0" y="750"/>
                    <a:pt x="488" y="786"/>
                  </a:cubicBezTo>
                  <a:lnTo>
                    <a:pt x="2774" y="786"/>
                  </a:lnTo>
                  <a:cubicBezTo>
                    <a:pt x="3262" y="750"/>
                    <a:pt x="3262" y="36"/>
                    <a:pt x="2774"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016" name="Google Shape;2016;p82"/>
            <p:cNvSpPr/>
            <p:nvPr/>
          </p:nvSpPr>
          <p:spPr>
            <a:xfrm>
              <a:off x="2646474" y="3353949"/>
              <a:ext cx="25724" cy="22260"/>
            </a:xfrm>
            <a:custGeom>
              <a:rect b="b" l="l" r="r" t="t"/>
              <a:pathLst>
                <a:path extrusionOk="0" h="784" w="906">
                  <a:moveTo>
                    <a:pt x="525" y="0"/>
                  </a:moveTo>
                  <a:cubicBezTo>
                    <a:pt x="167" y="0"/>
                    <a:pt x="1" y="417"/>
                    <a:pt x="239" y="667"/>
                  </a:cubicBezTo>
                  <a:cubicBezTo>
                    <a:pt x="320" y="748"/>
                    <a:pt x="418" y="784"/>
                    <a:pt x="514" y="784"/>
                  </a:cubicBezTo>
                  <a:cubicBezTo>
                    <a:pt x="715" y="784"/>
                    <a:pt x="906" y="627"/>
                    <a:pt x="906" y="393"/>
                  </a:cubicBezTo>
                  <a:cubicBezTo>
                    <a:pt x="906" y="179"/>
                    <a:pt x="739" y="0"/>
                    <a:pt x="525"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017" name="Google Shape;2017;p82"/>
            <p:cNvSpPr/>
            <p:nvPr/>
          </p:nvSpPr>
          <p:spPr>
            <a:xfrm>
              <a:off x="2690766" y="3408037"/>
              <a:ext cx="71010" cy="21976"/>
            </a:xfrm>
            <a:custGeom>
              <a:rect b="b" l="l" r="r" t="t"/>
              <a:pathLst>
                <a:path extrusionOk="0" h="774" w="2501">
                  <a:moveTo>
                    <a:pt x="524" y="0"/>
                  </a:moveTo>
                  <a:cubicBezTo>
                    <a:pt x="0" y="0"/>
                    <a:pt x="0" y="774"/>
                    <a:pt x="524" y="774"/>
                  </a:cubicBezTo>
                  <a:lnTo>
                    <a:pt x="1977" y="774"/>
                  </a:lnTo>
                  <a:cubicBezTo>
                    <a:pt x="2501" y="774"/>
                    <a:pt x="2501" y="0"/>
                    <a:pt x="1977"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018" name="Google Shape;2018;p82"/>
            <p:cNvSpPr/>
            <p:nvPr/>
          </p:nvSpPr>
          <p:spPr>
            <a:xfrm>
              <a:off x="2646474" y="3407696"/>
              <a:ext cx="25724" cy="22260"/>
            </a:xfrm>
            <a:custGeom>
              <a:rect b="b" l="l" r="r" t="t"/>
              <a:pathLst>
                <a:path extrusionOk="0" h="784" w="906">
                  <a:moveTo>
                    <a:pt x="525" y="0"/>
                  </a:moveTo>
                  <a:cubicBezTo>
                    <a:pt x="167" y="0"/>
                    <a:pt x="1" y="417"/>
                    <a:pt x="239" y="667"/>
                  </a:cubicBezTo>
                  <a:cubicBezTo>
                    <a:pt x="320" y="748"/>
                    <a:pt x="418" y="784"/>
                    <a:pt x="514" y="784"/>
                  </a:cubicBezTo>
                  <a:cubicBezTo>
                    <a:pt x="715" y="784"/>
                    <a:pt x="906" y="627"/>
                    <a:pt x="906" y="393"/>
                  </a:cubicBezTo>
                  <a:cubicBezTo>
                    <a:pt x="906" y="179"/>
                    <a:pt x="739" y="0"/>
                    <a:pt x="525"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019" name="Google Shape;2019;p82"/>
            <p:cNvSpPr/>
            <p:nvPr/>
          </p:nvSpPr>
          <p:spPr>
            <a:xfrm>
              <a:off x="2836221" y="3262412"/>
              <a:ext cx="77057" cy="51220"/>
            </a:xfrm>
            <a:custGeom>
              <a:rect b="b" l="l" r="r" t="t"/>
              <a:pathLst>
                <a:path extrusionOk="0" h="1804" w="2714">
                  <a:moveTo>
                    <a:pt x="2152" y="1"/>
                  </a:moveTo>
                  <a:cubicBezTo>
                    <a:pt x="2064" y="1"/>
                    <a:pt x="1972" y="35"/>
                    <a:pt x="1890" y="117"/>
                  </a:cubicBezTo>
                  <a:lnTo>
                    <a:pt x="1128" y="879"/>
                  </a:lnTo>
                  <a:lnTo>
                    <a:pt x="807" y="605"/>
                  </a:lnTo>
                  <a:cubicBezTo>
                    <a:pt x="728" y="542"/>
                    <a:pt x="645" y="516"/>
                    <a:pt x="565" y="516"/>
                  </a:cubicBezTo>
                  <a:cubicBezTo>
                    <a:pt x="252" y="516"/>
                    <a:pt x="0" y="934"/>
                    <a:pt x="295" y="1200"/>
                  </a:cubicBezTo>
                  <a:lnTo>
                    <a:pt x="890" y="1712"/>
                  </a:lnTo>
                  <a:cubicBezTo>
                    <a:pt x="962" y="1773"/>
                    <a:pt x="1053" y="1803"/>
                    <a:pt x="1144" y="1803"/>
                  </a:cubicBezTo>
                  <a:cubicBezTo>
                    <a:pt x="1247" y="1803"/>
                    <a:pt x="1350" y="1764"/>
                    <a:pt x="1426" y="1688"/>
                  </a:cubicBezTo>
                  <a:lnTo>
                    <a:pt x="2438" y="676"/>
                  </a:lnTo>
                  <a:cubicBezTo>
                    <a:pt x="2713" y="391"/>
                    <a:pt x="2451" y="1"/>
                    <a:pt x="2152"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grpSp>
      <p:grpSp>
        <p:nvGrpSpPr>
          <p:cNvPr id="2020" name="Google Shape;2020;p82"/>
          <p:cNvGrpSpPr/>
          <p:nvPr/>
        </p:nvGrpSpPr>
        <p:grpSpPr>
          <a:xfrm>
            <a:off x="11214243" y="2968986"/>
            <a:ext cx="550883" cy="550883"/>
            <a:chOff x="6180432" y="1911156"/>
            <a:chExt cx="378302" cy="378302"/>
          </a:xfrm>
        </p:grpSpPr>
        <p:sp>
          <p:nvSpPr>
            <p:cNvPr id="2021" name="Google Shape;2021;p82"/>
            <p:cNvSpPr/>
            <p:nvPr/>
          </p:nvSpPr>
          <p:spPr>
            <a:xfrm>
              <a:off x="6237217" y="2057519"/>
              <a:ext cx="95370" cy="164676"/>
            </a:xfrm>
            <a:custGeom>
              <a:rect b="b" l="l" r="r" t="t"/>
              <a:pathLst>
                <a:path extrusionOk="0" h="5800" w="3359">
                  <a:moveTo>
                    <a:pt x="2573" y="787"/>
                  </a:moveTo>
                  <a:lnTo>
                    <a:pt x="2573" y="1668"/>
                  </a:lnTo>
                  <a:lnTo>
                    <a:pt x="775" y="1668"/>
                  </a:lnTo>
                  <a:lnTo>
                    <a:pt x="775" y="787"/>
                  </a:lnTo>
                  <a:close/>
                  <a:moveTo>
                    <a:pt x="2573" y="2477"/>
                  </a:moveTo>
                  <a:lnTo>
                    <a:pt x="2573" y="3358"/>
                  </a:lnTo>
                  <a:lnTo>
                    <a:pt x="775" y="3358"/>
                  </a:lnTo>
                  <a:lnTo>
                    <a:pt x="775" y="2477"/>
                  </a:lnTo>
                  <a:close/>
                  <a:moveTo>
                    <a:pt x="2573" y="4132"/>
                  </a:moveTo>
                  <a:lnTo>
                    <a:pt x="2573" y="5025"/>
                  </a:lnTo>
                  <a:lnTo>
                    <a:pt x="775" y="5025"/>
                  </a:lnTo>
                  <a:lnTo>
                    <a:pt x="775" y="4132"/>
                  </a:lnTo>
                  <a:close/>
                  <a:moveTo>
                    <a:pt x="382" y="1"/>
                  </a:moveTo>
                  <a:cubicBezTo>
                    <a:pt x="168" y="1"/>
                    <a:pt x="1" y="179"/>
                    <a:pt x="1" y="394"/>
                  </a:cubicBezTo>
                  <a:lnTo>
                    <a:pt x="1" y="5418"/>
                  </a:lnTo>
                  <a:cubicBezTo>
                    <a:pt x="1" y="5632"/>
                    <a:pt x="168" y="5799"/>
                    <a:pt x="382" y="5799"/>
                  </a:cubicBezTo>
                  <a:lnTo>
                    <a:pt x="2966" y="5799"/>
                  </a:lnTo>
                  <a:cubicBezTo>
                    <a:pt x="3180" y="5799"/>
                    <a:pt x="3358" y="5632"/>
                    <a:pt x="3358" y="5418"/>
                  </a:cubicBezTo>
                  <a:lnTo>
                    <a:pt x="3358" y="394"/>
                  </a:lnTo>
                  <a:cubicBezTo>
                    <a:pt x="3358" y="179"/>
                    <a:pt x="3180" y="1"/>
                    <a:pt x="2966"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022" name="Google Shape;2022;p82"/>
            <p:cNvSpPr/>
            <p:nvPr/>
          </p:nvSpPr>
          <p:spPr>
            <a:xfrm>
              <a:off x="6180432" y="1911156"/>
              <a:ext cx="378302" cy="378302"/>
            </a:xfrm>
            <a:custGeom>
              <a:rect b="b" l="l" r="r" t="t"/>
              <a:pathLst>
                <a:path extrusionOk="0" h="13324" w="13324">
                  <a:moveTo>
                    <a:pt x="12026" y="786"/>
                  </a:moveTo>
                  <a:cubicBezTo>
                    <a:pt x="12312" y="786"/>
                    <a:pt x="12538" y="1012"/>
                    <a:pt x="12538" y="1298"/>
                  </a:cubicBezTo>
                  <a:lnTo>
                    <a:pt x="12538" y="3072"/>
                  </a:lnTo>
                  <a:lnTo>
                    <a:pt x="786" y="3072"/>
                  </a:lnTo>
                  <a:lnTo>
                    <a:pt x="786" y="1298"/>
                  </a:lnTo>
                  <a:cubicBezTo>
                    <a:pt x="786" y="1012"/>
                    <a:pt x="1013" y="786"/>
                    <a:pt x="1287" y="786"/>
                  </a:cubicBezTo>
                  <a:close/>
                  <a:moveTo>
                    <a:pt x="12538" y="3858"/>
                  </a:moveTo>
                  <a:lnTo>
                    <a:pt x="12538" y="12026"/>
                  </a:lnTo>
                  <a:cubicBezTo>
                    <a:pt x="12538" y="12311"/>
                    <a:pt x="12312" y="12538"/>
                    <a:pt x="12026" y="12549"/>
                  </a:cubicBezTo>
                  <a:lnTo>
                    <a:pt x="12026" y="12538"/>
                  </a:lnTo>
                  <a:lnTo>
                    <a:pt x="1298" y="12538"/>
                  </a:lnTo>
                  <a:cubicBezTo>
                    <a:pt x="1013" y="12538"/>
                    <a:pt x="775" y="12311"/>
                    <a:pt x="775" y="12026"/>
                  </a:cubicBezTo>
                  <a:lnTo>
                    <a:pt x="775" y="3858"/>
                  </a:lnTo>
                  <a:close/>
                  <a:moveTo>
                    <a:pt x="1298" y="0"/>
                  </a:moveTo>
                  <a:cubicBezTo>
                    <a:pt x="584" y="0"/>
                    <a:pt x="1" y="584"/>
                    <a:pt x="1" y="1298"/>
                  </a:cubicBezTo>
                  <a:lnTo>
                    <a:pt x="1" y="12026"/>
                  </a:lnTo>
                  <a:cubicBezTo>
                    <a:pt x="1" y="12740"/>
                    <a:pt x="584" y="13323"/>
                    <a:pt x="1298" y="13323"/>
                  </a:cubicBezTo>
                  <a:lnTo>
                    <a:pt x="12026" y="13323"/>
                  </a:lnTo>
                  <a:cubicBezTo>
                    <a:pt x="12740" y="13323"/>
                    <a:pt x="13324" y="12740"/>
                    <a:pt x="13324" y="12026"/>
                  </a:cubicBezTo>
                  <a:lnTo>
                    <a:pt x="13324" y="1298"/>
                  </a:lnTo>
                  <a:cubicBezTo>
                    <a:pt x="13324" y="584"/>
                    <a:pt x="12740" y="0"/>
                    <a:pt x="12026"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023" name="Google Shape;2023;p82"/>
            <p:cNvSpPr/>
            <p:nvPr/>
          </p:nvSpPr>
          <p:spPr>
            <a:xfrm>
              <a:off x="6224724" y="1955505"/>
              <a:ext cx="26064" cy="22600"/>
            </a:xfrm>
            <a:custGeom>
              <a:rect b="b" l="l" r="r" t="t"/>
              <a:pathLst>
                <a:path extrusionOk="0" h="796" w="918">
                  <a:moveTo>
                    <a:pt x="399" y="1"/>
                  </a:moveTo>
                  <a:cubicBezTo>
                    <a:pt x="197" y="1"/>
                    <a:pt x="0" y="161"/>
                    <a:pt x="0" y="403"/>
                  </a:cubicBezTo>
                  <a:cubicBezTo>
                    <a:pt x="0" y="617"/>
                    <a:pt x="179" y="796"/>
                    <a:pt x="393" y="796"/>
                  </a:cubicBezTo>
                  <a:cubicBezTo>
                    <a:pt x="739" y="796"/>
                    <a:pt x="917" y="367"/>
                    <a:pt x="667" y="117"/>
                  </a:cubicBezTo>
                  <a:cubicBezTo>
                    <a:pt x="590" y="37"/>
                    <a:pt x="494" y="1"/>
                    <a:pt x="399"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024" name="Google Shape;2024;p82"/>
            <p:cNvSpPr/>
            <p:nvPr/>
          </p:nvSpPr>
          <p:spPr>
            <a:xfrm>
              <a:off x="6270010" y="1955505"/>
              <a:ext cx="26405" cy="22600"/>
            </a:xfrm>
            <a:custGeom>
              <a:rect b="b" l="l" r="r" t="t"/>
              <a:pathLst>
                <a:path extrusionOk="0" h="796" w="930">
                  <a:moveTo>
                    <a:pt x="403" y="1"/>
                  </a:moveTo>
                  <a:cubicBezTo>
                    <a:pt x="198" y="1"/>
                    <a:pt x="1" y="161"/>
                    <a:pt x="1" y="403"/>
                  </a:cubicBezTo>
                  <a:cubicBezTo>
                    <a:pt x="1" y="617"/>
                    <a:pt x="179" y="784"/>
                    <a:pt x="394" y="796"/>
                  </a:cubicBezTo>
                  <a:cubicBezTo>
                    <a:pt x="751" y="796"/>
                    <a:pt x="929" y="367"/>
                    <a:pt x="679" y="117"/>
                  </a:cubicBezTo>
                  <a:cubicBezTo>
                    <a:pt x="599" y="37"/>
                    <a:pt x="500" y="1"/>
                    <a:pt x="403"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025" name="Google Shape;2025;p82"/>
            <p:cNvSpPr/>
            <p:nvPr/>
          </p:nvSpPr>
          <p:spPr>
            <a:xfrm>
              <a:off x="6317681" y="1955505"/>
              <a:ext cx="26064" cy="22600"/>
            </a:xfrm>
            <a:custGeom>
              <a:rect b="b" l="l" r="r" t="t"/>
              <a:pathLst>
                <a:path extrusionOk="0" h="796" w="918">
                  <a:moveTo>
                    <a:pt x="394" y="1"/>
                  </a:moveTo>
                  <a:cubicBezTo>
                    <a:pt x="192" y="1"/>
                    <a:pt x="1" y="161"/>
                    <a:pt x="1" y="403"/>
                  </a:cubicBezTo>
                  <a:cubicBezTo>
                    <a:pt x="1" y="617"/>
                    <a:pt x="167" y="796"/>
                    <a:pt x="393" y="796"/>
                  </a:cubicBezTo>
                  <a:cubicBezTo>
                    <a:pt x="739" y="796"/>
                    <a:pt x="917" y="367"/>
                    <a:pt x="667" y="117"/>
                  </a:cubicBezTo>
                  <a:cubicBezTo>
                    <a:pt x="587" y="37"/>
                    <a:pt x="489" y="1"/>
                    <a:pt x="394"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026" name="Google Shape;2026;p82"/>
            <p:cNvSpPr/>
            <p:nvPr/>
          </p:nvSpPr>
          <p:spPr>
            <a:xfrm>
              <a:off x="6351411" y="2034578"/>
              <a:ext cx="151218" cy="215783"/>
            </a:xfrm>
            <a:custGeom>
              <a:rect b="b" l="l" r="r" t="t"/>
              <a:pathLst>
                <a:path extrusionOk="0" h="7600" w="5326">
                  <a:moveTo>
                    <a:pt x="1181" y="775"/>
                  </a:moveTo>
                  <a:cubicBezTo>
                    <a:pt x="1412" y="775"/>
                    <a:pt x="1579" y="1099"/>
                    <a:pt x="1337" y="1273"/>
                  </a:cubicBezTo>
                  <a:cubicBezTo>
                    <a:pt x="1282" y="1312"/>
                    <a:pt x="1227" y="1329"/>
                    <a:pt x="1175" y="1329"/>
                  </a:cubicBezTo>
                  <a:cubicBezTo>
                    <a:pt x="945" y="1329"/>
                    <a:pt x="782" y="998"/>
                    <a:pt x="1015" y="833"/>
                  </a:cubicBezTo>
                  <a:cubicBezTo>
                    <a:pt x="1071" y="792"/>
                    <a:pt x="1128" y="775"/>
                    <a:pt x="1181" y="775"/>
                  </a:cubicBezTo>
                  <a:close/>
                  <a:moveTo>
                    <a:pt x="4001" y="1352"/>
                  </a:moveTo>
                  <a:cubicBezTo>
                    <a:pt x="4018" y="1352"/>
                    <a:pt x="4034" y="1354"/>
                    <a:pt x="4051" y="1356"/>
                  </a:cubicBezTo>
                  <a:cubicBezTo>
                    <a:pt x="4206" y="1380"/>
                    <a:pt x="4301" y="1523"/>
                    <a:pt x="4278" y="1678"/>
                  </a:cubicBezTo>
                  <a:lnTo>
                    <a:pt x="4278" y="1666"/>
                  </a:lnTo>
                  <a:cubicBezTo>
                    <a:pt x="4256" y="1805"/>
                    <a:pt x="4139" y="1896"/>
                    <a:pt x="4012" y="1896"/>
                  </a:cubicBezTo>
                  <a:cubicBezTo>
                    <a:pt x="3997" y="1896"/>
                    <a:pt x="3983" y="1895"/>
                    <a:pt x="3968" y="1892"/>
                  </a:cubicBezTo>
                  <a:cubicBezTo>
                    <a:pt x="3944" y="1880"/>
                    <a:pt x="3932" y="1880"/>
                    <a:pt x="3908" y="1868"/>
                  </a:cubicBezTo>
                  <a:lnTo>
                    <a:pt x="3873" y="1856"/>
                  </a:lnTo>
                  <a:cubicBezTo>
                    <a:pt x="3777" y="1797"/>
                    <a:pt x="3730" y="1690"/>
                    <a:pt x="3742" y="1571"/>
                  </a:cubicBezTo>
                  <a:cubicBezTo>
                    <a:pt x="3754" y="1499"/>
                    <a:pt x="3789" y="1440"/>
                    <a:pt x="3849" y="1404"/>
                  </a:cubicBezTo>
                  <a:cubicBezTo>
                    <a:pt x="3894" y="1368"/>
                    <a:pt x="3947" y="1352"/>
                    <a:pt x="4001" y="1352"/>
                  </a:cubicBezTo>
                  <a:close/>
                  <a:moveTo>
                    <a:pt x="2322" y="3829"/>
                  </a:moveTo>
                  <a:cubicBezTo>
                    <a:pt x="2339" y="3829"/>
                    <a:pt x="2356" y="3830"/>
                    <a:pt x="2373" y="3833"/>
                  </a:cubicBezTo>
                  <a:cubicBezTo>
                    <a:pt x="2611" y="3881"/>
                    <a:pt x="2682" y="4178"/>
                    <a:pt x="2492" y="4321"/>
                  </a:cubicBezTo>
                  <a:lnTo>
                    <a:pt x="2468" y="4333"/>
                  </a:lnTo>
                  <a:lnTo>
                    <a:pt x="2432" y="4357"/>
                  </a:lnTo>
                  <a:cubicBezTo>
                    <a:pt x="2398" y="4365"/>
                    <a:pt x="2359" y="4374"/>
                    <a:pt x="2322" y="4374"/>
                  </a:cubicBezTo>
                  <a:cubicBezTo>
                    <a:pt x="2306" y="4374"/>
                    <a:pt x="2291" y="4372"/>
                    <a:pt x="2277" y="4369"/>
                  </a:cubicBezTo>
                  <a:cubicBezTo>
                    <a:pt x="2134" y="4345"/>
                    <a:pt x="2039" y="4202"/>
                    <a:pt x="2063" y="4047"/>
                  </a:cubicBezTo>
                  <a:cubicBezTo>
                    <a:pt x="2075" y="3988"/>
                    <a:pt x="2111" y="3916"/>
                    <a:pt x="2170" y="3881"/>
                  </a:cubicBezTo>
                  <a:cubicBezTo>
                    <a:pt x="2216" y="3844"/>
                    <a:pt x="2268" y="3829"/>
                    <a:pt x="2322" y="3829"/>
                  </a:cubicBezTo>
                  <a:close/>
                  <a:moveTo>
                    <a:pt x="3956" y="6286"/>
                  </a:moveTo>
                  <a:cubicBezTo>
                    <a:pt x="4123" y="6286"/>
                    <a:pt x="4254" y="6440"/>
                    <a:pt x="4230" y="6607"/>
                  </a:cubicBezTo>
                  <a:cubicBezTo>
                    <a:pt x="4218" y="6678"/>
                    <a:pt x="4182" y="6738"/>
                    <a:pt x="4123" y="6774"/>
                  </a:cubicBezTo>
                  <a:cubicBezTo>
                    <a:pt x="4077" y="6810"/>
                    <a:pt x="4025" y="6826"/>
                    <a:pt x="3971" y="6826"/>
                  </a:cubicBezTo>
                  <a:cubicBezTo>
                    <a:pt x="3954" y="6826"/>
                    <a:pt x="3937" y="6824"/>
                    <a:pt x="3920" y="6821"/>
                  </a:cubicBezTo>
                  <a:cubicBezTo>
                    <a:pt x="3766" y="6798"/>
                    <a:pt x="3670" y="6655"/>
                    <a:pt x="3694" y="6500"/>
                  </a:cubicBezTo>
                  <a:cubicBezTo>
                    <a:pt x="3706" y="6440"/>
                    <a:pt x="3742" y="6369"/>
                    <a:pt x="3801" y="6333"/>
                  </a:cubicBezTo>
                  <a:cubicBezTo>
                    <a:pt x="3849" y="6297"/>
                    <a:pt x="3897" y="6286"/>
                    <a:pt x="3956" y="6286"/>
                  </a:cubicBezTo>
                  <a:close/>
                  <a:moveTo>
                    <a:pt x="1175" y="0"/>
                  </a:moveTo>
                  <a:cubicBezTo>
                    <a:pt x="970" y="0"/>
                    <a:pt x="762" y="60"/>
                    <a:pt x="575" y="190"/>
                  </a:cubicBezTo>
                  <a:cubicBezTo>
                    <a:pt x="348" y="356"/>
                    <a:pt x="194" y="594"/>
                    <a:pt x="146" y="868"/>
                  </a:cubicBezTo>
                  <a:cubicBezTo>
                    <a:pt x="0" y="1614"/>
                    <a:pt x="593" y="2121"/>
                    <a:pt x="1196" y="2121"/>
                  </a:cubicBezTo>
                  <a:cubicBezTo>
                    <a:pt x="1526" y="2121"/>
                    <a:pt x="1860" y="1969"/>
                    <a:pt x="2075" y="1618"/>
                  </a:cubicBezTo>
                  <a:lnTo>
                    <a:pt x="2968" y="1773"/>
                  </a:lnTo>
                  <a:cubicBezTo>
                    <a:pt x="2992" y="1940"/>
                    <a:pt x="3063" y="2106"/>
                    <a:pt x="3158" y="2237"/>
                  </a:cubicBezTo>
                  <a:lnTo>
                    <a:pt x="2563" y="3083"/>
                  </a:lnTo>
                  <a:lnTo>
                    <a:pt x="2515" y="3071"/>
                  </a:lnTo>
                  <a:cubicBezTo>
                    <a:pt x="2443" y="3056"/>
                    <a:pt x="2371" y="3049"/>
                    <a:pt x="2301" y="3049"/>
                  </a:cubicBezTo>
                  <a:cubicBezTo>
                    <a:pt x="1798" y="3049"/>
                    <a:pt x="1349" y="3405"/>
                    <a:pt x="1265" y="3916"/>
                  </a:cubicBezTo>
                  <a:cubicBezTo>
                    <a:pt x="1158" y="4500"/>
                    <a:pt x="1563" y="5059"/>
                    <a:pt x="2146" y="5143"/>
                  </a:cubicBezTo>
                  <a:cubicBezTo>
                    <a:pt x="2208" y="5149"/>
                    <a:pt x="2266" y="5156"/>
                    <a:pt x="2325" y="5156"/>
                  </a:cubicBezTo>
                  <a:cubicBezTo>
                    <a:pt x="2367" y="5156"/>
                    <a:pt x="2411" y="5153"/>
                    <a:pt x="2456" y="5143"/>
                  </a:cubicBezTo>
                  <a:lnTo>
                    <a:pt x="3051" y="6012"/>
                  </a:lnTo>
                  <a:cubicBezTo>
                    <a:pt x="2682" y="6643"/>
                    <a:pt x="3063" y="7452"/>
                    <a:pt x="3777" y="7583"/>
                  </a:cubicBezTo>
                  <a:cubicBezTo>
                    <a:pt x="3839" y="7594"/>
                    <a:pt x="3901" y="7599"/>
                    <a:pt x="3963" y="7599"/>
                  </a:cubicBezTo>
                  <a:cubicBezTo>
                    <a:pt x="4177" y="7599"/>
                    <a:pt x="4388" y="7537"/>
                    <a:pt x="4563" y="7417"/>
                  </a:cubicBezTo>
                  <a:cubicBezTo>
                    <a:pt x="5325" y="6869"/>
                    <a:pt x="5063" y="5690"/>
                    <a:pt x="4147" y="5512"/>
                  </a:cubicBezTo>
                  <a:cubicBezTo>
                    <a:pt x="4088" y="5503"/>
                    <a:pt x="4030" y="5499"/>
                    <a:pt x="3973" y="5499"/>
                  </a:cubicBezTo>
                  <a:cubicBezTo>
                    <a:pt x="3870" y="5499"/>
                    <a:pt x="3770" y="5512"/>
                    <a:pt x="3670" y="5535"/>
                  </a:cubicBezTo>
                  <a:lnTo>
                    <a:pt x="3146" y="4773"/>
                  </a:lnTo>
                  <a:cubicBezTo>
                    <a:pt x="3432" y="4416"/>
                    <a:pt x="3456" y="3904"/>
                    <a:pt x="3206" y="3523"/>
                  </a:cubicBezTo>
                  <a:lnTo>
                    <a:pt x="3825" y="2654"/>
                  </a:lnTo>
                  <a:cubicBezTo>
                    <a:pt x="3897" y="2669"/>
                    <a:pt x="3969" y="2676"/>
                    <a:pt x="4040" y="2676"/>
                  </a:cubicBezTo>
                  <a:cubicBezTo>
                    <a:pt x="4543" y="2676"/>
                    <a:pt x="4992" y="2320"/>
                    <a:pt x="5075" y="1809"/>
                  </a:cubicBezTo>
                  <a:cubicBezTo>
                    <a:pt x="5182" y="1214"/>
                    <a:pt x="4778" y="666"/>
                    <a:pt x="4182" y="582"/>
                  </a:cubicBezTo>
                  <a:lnTo>
                    <a:pt x="4194" y="582"/>
                  </a:lnTo>
                  <a:cubicBezTo>
                    <a:pt x="4133" y="572"/>
                    <a:pt x="4070" y="566"/>
                    <a:pt x="4008" y="566"/>
                  </a:cubicBezTo>
                  <a:cubicBezTo>
                    <a:pt x="3795" y="566"/>
                    <a:pt x="3584" y="629"/>
                    <a:pt x="3408" y="749"/>
                  </a:cubicBezTo>
                  <a:cubicBezTo>
                    <a:pt x="3301" y="821"/>
                    <a:pt x="3218" y="904"/>
                    <a:pt x="3146" y="1011"/>
                  </a:cubicBezTo>
                  <a:lnTo>
                    <a:pt x="2206" y="844"/>
                  </a:lnTo>
                  <a:cubicBezTo>
                    <a:pt x="2098" y="321"/>
                    <a:pt x="1647" y="0"/>
                    <a:pt x="1175"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grpSp>
      <p:grpSp>
        <p:nvGrpSpPr>
          <p:cNvPr id="2027" name="Google Shape;2027;p82"/>
          <p:cNvGrpSpPr/>
          <p:nvPr/>
        </p:nvGrpSpPr>
        <p:grpSpPr>
          <a:xfrm>
            <a:off x="11214884" y="7314497"/>
            <a:ext cx="550917" cy="546287"/>
            <a:chOff x="6177394" y="2510465"/>
            <a:chExt cx="381680" cy="378472"/>
          </a:xfrm>
        </p:grpSpPr>
        <p:sp>
          <p:nvSpPr>
            <p:cNvPr id="2028" name="Google Shape;2028;p82"/>
            <p:cNvSpPr/>
            <p:nvPr/>
          </p:nvSpPr>
          <p:spPr>
            <a:xfrm>
              <a:off x="6177394" y="2510465"/>
              <a:ext cx="381680" cy="378472"/>
            </a:xfrm>
            <a:custGeom>
              <a:rect b="b" l="l" r="r" t="t"/>
              <a:pathLst>
                <a:path extrusionOk="0" h="13330" w="13443">
                  <a:moveTo>
                    <a:pt x="12633" y="800"/>
                  </a:moveTo>
                  <a:cubicBezTo>
                    <a:pt x="12573" y="1443"/>
                    <a:pt x="12454" y="2074"/>
                    <a:pt x="12288" y="2681"/>
                  </a:cubicBezTo>
                  <a:cubicBezTo>
                    <a:pt x="12204" y="2979"/>
                    <a:pt x="12097" y="3312"/>
                    <a:pt x="11954" y="3657"/>
                  </a:cubicBezTo>
                  <a:lnTo>
                    <a:pt x="9764" y="1467"/>
                  </a:lnTo>
                  <a:cubicBezTo>
                    <a:pt x="10692" y="1109"/>
                    <a:pt x="11657" y="883"/>
                    <a:pt x="12633" y="800"/>
                  </a:cubicBezTo>
                  <a:close/>
                  <a:moveTo>
                    <a:pt x="2739" y="4884"/>
                  </a:moveTo>
                  <a:lnTo>
                    <a:pt x="4322" y="4955"/>
                  </a:lnTo>
                  <a:cubicBezTo>
                    <a:pt x="3906" y="5562"/>
                    <a:pt x="3537" y="6181"/>
                    <a:pt x="3215" y="6741"/>
                  </a:cubicBezTo>
                  <a:lnTo>
                    <a:pt x="1286" y="6324"/>
                  </a:lnTo>
                  <a:lnTo>
                    <a:pt x="2739" y="4884"/>
                  </a:lnTo>
                  <a:close/>
                  <a:moveTo>
                    <a:pt x="3513" y="7836"/>
                  </a:moveTo>
                  <a:lnTo>
                    <a:pt x="4287" y="8610"/>
                  </a:lnTo>
                  <a:lnTo>
                    <a:pt x="3668" y="9229"/>
                  </a:lnTo>
                  <a:lnTo>
                    <a:pt x="3084" y="8646"/>
                  </a:lnTo>
                  <a:cubicBezTo>
                    <a:pt x="3179" y="8455"/>
                    <a:pt x="3322" y="8170"/>
                    <a:pt x="3513" y="7836"/>
                  </a:cubicBezTo>
                  <a:close/>
                  <a:moveTo>
                    <a:pt x="9014" y="1800"/>
                  </a:moveTo>
                  <a:lnTo>
                    <a:pt x="11633" y="4431"/>
                  </a:lnTo>
                  <a:cubicBezTo>
                    <a:pt x="11145" y="5455"/>
                    <a:pt x="10478" y="6384"/>
                    <a:pt x="9680" y="7193"/>
                  </a:cubicBezTo>
                  <a:cubicBezTo>
                    <a:pt x="9014" y="7860"/>
                    <a:pt x="7513" y="8801"/>
                    <a:pt x="6299" y="9515"/>
                  </a:cubicBezTo>
                  <a:lnTo>
                    <a:pt x="5394" y="8610"/>
                  </a:lnTo>
                  <a:lnTo>
                    <a:pt x="6668" y="7324"/>
                  </a:lnTo>
                  <a:cubicBezTo>
                    <a:pt x="6926" y="7039"/>
                    <a:pt x="6679" y="6669"/>
                    <a:pt x="6383" y="6669"/>
                  </a:cubicBezTo>
                  <a:cubicBezTo>
                    <a:pt x="6296" y="6669"/>
                    <a:pt x="6204" y="6701"/>
                    <a:pt x="6120" y="6777"/>
                  </a:cubicBezTo>
                  <a:lnTo>
                    <a:pt x="4846" y="8063"/>
                  </a:lnTo>
                  <a:lnTo>
                    <a:pt x="3906" y="7122"/>
                  </a:lnTo>
                  <a:lnTo>
                    <a:pt x="4013" y="6943"/>
                  </a:lnTo>
                  <a:cubicBezTo>
                    <a:pt x="4811" y="5538"/>
                    <a:pt x="5596" y="4443"/>
                    <a:pt x="6251" y="3776"/>
                  </a:cubicBezTo>
                  <a:cubicBezTo>
                    <a:pt x="7061" y="2967"/>
                    <a:pt x="7990" y="2300"/>
                    <a:pt x="9014" y="1800"/>
                  </a:cubicBezTo>
                  <a:close/>
                  <a:moveTo>
                    <a:pt x="4834" y="9158"/>
                  </a:moveTo>
                  <a:lnTo>
                    <a:pt x="5596" y="9920"/>
                  </a:lnTo>
                  <a:cubicBezTo>
                    <a:pt x="5263" y="10099"/>
                    <a:pt x="4989" y="10253"/>
                    <a:pt x="4811" y="10360"/>
                  </a:cubicBezTo>
                  <a:lnTo>
                    <a:pt x="4215" y="9765"/>
                  </a:lnTo>
                  <a:lnTo>
                    <a:pt x="4834" y="9158"/>
                  </a:lnTo>
                  <a:close/>
                  <a:moveTo>
                    <a:pt x="2953" y="9895"/>
                  </a:moveTo>
                  <a:cubicBezTo>
                    <a:pt x="3403" y="9895"/>
                    <a:pt x="3782" y="10450"/>
                    <a:pt x="3394" y="10884"/>
                  </a:cubicBezTo>
                  <a:lnTo>
                    <a:pt x="3394" y="10896"/>
                  </a:lnTo>
                  <a:cubicBezTo>
                    <a:pt x="3358" y="10920"/>
                    <a:pt x="3322" y="10956"/>
                    <a:pt x="3275" y="10980"/>
                  </a:cubicBezTo>
                  <a:lnTo>
                    <a:pt x="3215" y="11015"/>
                  </a:lnTo>
                  <a:lnTo>
                    <a:pt x="3191" y="11027"/>
                  </a:lnTo>
                  <a:lnTo>
                    <a:pt x="1501" y="11932"/>
                  </a:lnTo>
                  <a:lnTo>
                    <a:pt x="2417" y="10265"/>
                  </a:lnTo>
                  <a:cubicBezTo>
                    <a:pt x="2429" y="10253"/>
                    <a:pt x="2429" y="10241"/>
                    <a:pt x="2429" y="10229"/>
                  </a:cubicBezTo>
                  <a:cubicBezTo>
                    <a:pt x="2465" y="10158"/>
                    <a:pt x="2501" y="10099"/>
                    <a:pt x="2560" y="10051"/>
                  </a:cubicBezTo>
                  <a:cubicBezTo>
                    <a:pt x="2686" y="9941"/>
                    <a:pt x="2822" y="9895"/>
                    <a:pt x="2953" y="9895"/>
                  </a:cubicBezTo>
                  <a:close/>
                  <a:moveTo>
                    <a:pt x="8466" y="9086"/>
                  </a:moveTo>
                  <a:lnTo>
                    <a:pt x="8549" y="10682"/>
                  </a:lnTo>
                  <a:lnTo>
                    <a:pt x="7097" y="12134"/>
                  </a:lnTo>
                  <a:lnTo>
                    <a:pt x="6680" y="10206"/>
                  </a:lnTo>
                  <a:cubicBezTo>
                    <a:pt x="7239" y="9872"/>
                    <a:pt x="7882" y="9479"/>
                    <a:pt x="8466" y="9086"/>
                  </a:cubicBezTo>
                  <a:close/>
                  <a:moveTo>
                    <a:pt x="13059" y="0"/>
                  </a:moveTo>
                  <a:cubicBezTo>
                    <a:pt x="13048" y="0"/>
                    <a:pt x="13037" y="1"/>
                    <a:pt x="13026" y="2"/>
                  </a:cubicBezTo>
                  <a:cubicBezTo>
                    <a:pt x="9823" y="121"/>
                    <a:pt x="6823" y="1657"/>
                    <a:pt x="4858" y="4205"/>
                  </a:cubicBezTo>
                  <a:lnTo>
                    <a:pt x="2596" y="4086"/>
                  </a:lnTo>
                  <a:cubicBezTo>
                    <a:pt x="2489" y="4086"/>
                    <a:pt x="2382" y="4122"/>
                    <a:pt x="2298" y="4205"/>
                  </a:cubicBezTo>
                  <a:lnTo>
                    <a:pt x="215" y="6289"/>
                  </a:lnTo>
                  <a:cubicBezTo>
                    <a:pt x="0" y="6503"/>
                    <a:pt x="108" y="6884"/>
                    <a:pt x="417" y="6943"/>
                  </a:cubicBezTo>
                  <a:lnTo>
                    <a:pt x="2822" y="7467"/>
                  </a:lnTo>
                  <a:cubicBezTo>
                    <a:pt x="2489" y="8086"/>
                    <a:pt x="2286" y="8515"/>
                    <a:pt x="2263" y="8563"/>
                  </a:cubicBezTo>
                  <a:cubicBezTo>
                    <a:pt x="2191" y="8717"/>
                    <a:pt x="2215" y="8896"/>
                    <a:pt x="2334" y="9015"/>
                  </a:cubicBezTo>
                  <a:lnTo>
                    <a:pt x="2513" y="9182"/>
                  </a:lnTo>
                  <a:cubicBezTo>
                    <a:pt x="2156" y="9313"/>
                    <a:pt x="1870" y="9575"/>
                    <a:pt x="1715" y="9920"/>
                  </a:cubicBezTo>
                  <a:lnTo>
                    <a:pt x="167" y="12718"/>
                  </a:lnTo>
                  <a:cubicBezTo>
                    <a:pt x="21" y="13001"/>
                    <a:pt x="243" y="13300"/>
                    <a:pt x="518" y="13300"/>
                  </a:cubicBezTo>
                  <a:cubicBezTo>
                    <a:pt x="578" y="13300"/>
                    <a:pt x="641" y="13286"/>
                    <a:pt x="703" y="13254"/>
                  </a:cubicBezTo>
                  <a:lnTo>
                    <a:pt x="3537" y="11730"/>
                  </a:lnTo>
                  <a:cubicBezTo>
                    <a:pt x="3584" y="11718"/>
                    <a:pt x="3620" y="11694"/>
                    <a:pt x="3668" y="11670"/>
                  </a:cubicBezTo>
                  <a:lnTo>
                    <a:pt x="3680" y="11670"/>
                  </a:lnTo>
                  <a:cubicBezTo>
                    <a:pt x="3775" y="11611"/>
                    <a:pt x="3858" y="11539"/>
                    <a:pt x="3941" y="11456"/>
                  </a:cubicBezTo>
                  <a:cubicBezTo>
                    <a:pt x="4084" y="11313"/>
                    <a:pt x="4191" y="11134"/>
                    <a:pt x="4263" y="10944"/>
                  </a:cubicBezTo>
                  <a:lnTo>
                    <a:pt x="4453" y="11134"/>
                  </a:lnTo>
                  <a:cubicBezTo>
                    <a:pt x="4533" y="11214"/>
                    <a:pt x="4631" y="11254"/>
                    <a:pt x="4731" y="11254"/>
                  </a:cubicBezTo>
                  <a:cubicBezTo>
                    <a:pt x="4794" y="11254"/>
                    <a:pt x="4858" y="11238"/>
                    <a:pt x="4918" y="11206"/>
                  </a:cubicBezTo>
                  <a:cubicBezTo>
                    <a:pt x="4965" y="11182"/>
                    <a:pt x="5382" y="10956"/>
                    <a:pt x="5966" y="10634"/>
                  </a:cubicBezTo>
                  <a:lnTo>
                    <a:pt x="6477" y="13016"/>
                  </a:lnTo>
                  <a:cubicBezTo>
                    <a:pt x="6523" y="13215"/>
                    <a:pt x="6692" y="13330"/>
                    <a:pt x="6864" y="13330"/>
                  </a:cubicBezTo>
                  <a:cubicBezTo>
                    <a:pt x="6960" y="13330"/>
                    <a:pt x="7056" y="13294"/>
                    <a:pt x="7132" y="13218"/>
                  </a:cubicBezTo>
                  <a:lnTo>
                    <a:pt x="9216" y="11134"/>
                  </a:lnTo>
                  <a:cubicBezTo>
                    <a:pt x="9299" y="11051"/>
                    <a:pt x="9335" y="10944"/>
                    <a:pt x="9335" y="10837"/>
                  </a:cubicBezTo>
                  <a:lnTo>
                    <a:pt x="9216" y="8575"/>
                  </a:lnTo>
                  <a:cubicBezTo>
                    <a:pt x="9573" y="8324"/>
                    <a:pt x="9906" y="8051"/>
                    <a:pt x="10228" y="7753"/>
                  </a:cubicBezTo>
                  <a:cubicBezTo>
                    <a:pt x="11728" y="6217"/>
                    <a:pt x="12514" y="4645"/>
                    <a:pt x="13038" y="2871"/>
                  </a:cubicBezTo>
                  <a:cubicBezTo>
                    <a:pt x="13276" y="2062"/>
                    <a:pt x="13407" y="1228"/>
                    <a:pt x="13443" y="383"/>
                  </a:cubicBezTo>
                  <a:cubicBezTo>
                    <a:pt x="13443" y="276"/>
                    <a:pt x="13395" y="181"/>
                    <a:pt x="13312" y="109"/>
                  </a:cubicBezTo>
                  <a:cubicBezTo>
                    <a:pt x="13248" y="45"/>
                    <a:pt x="13155" y="0"/>
                    <a:pt x="13059"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029" name="Google Shape;2029;p82"/>
            <p:cNvSpPr/>
            <p:nvPr/>
          </p:nvSpPr>
          <p:spPr>
            <a:xfrm>
              <a:off x="6372223" y="2604813"/>
              <a:ext cx="108005" cy="92332"/>
            </a:xfrm>
            <a:custGeom>
              <a:rect b="b" l="l" r="r" t="t"/>
              <a:pathLst>
                <a:path extrusionOk="0" h="3252" w="3804">
                  <a:moveTo>
                    <a:pt x="1639" y="774"/>
                  </a:moveTo>
                  <a:cubicBezTo>
                    <a:pt x="1848" y="774"/>
                    <a:pt x="2062" y="852"/>
                    <a:pt x="2235" y="1025"/>
                  </a:cubicBezTo>
                  <a:cubicBezTo>
                    <a:pt x="2568" y="1358"/>
                    <a:pt x="2568" y="1894"/>
                    <a:pt x="2235" y="2227"/>
                  </a:cubicBezTo>
                  <a:cubicBezTo>
                    <a:pt x="2062" y="2400"/>
                    <a:pt x="1849" y="2478"/>
                    <a:pt x="1641" y="2478"/>
                  </a:cubicBezTo>
                  <a:cubicBezTo>
                    <a:pt x="1203" y="2478"/>
                    <a:pt x="782" y="2136"/>
                    <a:pt x="782" y="1620"/>
                  </a:cubicBezTo>
                  <a:cubicBezTo>
                    <a:pt x="782" y="1113"/>
                    <a:pt x="1202" y="774"/>
                    <a:pt x="1639" y="774"/>
                  </a:cubicBezTo>
                  <a:close/>
                  <a:moveTo>
                    <a:pt x="1658" y="1"/>
                  </a:moveTo>
                  <a:cubicBezTo>
                    <a:pt x="814" y="1"/>
                    <a:pt x="0" y="655"/>
                    <a:pt x="8" y="1632"/>
                  </a:cubicBezTo>
                  <a:cubicBezTo>
                    <a:pt x="8" y="2525"/>
                    <a:pt x="735" y="3251"/>
                    <a:pt x="1640" y="3251"/>
                  </a:cubicBezTo>
                  <a:cubicBezTo>
                    <a:pt x="1644" y="3251"/>
                    <a:pt x="1649" y="3251"/>
                    <a:pt x="1654" y="3251"/>
                  </a:cubicBezTo>
                  <a:cubicBezTo>
                    <a:pt x="3085" y="3251"/>
                    <a:pt x="3803" y="1486"/>
                    <a:pt x="2794" y="477"/>
                  </a:cubicBezTo>
                  <a:cubicBezTo>
                    <a:pt x="2465" y="148"/>
                    <a:pt x="2058" y="1"/>
                    <a:pt x="1658"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grpSp>
      <p:sp>
        <p:nvSpPr>
          <p:cNvPr id="2030" name="Google Shape;2030;p82"/>
          <p:cNvSpPr/>
          <p:nvPr/>
        </p:nvSpPr>
        <p:spPr>
          <a:xfrm>
            <a:off x="6358154" y="2790432"/>
            <a:ext cx="885000" cy="907800"/>
          </a:xfrm>
          <a:prstGeom prst="rect">
            <a:avLst/>
          </a:prstGeom>
          <a:noFill/>
          <a:ln cap="flat" cmpd="sng" w="19050">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1" name="Google Shape;2031;p82"/>
          <p:cNvSpPr/>
          <p:nvPr/>
        </p:nvSpPr>
        <p:spPr>
          <a:xfrm>
            <a:off x="5596304" y="4950157"/>
            <a:ext cx="885000" cy="907800"/>
          </a:xfrm>
          <a:prstGeom prst="rect">
            <a:avLst/>
          </a:prstGeom>
          <a:noFill/>
          <a:ln cap="flat" cmpd="sng" w="19050">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2" name="Google Shape;2032;p82"/>
          <p:cNvSpPr/>
          <p:nvPr/>
        </p:nvSpPr>
        <p:spPr>
          <a:xfrm>
            <a:off x="6358154" y="7134241"/>
            <a:ext cx="885000" cy="907800"/>
          </a:xfrm>
          <a:prstGeom prst="rect">
            <a:avLst/>
          </a:prstGeom>
          <a:noFill/>
          <a:ln cap="flat" cmpd="sng" w="19050">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3" name="Google Shape;2033;p82"/>
          <p:cNvSpPr/>
          <p:nvPr/>
        </p:nvSpPr>
        <p:spPr>
          <a:xfrm flipH="1">
            <a:off x="11046122" y="2790432"/>
            <a:ext cx="885000" cy="907800"/>
          </a:xfrm>
          <a:prstGeom prst="rect">
            <a:avLst/>
          </a:prstGeom>
          <a:noFill/>
          <a:ln cap="flat" cmpd="sng" w="19050">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4" name="Google Shape;2034;p82"/>
          <p:cNvSpPr/>
          <p:nvPr/>
        </p:nvSpPr>
        <p:spPr>
          <a:xfrm flipH="1">
            <a:off x="11807972" y="4950157"/>
            <a:ext cx="885000" cy="907800"/>
          </a:xfrm>
          <a:prstGeom prst="rect">
            <a:avLst/>
          </a:prstGeom>
          <a:noFill/>
          <a:ln cap="flat" cmpd="sng" w="19050">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5" name="Google Shape;2035;p82"/>
          <p:cNvSpPr/>
          <p:nvPr/>
        </p:nvSpPr>
        <p:spPr>
          <a:xfrm flipH="1">
            <a:off x="11046122" y="7134241"/>
            <a:ext cx="885000" cy="907800"/>
          </a:xfrm>
          <a:prstGeom prst="rect">
            <a:avLst/>
          </a:prstGeom>
          <a:noFill/>
          <a:ln cap="flat" cmpd="sng" w="19050">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6" name="Google Shape;2036;p82"/>
          <p:cNvSpPr/>
          <p:nvPr/>
        </p:nvSpPr>
        <p:spPr>
          <a:xfrm>
            <a:off x="11968824" y="5113282"/>
            <a:ext cx="576785" cy="565204"/>
          </a:xfrm>
          <a:custGeom>
            <a:rect b="b" l="l" r="r" t="t"/>
            <a:pathLst>
              <a:path extrusionOk="0" h="13324" w="13597">
                <a:moveTo>
                  <a:pt x="1907" y="792"/>
                </a:moveTo>
                <a:cubicBezTo>
                  <a:pt x="2051" y="792"/>
                  <a:pt x="2197" y="846"/>
                  <a:pt x="2310" y="953"/>
                </a:cubicBezTo>
                <a:lnTo>
                  <a:pt x="2548" y="1203"/>
                </a:lnTo>
                <a:lnTo>
                  <a:pt x="941" y="1965"/>
                </a:lnTo>
                <a:cubicBezTo>
                  <a:pt x="869" y="1762"/>
                  <a:pt x="929" y="1536"/>
                  <a:pt x="1072" y="1393"/>
                </a:cubicBezTo>
                <a:lnTo>
                  <a:pt x="1084" y="1393"/>
                </a:lnTo>
                <a:lnTo>
                  <a:pt x="1512" y="953"/>
                </a:lnTo>
                <a:cubicBezTo>
                  <a:pt x="1619" y="846"/>
                  <a:pt x="1762" y="792"/>
                  <a:pt x="1907" y="792"/>
                </a:cubicBezTo>
                <a:close/>
                <a:moveTo>
                  <a:pt x="11629" y="797"/>
                </a:moveTo>
                <a:cubicBezTo>
                  <a:pt x="11642" y="797"/>
                  <a:pt x="11655" y="797"/>
                  <a:pt x="11668" y="798"/>
                </a:cubicBezTo>
                <a:cubicBezTo>
                  <a:pt x="11811" y="798"/>
                  <a:pt x="11954" y="858"/>
                  <a:pt x="12061" y="953"/>
                </a:cubicBezTo>
                <a:lnTo>
                  <a:pt x="12502" y="1393"/>
                </a:lnTo>
                <a:cubicBezTo>
                  <a:pt x="12716" y="1608"/>
                  <a:pt x="12716" y="1965"/>
                  <a:pt x="12502" y="2191"/>
                </a:cubicBezTo>
                <a:lnTo>
                  <a:pt x="12478" y="2203"/>
                </a:lnTo>
                <a:lnTo>
                  <a:pt x="11251" y="977"/>
                </a:lnTo>
                <a:lnTo>
                  <a:pt x="11275" y="953"/>
                </a:lnTo>
                <a:cubicBezTo>
                  <a:pt x="11362" y="855"/>
                  <a:pt x="11490" y="797"/>
                  <a:pt x="11629" y="797"/>
                </a:cubicBezTo>
                <a:close/>
                <a:moveTo>
                  <a:pt x="10704" y="1524"/>
                </a:moveTo>
                <a:lnTo>
                  <a:pt x="11930" y="2751"/>
                </a:lnTo>
                <a:lnTo>
                  <a:pt x="11871" y="2810"/>
                </a:lnTo>
                <a:cubicBezTo>
                  <a:pt x="11704" y="2977"/>
                  <a:pt x="11484" y="3060"/>
                  <a:pt x="11262" y="3060"/>
                </a:cubicBezTo>
                <a:cubicBezTo>
                  <a:pt x="11040" y="3060"/>
                  <a:pt x="10817" y="2977"/>
                  <a:pt x="10644" y="2810"/>
                </a:cubicBezTo>
                <a:cubicBezTo>
                  <a:pt x="10311" y="2465"/>
                  <a:pt x="10311" y="1917"/>
                  <a:pt x="10644" y="1584"/>
                </a:cubicBezTo>
                <a:lnTo>
                  <a:pt x="10704" y="1524"/>
                </a:lnTo>
                <a:close/>
                <a:moveTo>
                  <a:pt x="3096" y="1810"/>
                </a:moveTo>
                <a:cubicBezTo>
                  <a:pt x="3438" y="2460"/>
                  <a:pt x="2899" y="3085"/>
                  <a:pt x="2311" y="3085"/>
                </a:cubicBezTo>
                <a:cubicBezTo>
                  <a:pt x="2102" y="3085"/>
                  <a:pt x="1887" y="3006"/>
                  <a:pt x="1703" y="2822"/>
                </a:cubicBezTo>
                <a:lnTo>
                  <a:pt x="1465" y="2584"/>
                </a:lnTo>
                <a:lnTo>
                  <a:pt x="3096" y="1810"/>
                </a:lnTo>
                <a:close/>
                <a:moveTo>
                  <a:pt x="4633" y="2560"/>
                </a:moveTo>
                <a:cubicBezTo>
                  <a:pt x="4846" y="2560"/>
                  <a:pt x="5060" y="2644"/>
                  <a:pt x="5227" y="2810"/>
                </a:cubicBezTo>
                <a:lnTo>
                  <a:pt x="6239" y="3822"/>
                </a:lnTo>
                <a:lnTo>
                  <a:pt x="5977" y="4084"/>
                </a:lnTo>
                <a:cubicBezTo>
                  <a:pt x="5965" y="4072"/>
                  <a:pt x="5953" y="4060"/>
                  <a:pt x="5929" y="4037"/>
                </a:cubicBezTo>
                <a:cubicBezTo>
                  <a:pt x="5697" y="3804"/>
                  <a:pt x="5394" y="3688"/>
                  <a:pt x="5089" y="3688"/>
                </a:cubicBezTo>
                <a:cubicBezTo>
                  <a:pt x="4783" y="3688"/>
                  <a:pt x="4477" y="3804"/>
                  <a:pt x="4239" y="4037"/>
                </a:cubicBezTo>
                <a:cubicBezTo>
                  <a:pt x="3774" y="4513"/>
                  <a:pt x="3774" y="5263"/>
                  <a:pt x="4251" y="5739"/>
                </a:cubicBezTo>
                <a:cubicBezTo>
                  <a:pt x="4263" y="5751"/>
                  <a:pt x="4274" y="5763"/>
                  <a:pt x="4286" y="5775"/>
                </a:cubicBezTo>
                <a:lnTo>
                  <a:pt x="3941" y="6120"/>
                </a:lnTo>
                <a:lnTo>
                  <a:pt x="2929" y="5096"/>
                </a:lnTo>
                <a:cubicBezTo>
                  <a:pt x="2608" y="4775"/>
                  <a:pt x="2608" y="4251"/>
                  <a:pt x="2929" y="3917"/>
                </a:cubicBezTo>
                <a:lnTo>
                  <a:pt x="4048" y="2810"/>
                </a:lnTo>
                <a:cubicBezTo>
                  <a:pt x="4209" y="2644"/>
                  <a:pt x="4420" y="2560"/>
                  <a:pt x="4633" y="2560"/>
                </a:cubicBezTo>
                <a:close/>
                <a:moveTo>
                  <a:pt x="8942" y="2560"/>
                </a:moveTo>
                <a:cubicBezTo>
                  <a:pt x="9153" y="2560"/>
                  <a:pt x="9364" y="2644"/>
                  <a:pt x="9525" y="2810"/>
                </a:cubicBezTo>
                <a:lnTo>
                  <a:pt x="10656" y="3929"/>
                </a:lnTo>
                <a:cubicBezTo>
                  <a:pt x="10978" y="4251"/>
                  <a:pt x="10978" y="4787"/>
                  <a:pt x="10656" y="5108"/>
                </a:cubicBezTo>
                <a:lnTo>
                  <a:pt x="9632" y="6120"/>
                </a:lnTo>
                <a:lnTo>
                  <a:pt x="9335" y="5822"/>
                </a:lnTo>
                <a:cubicBezTo>
                  <a:pt x="9549" y="5608"/>
                  <a:pt x="9668" y="5299"/>
                  <a:pt x="9668" y="4989"/>
                </a:cubicBezTo>
                <a:cubicBezTo>
                  <a:pt x="9668" y="4265"/>
                  <a:pt x="9079" y="3786"/>
                  <a:pt x="8460" y="3786"/>
                </a:cubicBezTo>
                <a:cubicBezTo>
                  <a:pt x="8172" y="3786"/>
                  <a:pt x="7877" y="3890"/>
                  <a:pt x="7632" y="4120"/>
                </a:cubicBezTo>
                <a:lnTo>
                  <a:pt x="7334" y="3822"/>
                </a:lnTo>
                <a:lnTo>
                  <a:pt x="8358" y="2810"/>
                </a:lnTo>
                <a:cubicBezTo>
                  <a:pt x="8519" y="2644"/>
                  <a:pt x="8730" y="2560"/>
                  <a:pt x="8942" y="2560"/>
                </a:cubicBezTo>
                <a:close/>
                <a:moveTo>
                  <a:pt x="6787" y="4370"/>
                </a:moveTo>
                <a:lnTo>
                  <a:pt x="7430" y="5001"/>
                </a:lnTo>
                <a:cubicBezTo>
                  <a:pt x="7508" y="5084"/>
                  <a:pt x="7608" y="5122"/>
                  <a:pt x="7706" y="5122"/>
                </a:cubicBezTo>
                <a:cubicBezTo>
                  <a:pt x="7862" y="5122"/>
                  <a:pt x="8014" y="5026"/>
                  <a:pt x="8073" y="4858"/>
                </a:cubicBezTo>
                <a:cubicBezTo>
                  <a:pt x="8084" y="4810"/>
                  <a:pt x="8108" y="4763"/>
                  <a:pt x="8144" y="4727"/>
                </a:cubicBezTo>
                <a:cubicBezTo>
                  <a:pt x="8226" y="4620"/>
                  <a:pt x="8349" y="4566"/>
                  <a:pt x="8472" y="4566"/>
                </a:cubicBezTo>
                <a:cubicBezTo>
                  <a:pt x="8581" y="4566"/>
                  <a:pt x="8691" y="4608"/>
                  <a:pt x="8775" y="4691"/>
                </a:cubicBezTo>
                <a:cubicBezTo>
                  <a:pt x="8846" y="4775"/>
                  <a:pt x="8894" y="4882"/>
                  <a:pt x="8894" y="4989"/>
                </a:cubicBezTo>
                <a:cubicBezTo>
                  <a:pt x="8906" y="5168"/>
                  <a:pt x="8787" y="5334"/>
                  <a:pt x="8608" y="5382"/>
                </a:cubicBezTo>
                <a:cubicBezTo>
                  <a:pt x="8334" y="5477"/>
                  <a:pt x="8251" y="5834"/>
                  <a:pt x="8454" y="6037"/>
                </a:cubicBezTo>
                <a:lnTo>
                  <a:pt x="9096" y="6668"/>
                </a:lnTo>
                <a:lnTo>
                  <a:pt x="8477" y="7287"/>
                </a:lnTo>
                <a:cubicBezTo>
                  <a:pt x="8370" y="7394"/>
                  <a:pt x="8334" y="7537"/>
                  <a:pt x="8370" y="7668"/>
                </a:cubicBezTo>
                <a:lnTo>
                  <a:pt x="8370" y="7680"/>
                </a:lnTo>
                <a:cubicBezTo>
                  <a:pt x="8406" y="7811"/>
                  <a:pt x="8513" y="7918"/>
                  <a:pt x="8656" y="7954"/>
                </a:cubicBezTo>
                <a:cubicBezTo>
                  <a:pt x="8977" y="8025"/>
                  <a:pt x="9096" y="8430"/>
                  <a:pt x="8858" y="8668"/>
                </a:cubicBezTo>
                <a:cubicBezTo>
                  <a:pt x="8774" y="8748"/>
                  <a:pt x="8669" y="8785"/>
                  <a:pt x="8565" y="8785"/>
                </a:cubicBezTo>
                <a:cubicBezTo>
                  <a:pt x="8376" y="8785"/>
                  <a:pt x="8190" y="8662"/>
                  <a:pt x="8144" y="8454"/>
                </a:cubicBezTo>
                <a:cubicBezTo>
                  <a:pt x="8108" y="8287"/>
                  <a:pt x="7953" y="8156"/>
                  <a:pt x="7775" y="8156"/>
                </a:cubicBezTo>
                <a:cubicBezTo>
                  <a:pt x="7668" y="8156"/>
                  <a:pt x="7561" y="8204"/>
                  <a:pt x="7489" y="8275"/>
                </a:cubicBezTo>
                <a:lnTo>
                  <a:pt x="6799" y="8966"/>
                </a:lnTo>
                <a:lnTo>
                  <a:pt x="6072" y="8251"/>
                </a:lnTo>
                <a:cubicBezTo>
                  <a:pt x="5993" y="8172"/>
                  <a:pt x="5895" y="8136"/>
                  <a:pt x="5799" y="8136"/>
                </a:cubicBezTo>
                <a:cubicBezTo>
                  <a:pt x="5607" y="8136"/>
                  <a:pt x="5421" y="8279"/>
                  <a:pt x="5406" y="8501"/>
                </a:cubicBezTo>
                <a:cubicBezTo>
                  <a:pt x="5406" y="8609"/>
                  <a:pt x="5358" y="8704"/>
                  <a:pt x="5286" y="8775"/>
                </a:cubicBezTo>
                <a:cubicBezTo>
                  <a:pt x="5194" y="8862"/>
                  <a:pt x="5093" y="8899"/>
                  <a:pt x="4996" y="8899"/>
                </a:cubicBezTo>
                <a:cubicBezTo>
                  <a:pt x="4670" y="8899"/>
                  <a:pt x="4394" y="8480"/>
                  <a:pt x="4679" y="8168"/>
                </a:cubicBezTo>
                <a:cubicBezTo>
                  <a:pt x="4751" y="8097"/>
                  <a:pt x="4858" y="8061"/>
                  <a:pt x="4953" y="8049"/>
                </a:cubicBezTo>
                <a:cubicBezTo>
                  <a:pt x="5144" y="8037"/>
                  <a:pt x="5298" y="7894"/>
                  <a:pt x="5322" y="7704"/>
                </a:cubicBezTo>
                <a:cubicBezTo>
                  <a:pt x="5334" y="7585"/>
                  <a:pt x="5298" y="7466"/>
                  <a:pt x="5203" y="7382"/>
                </a:cubicBezTo>
                <a:lnTo>
                  <a:pt x="4489" y="6668"/>
                </a:lnTo>
                <a:lnTo>
                  <a:pt x="5203" y="5953"/>
                </a:lnTo>
                <a:cubicBezTo>
                  <a:pt x="5417" y="5727"/>
                  <a:pt x="5310" y="5358"/>
                  <a:pt x="5013" y="5299"/>
                </a:cubicBezTo>
                <a:cubicBezTo>
                  <a:pt x="4679" y="5227"/>
                  <a:pt x="4548" y="4822"/>
                  <a:pt x="4786" y="4584"/>
                </a:cubicBezTo>
                <a:cubicBezTo>
                  <a:pt x="4858" y="4501"/>
                  <a:pt x="4965" y="4453"/>
                  <a:pt x="5084" y="4453"/>
                </a:cubicBezTo>
                <a:cubicBezTo>
                  <a:pt x="5286" y="4465"/>
                  <a:pt x="5453" y="4608"/>
                  <a:pt x="5501" y="4810"/>
                </a:cubicBezTo>
                <a:cubicBezTo>
                  <a:pt x="5539" y="5001"/>
                  <a:pt x="5709" y="5114"/>
                  <a:pt x="5882" y="5114"/>
                </a:cubicBezTo>
                <a:cubicBezTo>
                  <a:pt x="5980" y="5114"/>
                  <a:pt x="6079" y="5078"/>
                  <a:pt x="6156" y="5001"/>
                </a:cubicBezTo>
                <a:lnTo>
                  <a:pt x="6787" y="4370"/>
                </a:lnTo>
                <a:close/>
                <a:moveTo>
                  <a:pt x="9644" y="7227"/>
                </a:moveTo>
                <a:lnTo>
                  <a:pt x="10668" y="8251"/>
                </a:lnTo>
                <a:cubicBezTo>
                  <a:pt x="10990" y="8573"/>
                  <a:pt x="10990" y="9097"/>
                  <a:pt x="10668" y="9430"/>
                </a:cubicBezTo>
                <a:lnTo>
                  <a:pt x="9549" y="10549"/>
                </a:lnTo>
                <a:cubicBezTo>
                  <a:pt x="9395" y="10703"/>
                  <a:pt x="9184" y="10786"/>
                  <a:pt x="8960" y="10787"/>
                </a:cubicBezTo>
                <a:lnTo>
                  <a:pt x="8960" y="10787"/>
                </a:lnTo>
                <a:cubicBezTo>
                  <a:pt x="8736" y="10786"/>
                  <a:pt x="8524" y="10703"/>
                  <a:pt x="8370" y="10549"/>
                </a:cubicBezTo>
                <a:lnTo>
                  <a:pt x="7358" y="9525"/>
                </a:lnTo>
                <a:lnTo>
                  <a:pt x="7692" y="9180"/>
                </a:lnTo>
                <a:cubicBezTo>
                  <a:pt x="7928" y="9423"/>
                  <a:pt x="8242" y="9545"/>
                  <a:pt x="8554" y="9545"/>
                </a:cubicBezTo>
                <a:cubicBezTo>
                  <a:pt x="8855" y="9545"/>
                  <a:pt x="9154" y="9432"/>
                  <a:pt x="9382" y="9204"/>
                </a:cubicBezTo>
                <a:cubicBezTo>
                  <a:pt x="9858" y="8740"/>
                  <a:pt x="9870" y="7989"/>
                  <a:pt x="9406" y="7513"/>
                </a:cubicBezTo>
                <a:lnTo>
                  <a:pt x="9382" y="7489"/>
                </a:lnTo>
                <a:lnTo>
                  <a:pt x="9644" y="7227"/>
                </a:lnTo>
                <a:close/>
                <a:moveTo>
                  <a:pt x="3965" y="7227"/>
                </a:moveTo>
                <a:lnTo>
                  <a:pt x="4263" y="7525"/>
                </a:lnTo>
                <a:cubicBezTo>
                  <a:pt x="3381" y="8239"/>
                  <a:pt x="3870" y="9668"/>
                  <a:pt x="5013" y="9680"/>
                </a:cubicBezTo>
                <a:cubicBezTo>
                  <a:pt x="5334" y="9680"/>
                  <a:pt x="5632" y="9561"/>
                  <a:pt x="5858" y="9335"/>
                </a:cubicBezTo>
                <a:cubicBezTo>
                  <a:pt x="5894" y="9299"/>
                  <a:pt x="5929" y="9263"/>
                  <a:pt x="5953" y="9228"/>
                </a:cubicBezTo>
                <a:lnTo>
                  <a:pt x="6251" y="9525"/>
                </a:lnTo>
                <a:lnTo>
                  <a:pt x="5251" y="10549"/>
                </a:lnTo>
                <a:cubicBezTo>
                  <a:pt x="5084" y="10710"/>
                  <a:pt x="4870" y="10790"/>
                  <a:pt x="4657" y="10790"/>
                </a:cubicBezTo>
                <a:cubicBezTo>
                  <a:pt x="4444" y="10790"/>
                  <a:pt x="4233" y="10710"/>
                  <a:pt x="4072" y="10549"/>
                </a:cubicBezTo>
                <a:lnTo>
                  <a:pt x="2941" y="9418"/>
                </a:lnTo>
                <a:cubicBezTo>
                  <a:pt x="2619" y="9097"/>
                  <a:pt x="2619" y="8561"/>
                  <a:pt x="2941" y="8239"/>
                </a:cubicBezTo>
                <a:lnTo>
                  <a:pt x="3965" y="7227"/>
                </a:lnTo>
                <a:close/>
                <a:moveTo>
                  <a:pt x="11265" y="10266"/>
                </a:moveTo>
                <a:cubicBezTo>
                  <a:pt x="11487" y="10266"/>
                  <a:pt x="11710" y="10353"/>
                  <a:pt x="11883" y="10525"/>
                </a:cubicBezTo>
                <a:lnTo>
                  <a:pt x="12085" y="10716"/>
                </a:lnTo>
                <a:cubicBezTo>
                  <a:pt x="11525" y="10930"/>
                  <a:pt x="11025" y="11276"/>
                  <a:pt x="10632" y="11728"/>
                </a:cubicBezTo>
                <a:cubicBezTo>
                  <a:pt x="10311" y="11383"/>
                  <a:pt x="10323" y="10847"/>
                  <a:pt x="10656" y="10525"/>
                </a:cubicBezTo>
                <a:cubicBezTo>
                  <a:pt x="10823" y="10353"/>
                  <a:pt x="11043" y="10266"/>
                  <a:pt x="11265" y="10266"/>
                </a:cubicBezTo>
                <a:close/>
                <a:moveTo>
                  <a:pt x="2334" y="10275"/>
                </a:moveTo>
                <a:cubicBezTo>
                  <a:pt x="3108" y="10275"/>
                  <a:pt x="3501" y="11216"/>
                  <a:pt x="2953" y="11764"/>
                </a:cubicBezTo>
                <a:lnTo>
                  <a:pt x="2858" y="11859"/>
                </a:lnTo>
                <a:lnTo>
                  <a:pt x="1631" y="10633"/>
                </a:lnTo>
                <a:lnTo>
                  <a:pt x="1726" y="10537"/>
                </a:lnTo>
                <a:cubicBezTo>
                  <a:pt x="1881" y="10371"/>
                  <a:pt x="2107" y="10287"/>
                  <a:pt x="2334" y="10287"/>
                </a:cubicBezTo>
                <a:lnTo>
                  <a:pt x="2334" y="10275"/>
                </a:lnTo>
                <a:close/>
                <a:moveTo>
                  <a:pt x="1084" y="11180"/>
                </a:moveTo>
                <a:lnTo>
                  <a:pt x="2298" y="12407"/>
                </a:lnTo>
                <a:cubicBezTo>
                  <a:pt x="2188" y="12499"/>
                  <a:pt x="2050" y="12547"/>
                  <a:pt x="1914" y="12547"/>
                </a:cubicBezTo>
                <a:cubicBezTo>
                  <a:pt x="1770" y="12547"/>
                  <a:pt x="1628" y="12493"/>
                  <a:pt x="1524" y="12383"/>
                </a:cubicBezTo>
                <a:lnTo>
                  <a:pt x="1524" y="12395"/>
                </a:lnTo>
                <a:lnTo>
                  <a:pt x="1095" y="11954"/>
                </a:lnTo>
                <a:cubicBezTo>
                  <a:pt x="881" y="11740"/>
                  <a:pt x="869" y="11395"/>
                  <a:pt x="1084" y="11180"/>
                </a:cubicBezTo>
                <a:close/>
                <a:moveTo>
                  <a:pt x="12645" y="11347"/>
                </a:moveTo>
                <a:cubicBezTo>
                  <a:pt x="12728" y="11561"/>
                  <a:pt x="12680" y="11799"/>
                  <a:pt x="12525" y="11954"/>
                </a:cubicBezTo>
                <a:lnTo>
                  <a:pt x="12085" y="12395"/>
                </a:lnTo>
                <a:cubicBezTo>
                  <a:pt x="11978" y="12502"/>
                  <a:pt x="11835" y="12555"/>
                  <a:pt x="11692" y="12555"/>
                </a:cubicBezTo>
                <a:cubicBezTo>
                  <a:pt x="11549" y="12555"/>
                  <a:pt x="11406" y="12502"/>
                  <a:pt x="11299" y="12395"/>
                </a:cubicBezTo>
                <a:lnTo>
                  <a:pt x="11204" y="12299"/>
                </a:lnTo>
                <a:cubicBezTo>
                  <a:pt x="11382" y="12061"/>
                  <a:pt x="11799" y="11657"/>
                  <a:pt x="12645" y="11347"/>
                </a:cubicBezTo>
                <a:close/>
                <a:moveTo>
                  <a:pt x="1907" y="0"/>
                </a:moveTo>
                <a:cubicBezTo>
                  <a:pt x="1563" y="0"/>
                  <a:pt x="1220" y="131"/>
                  <a:pt x="964" y="393"/>
                </a:cubicBezTo>
                <a:lnTo>
                  <a:pt x="524" y="822"/>
                </a:lnTo>
                <a:cubicBezTo>
                  <a:pt x="0" y="1346"/>
                  <a:pt x="0" y="2179"/>
                  <a:pt x="512" y="2703"/>
                </a:cubicBezTo>
                <a:lnTo>
                  <a:pt x="1155" y="3346"/>
                </a:lnTo>
                <a:cubicBezTo>
                  <a:pt x="1393" y="3596"/>
                  <a:pt x="1715" y="3763"/>
                  <a:pt x="2060" y="3810"/>
                </a:cubicBezTo>
                <a:cubicBezTo>
                  <a:pt x="1774" y="4429"/>
                  <a:pt x="1893" y="5156"/>
                  <a:pt x="2381" y="5632"/>
                </a:cubicBezTo>
                <a:lnTo>
                  <a:pt x="3393" y="6656"/>
                </a:lnTo>
                <a:lnTo>
                  <a:pt x="2369" y="7668"/>
                </a:lnTo>
                <a:cubicBezTo>
                  <a:pt x="1893" y="8156"/>
                  <a:pt x="1774" y="8894"/>
                  <a:pt x="2060" y="9502"/>
                </a:cubicBezTo>
                <a:cubicBezTo>
                  <a:pt x="1726" y="9561"/>
                  <a:pt x="1417" y="9728"/>
                  <a:pt x="1167" y="9966"/>
                </a:cubicBezTo>
                <a:cubicBezTo>
                  <a:pt x="1000" y="10144"/>
                  <a:pt x="726" y="10418"/>
                  <a:pt x="548" y="10597"/>
                </a:cubicBezTo>
                <a:cubicBezTo>
                  <a:pt x="12" y="11121"/>
                  <a:pt x="12" y="11966"/>
                  <a:pt x="548" y="12490"/>
                </a:cubicBezTo>
                <a:lnTo>
                  <a:pt x="976" y="12930"/>
                </a:lnTo>
                <a:cubicBezTo>
                  <a:pt x="1238" y="13192"/>
                  <a:pt x="1581" y="13323"/>
                  <a:pt x="1923" y="13323"/>
                </a:cubicBezTo>
                <a:cubicBezTo>
                  <a:pt x="2265" y="13323"/>
                  <a:pt x="2608" y="13192"/>
                  <a:pt x="2869" y="12930"/>
                </a:cubicBezTo>
                <a:lnTo>
                  <a:pt x="3501" y="12299"/>
                </a:lnTo>
                <a:cubicBezTo>
                  <a:pt x="3739" y="12061"/>
                  <a:pt x="3905" y="11740"/>
                  <a:pt x="3965" y="11407"/>
                </a:cubicBezTo>
                <a:cubicBezTo>
                  <a:pt x="4180" y="11508"/>
                  <a:pt x="4411" y="11556"/>
                  <a:pt x="4641" y="11556"/>
                </a:cubicBezTo>
                <a:cubicBezTo>
                  <a:pt x="5061" y="11556"/>
                  <a:pt x="5479" y="11393"/>
                  <a:pt x="5787" y="11085"/>
                </a:cubicBezTo>
                <a:lnTo>
                  <a:pt x="6810" y="10073"/>
                </a:lnTo>
                <a:lnTo>
                  <a:pt x="7822" y="11085"/>
                </a:lnTo>
                <a:cubicBezTo>
                  <a:pt x="8128" y="11398"/>
                  <a:pt x="8541" y="11559"/>
                  <a:pt x="8962" y="11559"/>
                </a:cubicBezTo>
                <a:cubicBezTo>
                  <a:pt x="9197" y="11559"/>
                  <a:pt x="9434" y="11509"/>
                  <a:pt x="9656" y="11407"/>
                </a:cubicBezTo>
                <a:cubicBezTo>
                  <a:pt x="9704" y="11740"/>
                  <a:pt x="9870" y="12061"/>
                  <a:pt x="10108" y="12311"/>
                </a:cubicBezTo>
                <a:lnTo>
                  <a:pt x="10740" y="12930"/>
                </a:lnTo>
                <a:cubicBezTo>
                  <a:pt x="11001" y="13192"/>
                  <a:pt x="11344" y="13323"/>
                  <a:pt x="11686" y="13323"/>
                </a:cubicBezTo>
                <a:cubicBezTo>
                  <a:pt x="12028" y="13323"/>
                  <a:pt x="12371" y="13192"/>
                  <a:pt x="12633" y="12930"/>
                </a:cubicBezTo>
                <a:lnTo>
                  <a:pt x="13073" y="12502"/>
                </a:lnTo>
                <a:cubicBezTo>
                  <a:pt x="13597" y="11978"/>
                  <a:pt x="13597" y="11121"/>
                  <a:pt x="13073" y="10609"/>
                </a:cubicBezTo>
                <a:lnTo>
                  <a:pt x="13061" y="10609"/>
                </a:lnTo>
                <a:lnTo>
                  <a:pt x="12442" y="9978"/>
                </a:lnTo>
                <a:cubicBezTo>
                  <a:pt x="12192" y="9728"/>
                  <a:pt x="11883" y="9573"/>
                  <a:pt x="11537" y="9513"/>
                </a:cubicBezTo>
                <a:cubicBezTo>
                  <a:pt x="11823" y="8906"/>
                  <a:pt x="11692" y="8180"/>
                  <a:pt x="11216" y="7692"/>
                </a:cubicBezTo>
                <a:lnTo>
                  <a:pt x="10192" y="6668"/>
                </a:lnTo>
                <a:lnTo>
                  <a:pt x="11216" y="5656"/>
                </a:lnTo>
                <a:cubicBezTo>
                  <a:pt x="11692" y="5168"/>
                  <a:pt x="11823" y="4441"/>
                  <a:pt x="11525" y="3822"/>
                </a:cubicBezTo>
                <a:cubicBezTo>
                  <a:pt x="11871" y="3763"/>
                  <a:pt x="12180" y="3608"/>
                  <a:pt x="12418" y="3370"/>
                </a:cubicBezTo>
                <a:lnTo>
                  <a:pt x="13049" y="2739"/>
                </a:lnTo>
                <a:cubicBezTo>
                  <a:pt x="13573" y="2215"/>
                  <a:pt x="13573" y="1358"/>
                  <a:pt x="13049" y="834"/>
                </a:cubicBezTo>
                <a:lnTo>
                  <a:pt x="12621" y="405"/>
                </a:lnTo>
                <a:cubicBezTo>
                  <a:pt x="12359" y="143"/>
                  <a:pt x="12013" y="12"/>
                  <a:pt x="11668" y="12"/>
                </a:cubicBezTo>
                <a:cubicBezTo>
                  <a:pt x="11323" y="12"/>
                  <a:pt x="10978" y="143"/>
                  <a:pt x="10716" y="405"/>
                </a:cubicBezTo>
                <a:lnTo>
                  <a:pt x="10097" y="1036"/>
                </a:lnTo>
                <a:cubicBezTo>
                  <a:pt x="9847" y="1274"/>
                  <a:pt x="9692" y="1584"/>
                  <a:pt x="9632" y="1929"/>
                </a:cubicBezTo>
                <a:cubicBezTo>
                  <a:pt x="9409" y="1822"/>
                  <a:pt x="9173" y="1770"/>
                  <a:pt x="8938" y="1770"/>
                </a:cubicBezTo>
                <a:cubicBezTo>
                  <a:pt x="8521" y="1770"/>
                  <a:pt x="8111" y="1934"/>
                  <a:pt x="7799" y="2239"/>
                </a:cubicBezTo>
                <a:lnTo>
                  <a:pt x="6787" y="3263"/>
                </a:lnTo>
                <a:lnTo>
                  <a:pt x="5775" y="2239"/>
                </a:lnTo>
                <a:cubicBezTo>
                  <a:pt x="5462" y="1934"/>
                  <a:pt x="5052" y="1770"/>
                  <a:pt x="4635" y="1770"/>
                </a:cubicBezTo>
                <a:cubicBezTo>
                  <a:pt x="4400" y="1770"/>
                  <a:pt x="4164" y="1822"/>
                  <a:pt x="3941" y="1929"/>
                </a:cubicBezTo>
                <a:cubicBezTo>
                  <a:pt x="3882" y="1584"/>
                  <a:pt x="3727" y="1274"/>
                  <a:pt x="3489" y="1036"/>
                </a:cubicBezTo>
                <a:cubicBezTo>
                  <a:pt x="3477" y="1012"/>
                  <a:pt x="2869" y="405"/>
                  <a:pt x="2858" y="393"/>
                </a:cubicBezTo>
                <a:cubicBezTo>
                  <a:pt x="2596" y="131"/>
                  <a:pt x="2250" y="0"/>
                  <a:pt x="1907"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0" name="Shape 2040"/>
        <p:cNvGrpSpPr/>
        <p:nvPr/>
      </p:nvGrpSpPr>
      <p:grpSpPr>
        <a:xfrm>
          <a:off x="0" y="0"/>
          <a:ext cx="0" cy="0"/>
          <a:chOff x="0" y="0"/>
          <a:chExt cx="0" cy="0"/>
        </a:xfrm>
      </p:grpSpPr>
      <p:sp>
        <p:nvSpPr>
          <p:cNvPr id="2041" name="Google Shape;2041;p83"/>
          <p:cNvSpPr txBox="1"/>
          <p:nvPr>
            <p:ph type="title"/>
          </p:nvPr>
        </p:nvSpPr>
        <p:spPr>
          <a:xfrm>
            <a:off x="1517550" y="781573"/>
            <a:ext cx="152526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WATERFALL MANAGEMENT PLAN</a:t>
            </a:r>
            <a:endParaRPr/>
          </a:p>
        </p:txBody>
      </p:sp>
      <p:sp>
        <p:nvSpPr>
          <p:cNvPr id="2042" name="Google Shape;2042;p83"/>
          <p:cNvSpPr/>
          <p:nvPr/>
        </p:nvSpPr>
        <p:spPr>
          <a:xfrm>
            <a:off x="2077400" y="2188200"/>
            <a:ext cx="5509800" cy="1048800"/>
          </a:xfrm>
          <a:prstGeom prst="rect">
            <a:avLst/>
          </a:prstGeom>
          <a:noFill/>
          <a:ln cap="flat" cmpd="sng" w="28575">
            <a:solidFill>
              <a:schemeClr val="accent4"/>
            </a:solidFill>
            <a:prstDash val="solid"/>
            <a:round/>
            <a:headEnd len="sm" w="sm" type="none"/>
            <a:tailEnd len="sm" w="sm" type="none"/>
          </a:ln>
          <a:effectLst>
            <a:outerShdw blurRad="85725" rotWithShape="0" algn="bl">
              <a:schemeClr val="lt1">
                <a:alpha val="69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2043" name="Google Shape;2043;p83"/>
          <p:cNvSpPr txBox="1"/>
          <p:nvPr/>
        </p:nvSpPr>
        <p:spPr>
          <a:xfrm>
            <a:off x="2306587" y="2188200"/>
            <a:ext cx="5050200" cy="1048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dk2"/>
                </a:solidFill>
                <a:latin typeface="Spartan"/>
                <a:ea typeface="Spartan"/>
                <a:cs typeface="Spartan"/>
                <a:sym typeface="Spartan"/>
              </a:rPr>
              <a:t>REQUIREMENTS</a:t>
            </a:r>
            <a:endParaRPr b="1" sz="3600">
              <a:solidFill>
                <a:schemeClr val="dk2"/>
              </a:solidFill>
              <a:latin typeface="Spartan"/>
              <a:ea typeface="Spartan"/>
              <a:cs typeface="Spartan"/>
              <a:sym typeface="Spartan"/>
            </a:endParaRPr>
          </a:p>
        </p:txBody>
      </p:sp>
      <p:sp>
        <p:nvSpPr>
          <p:cNvPr id="2044" name="Google Shape;2044;p83"/>
          <p:cNvSpPr/>
          <p:nvPr/>
        </p:nvSpPr>
        <p:spPr>
          <a:xfrm>
            <a:off x="2891437" y="3568752"/>
            <a:ext cx="5509800" cy="1048800"/>
          </a:xfrm>
          <a:prstGeom prst="rect">
            <a:avLst/>
          </a:prstGeom>
          <a:noFill/>
          <a:ln cap="flat" cmpd="sng" w="28575">
            <a:solidFill>
              <a:schemeClr val="accent4"/>
            </a:solidFill>
            <a:prstDash val="solid"/>
            <a:round/>
            <a:headEnd len="sm" w="sm" type="none"/>
            <a:tailEnd len="sm" w="sm" type="none"/>
          </a:ln>
          <a:effectLst>
            <a:outerShdw blurRad="85725" rotWithShape="0" algn="bl">
              <a:schemeClr val="lt1">
                <a:alpha val="69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2045" name="Google Shape;2045;p83"/>
          <p:cNvSpPr txBox="1"/>
          <p:nvPr/>
        </p:nvSpPr>
        <p:spPr>
          <a:xfrm>
            <a:off x="3120625" y="3568752"/>
            <a:ext cx="5050200" cy="1048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dk2"/>
                </a:solidFill>
                <a:latin typeface="Spartan"/>
                <a:ea typeface="Spartan"/>
                <a:cs typeface="Spartan"/>
                <a:sym typeface="Spartan"/>
              </a:rPr>
              <a:t>DESIGN</a:t>
            </a:r>
            <a:endParaRPr b="1" sz="3600">
              <a:solidFill>
                <a:schemeClr val="dk2"/>
              </a:solidFill>
              <a:latin typeface="Spartan"/>
              <a:ea typeface="Spartan"/>
              <a:cs typeface="Spartan"/>
              <a:sym typeface="Spartan"/>
            </a:endParaRPr>
          </a:p>
        </p:txBody>
      </p:sp>
      <p:sp>
        <p:nvSpPr>
          <p:cNvPr id="2046" name="Google Shape;2046;p83"/>
          <p:cNvSpPr/>
          <p:nvPr/>
        </p:nvSpPr>
        <p:spPr>
          <a:xfrm>
            <a:off x="3705475" y="4942079"/>
            <a:ext cx="5509800" cy="1048800"/>
          </a:xfrm>
          <a:prstGeom prst="rect">
            <a:avLst/>
          </a:prstGeom>
          <a:noFill/>
          <a:ln cap="flat" cmpd="sng" w="28575">
            <a:solidFill>
              <a:schemeClr val="accent4"/>
            </a:solidFill>
            <a:prstDash val="solid"/>
            <a:round/>
            <a:headEnd len="sm" w="sm" type="none"/>
            <a:tailEnd len="sm" w="sm" type="none"/>
          </a:ln>
          <a:effectLst>
            <a:outerShdw blurRad="85725" rotWithShape="0" algn="bl">
              <a:schemeClr val="lt1">
                <a:alpha val="69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2047" name="Google Shape;2047;p83"/>
          <p:cNvSpPr txBox="1"/>
          <p:nvPr/>
        </p:nvSpPr>
        <p:spPr>
          <a:xfrm>
            <a:off x="3934662" y="4942079"/>
            <a:ext cx="5050200" cy="1048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dk2"/>
                </a:solidFill>
                <a:latin typeface="Spartan"/>
                <a:ea typeface="Spartan"/>
                <a:cs typeface="Spartan"/>
                <a:sym typeface="Spartan"/>
              </a:rPr>
              <a:t>IMPLEMENTATION</a:t>
            </a:r>
            <a:endParaRPr b="1" sz="3600">
              <a:solidFill>
                <a:schemeClr val="dk2"/>
              </a:solidFill>
              <a:latin typeface="Spartan"/>
              <a:ea typeface="Spartan"/>
              <a:cs typeface="Spartan"/>
              <a:sym typeface="Spartan"/>
            </a:endParaRPr>
          </a:p>
        </p:txBody>
      </p:sp>
      <p:sp>
        <p:nvSpPr>
          <p:cNvPr id="2048" name="Google Shape;2048;p83"/>
          <p:cNvSpPr/>
          <p:nvPr/>
        </p:nvSpPr>
        <p:spPr>
          <a:xfrm>
            <a:off x="4519512" y="6320205"/>
            <a:ext cx="5509800" cy="1048800"/>
          </a:xfrm>
          <a:prstGeom prst="rect">
            <a:avLst/>
          </a:prstGeom>
          <a:noFill/>
          <a:ln cap="flat" cmpd="sng" w="28575">
            <a:solidFill>
              <a:schemeClr val="accent4"/>
            </a:solidFill>
            <a:prstDash val="solid"/>
            <a:round/>
            <a:headEnd len="sm" w="sm" type="none"/>
            <a:tailEnd len="sm" w="sm" type="none"/>
          </a:ln>
          <a:effectLst>
            <a:outerShdw blurRad="85725" rotWithShape="0" algn="bl">
              <a:schemeClr val="lt1">
                <a:alpha val="69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2049" name="Google Shape;2049;p83"/>
          <p:cNvSpPr txBox="1"/>
          <p:nvPr/>
        </p:nvSpPr>
        <p:spPr>
          <a:xfrm>
            <a:off x="4748699" y="6320205"/>
            <a:ext cx="5050200" cy="1048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dk2"/>
                </a:solidFill>
                <a:latin typeface="Spartan"/>
                <a:ea typeface="Spartan"/>
                <a:cs typeface="Spartan"/>
                <a:sym typeface="Spartan"/>
              </a:rPr>
              <a:t>VERIFICATION</a:t>
            </a:r>
            <a:endParaRPr b="1" sz="3600">
              <a:solidFill>
                <a:schemeClr val="dk2"/>
              </a:solidFill>
              <a:latin typeface="Spartan"/>
              <a:ea typeface="Spartan"/>
              <a:cs typeface="Spartan"/>
              <a:sym typeface="Spartan"/>
            </a:endParaRPr>
          </a:p>
        </p:txBody>
      </p:sp>
      <p:sp>
        <p:nvSpPr>
          <p:cNvPr id="2050" name="Google Shape;2050;p83"/>
          <p:cNvSpPr/>
          <p:nvPr/>
        </p:nvSpPr>
        <p:spPr>
          <a:xfrm>
            <a:off x="5333549" y="7695907"/>
            <a:ext cx="5509800" cy="1048800"/>
          </a:xfrm>
          <a:prstGeom prst="rect">
            <a:avLst/>
          </a:prstGeom>
          <a:noFill/>
          <a:ln cap="flat" cmpd="sng" w="28575">
            <a:solidFill>
              <a:schemeClr val="accent4"/>
            </a:solidFill>
            <a:prstDash val="solid"/>
            <a:round/>
            <a:headEnd len="sm" w="sm" type="none"/>
            <a:tailEnd len="sm" w="sm" type="none"/>
          </a:ln>
          <a:effectLst>
            <a:outerShdw blurRad="85725" rotWithShape="0" algn="bl">
              <a:schemeClr val="lt1">
                <a:alpha val="69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2051" name="Google Shape;2051;p83"/>
          <p:cNvSpPr txBox="1"/>
          <p:nvPr/>
        </p:nvSpPr>
        <p:spPr>
          <a:xfrm>
            <a:off x="5562736" y="7695907"/>
            <a:ext cx="5050200" cy="1048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dk2"/>
                </a:solidFill>
                <a:latin typeface="Spartan"/>
                <a:ea typeface="Spartan"/>
                <a:cs typeface="Spartan"/>
                <a:sym typeface="Spartan"/>
              </a:rPr>
              <a:t>MAINTENANCE</a:t>
            </a:r>
            <a:endParaRPr b="1" sz="3600">
              <a:solidFill>
                <a:schemeClr val="dk2"/>
              </a:solidFill>
              <a:latin typeface="Spartan"/>
              <a:ea typeface="Spartan"/>
              <a:cs typeface="Spartan"/>
              <a:sym typeface="Spartan"/>
            </a:endParaRPr>
          </a:p>
        </p:txBody>
      </p:sp>
      <p:sp>
        <p:nvSpPr>
          <p:cNvPr id="2052" name="Google Shape;2052;p83"/>
          <p:cNvSpPr txBox="1"/>
          <p:nvPr/>
        </p:nvSpPr>
        <p:spPr>
          <a:xfrm>
            <a:off x="11160367" y="7691101"/>
            <a:ext cx="5050200" cy="10584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800">
                <a:solidFill>
                  <a:schemeClr val="lt1"/>
                </a:solidFill>
                <a:latin typeface="Alef"/>
                <a:ea typeface="Alef"/>
                <a:cs typeface="Alef"/>
                <a:sym typeface="Alef"/>
              </a:rPr>
              <a:t>Neptune is the farthest planet from the Sun</a:t>
            </a:r>
            <a:endParaRPr sz="2800">
              <a:solidFill>
                <a:schemeClr val="lt1"/>
              </a:solidFill>
              <a:latin typeface="Alef"/>
              <a:ea typeface="Alef"/>
              <a:cs typeface="Alef"/>
              <a:sym typeface="Alef"/>
            </a:endParaRPr>
          </a:p>
        </p:txBody>
      </p:sp>
      <p:sp>
        <p:nvSpPr>
          <p:cNvPr id="2053" name="Google Shape;2053;p83"/>
          <p:cNvSpPr txBox="1"/>
          <p:nvPr/>
        </p:nvSpPr>
        <p:spPr>
          <a:xfrm>
            <a:off x="10346330" y="6315382"/>
            <a:ext cx="5050200" cy="10584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800">
                <a:solidFill>
                  <a:schemeClr val="lt1"/>
                </a:solidFill>
                <a:latin typeface="Alef"/>
                <a:ea typeface="Alef"/>
                <a:cs typeface="Alef"/>
                <a:sym typeface="Alef"/>
              </a:rPr>
              <a:t>Saturn is the ringed one and a gas giant</a:t>
            </a:r>
            <a:endParaRPr sz="2800">
              <a:solidFill>
                <a:schemeClr val="lt1"/>
              </a:solidFill>
              <a:latin typeface="Alef"/>
              <a:ea typeface="Alef"/>
              <a:cs typeface="Alef"/>
              <a:sym typeface="Alef"/>
            </a:endParaRPr>
          </a:p>
        </p:txBody>
      </p:sp>
      <p:sp>
        <p:nvSpPr>
          <p:cNvPr id="2054" name="Google Shape;2054;p83"/>
          <p:cNvSpPr txBox="1"/>
          <p:nvPr/>
        </p:nvSpPr>
        <p:spPr>
          <a:xfrm>
            <a:off x="9532293" y="4939663"/>
            <a:ext cx="5050200" cy="10584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800">
                <a:solidFill>
                  <a:schemeClr val="lt1"/>
                </a:solidFill>
                <a:latin typeface="Alef"/>
                <a:ea typeface="Alef"/>
                <a:cs typeface="Alef"/>
                <a:sym typeface="Alef"/>
              </a:rPr>
              <a:t>Mercury is the closest planet to the Sun</a:t>
            </a:r>
            <a:endParaRPr sz="2800">
              <a:solidFill>
                <a:schemeClr val="lt1"/>
              </a:solidFill>
              <a:latin typeface="Alef"/>
              <a:ea typeface="Alef"/>
              <a:cs typeface="Alef"/>
              <a:sym typeface="Alef"/>
            </a:endParaRPr>
          </a:p>
        </p:txBody>
      </p:sp>
      <p:sp>
        <p:nvSpPr>
          <p:cNvPr id="2055" name="Google Shape;2055;p83"/>
          <p:cNvSpPr txBox="1"/>
          <p:nvPr/>
        </p:nvSpPr>
        <p:spPr>
          <a:xfrm>
            <a:off x="8718256" y="3563944"/>
            <a:ext cx="5050200" cy="10584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800">
                <a:solidFill>
                  <a:schemeClr val="lt1"/>
                </a:solidFill>
                <a:latin typeface="Alef"/>
                <a:ea typeface="Alef"/>
                <a:cs typeface="Alef"/>
                <a:sym typeface="Alef"/>
              </a:rPr>
              <a:t>It’s terribly hot, even hotter than Mercury</a:t>
            </a:r>
            <a:endParaRPr sz="2800">
              <a:solidFill>
                <a:schemeClr val="lt1"/>
              </a:solidFill>
              <a:latin typeface="Alef"/>
              <a:ea typeface="Alef"/>
              <a:cs typeface="Alef"/>
              <a:sym typeface="Alef"/>
            </a:endParaRPr>
          </a:p>
        </p:txBody>
      </p:sp>
      <p:sp>
        <p:nvSpPr>
          <p:cNvPr id="2056" name="Google Shape;2056;p83"/>
          <p:cNvSpPr txBox="1"/>
          <p:nvPr/>
        </p:nvSpPr>
        <p:spPr>
          <a:xfrm>
            <a:off x="7904214" y="2188225"/>
            <a:ext cx="5050200" cy="10584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800">
                <a:solidFill>
                  <a:schemeClr val="lt1"/>
                </a:solidFill>
                <a:latin typeface="Alef"/>
                <a:ea typeface="Alef"/>
                <a:cs typeface="Alef"/>
                <a:sym typeface="Alef"/>
              </a:rPr>
              <a:t>Neptune is the farthest planet from the Sun</a:t>
            </a:r>
            <a:endParaRPr sz="2800">
              <a:solidFill>
                <a:schemeClr val="lt1"/>
              </a:solidFill>
              <a:latin typeface="Alef"/>
              <a:ea typeface="Alef"/>
              <a:cs typeface="Alef"/>
              <a:sym typeface="Alef"/>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0" name="Shape 2060"/>
        <p:cNvGrpSpPr/>
        <p:nvPr/>
      </p:nvGrpSpPr>
      <p:grpSpPr>
        <a:xfrm>
          <a:off x="0" y="0"/>
          <a:ext cx="0" cy="0"/>
          <a:chOff x="0" y="0"/>
          <a:chExt cx="0" cy="0"/>
        </a:xfrm>
      </p:grpSpPr>
      <p:sp>
        <p:nvSpPr>
          <p:cNvPr id="2061" name="Google Shape;2061;p84"/>
          <p:cNvSpPr/>
          <p:nvPr/>
        </p:nvSpPr>
        <p:spPr>
          <a:xfrm>
            <a:off x="11641300" y="4968430"/>
            <a:ext cx="4159200" cy="1441800"/>
          </a:xfrm>
          <a:prstGeom prst="rect">
            <a:avLst/>
          </a:prstGeom>
          <a:noFill/>
          <a:ln cap="flat" cmpd="sng" w="28575">
            <a:solidFill>
              <a:schemeClr val="accent4"/>
            </a:solidFill>
            <a:prstDash val="solid"/>
            <a:round/>
            <a:headEnd len="sm" w="sm" type="none"/>
            <a:tailEnd len="sm" w="sm" type="none"/>
          </a:ln>
          <a:effectLst>
            <a:outerShdw blurRad="85725" rotWithShape="0" algn="bl">
              <a:schemeClr val="lt1">
                <a:alpha val="80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2" name="Google Shape;2062;p84"/>
          <p:cNvSpPr/>
          <p:nvPr/>
        </p:nvSpPr>
        <p:spPr>
          <a:xfrm>
            <a:off x="2509900" y="4968430"/>
            <a:ext cx="4159200" cy="1441800"/>
          </a:xfrm>
          <a:prstGeom prst="rect">
            <a:avLst/>
          </a:prstGeom>
          <a:noFill/>
          <a:ln cap="flat" cmpd="sng" w="28575">
            <a:solidFill>
              <a:schemeClr val="accent4"/>
            </a:solidFill>
            <a:prstDash val="solid"/>
            <a:round/>
            <a:headEnd len="sm" w="sm" type="none"/>
            <a:tailEnd len="sm" w="sm" type="none"/>
          </a:ln>
          <a:effectLst>
            <a:outerShdw blurRad="85725" rotWithShape="0" algn="bl">
              <a:schemeClr val="lt1">
                <a:alpha val="80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3" name="Google Shape;2063;p84"/>
          <p:cNvSpPr/>
          <p:nvPr/>
        </p:nvSpPr>
        <p:spPr>
          <a:xfrm>
            <a:off x="7075600" y="4968430"/>
            <a:ext cx="4159200" cy="1441800"/>
          </a:xfrm>
          <a:prstGeom prst="rect">
            <a:avLst/>
          </a:prstGeom>
          <a:noFill/>
          <a:ln cap="flat" cmpd="sng" w="28575">
            <a:solidFill>
              <a:schemeClr val="accent4"/>
            </a:solidFill>
            <a:prstDash val="solid"/>
            <a:round/>
            <a:headEnd len="sm" w="sm" type="none"/>
            <a:tailEnd len="sm" w="sm" type="none"/>
          </a:ln>
          <a:effectLst>
            <a:outerShdw blurRad="85725" rotWithShape="0" algn="bl">
              <a:schemeClr val="lt1">
                <a:alpha val="80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4" name="Google Shape;2064;p84"/>
          <p:cNvSpPr txBox="1"/>
          <p:nvPr/>
        </p:nvSpPr>
        <p:spPr>
          <a:xfrm>
            <a:off x="6991150" y="5146830"/>
            <a:ext cx="4327800" cy="1084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Alef"/>
                <a:ea typeface="Alef"/>
                <a:cs typeface="Alef"/>
                <a:sym typeface="Alef"/>
              </a:rPr>
              <a:t>It’s not solid like Earth, but is a gas giant</a:t>
            </a:r>
            <a:endParaRPr sz="2800">
              <a:solidFill>
                <a:schemeClr val="lt1"/>
              </a:solidFill>
              <a:latin typeface="Alef"/>
              <a:ea typeface="Alef"/>
              <a:cs typeface="Alef"/>
              <a:sym typeface="Alef"/>
            </a:endParaRPr>
          </a:p>
        </p:txBody>
      </p:sp>
      <p:sp>
        <p:nvSpPr>
          <p:cNvPr id="2065" name="Google Shape;2065;p84"/>
          <p:cNvSpPr txBox="1"/>
          <p:nvPr/>
        </p:nvSpPr>
        <p:spPr>
          <a:xfrm>
            <a:off x="2426319" y="5116630"/>
            <a:ext cx="4327800" cy="1145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Alef"/>
                <a:ea typeface="Alef"/>
                <a:cs typeface="Alef"/>
                <a:sym typeface="Alef"/>
              </a:rPr>
              <a:t>It’s the farthest planet from the Sun</a:t>
            </a:r>
            <a:endParaRPr sz="2800">
              <a:solidFill>
                <a:schemeClr val="lt1"/>
              </a:solidFill>
              <a:latin typeface="Alef"/>
              <a:ea typeface="Alef"/>
              <a:cs typeface="Alef"/>
              <a:sym typeface="Alef"/>
            </a:endParaRPr>
          </a:p>
        </p:txBody>
      </p:sp>
      <p:sp>
        <p:nvSpPr>
          <p:cNvPr id="2066" name="Google Shape;2066;p84"/>
          <p:cNvSpPr txBox="1"/>
          <p:nvPr/>
        </p:nvSpPr>
        <p:spPr>
          <a:xfrm>
            <a:off x="11556550" y="5116630"/>
            <a:ext cx="4327800" cy="1145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Alef"/>
                <a:ea typeface="Alef"/>
                <a:cs typeface="Alef"/>
                <a:sym typeface="Alef"/>
              </a:rPr>
              <a:t>Sirius is the brightest star in the night sky</a:t>
            </a:r>
            <a:endParaRPr sz="2800">
              <a:solidFill>
                <a:schemeClr val="lt1"/>
              </a:solidFill>
              <a:latin typeface="Alef"/>
              <a:ea typeface="Alef"/>
              <a:cs typeface="Alef"/>
              <a:sym typeface="Alef"/>
            </a:endParaRPr>
          </a:p>
        </p:txBody>
      </p:sp>
      <p:sp>
        <p:nvSpPr>
          <p:cNvPr id="2067" name="Google Shape;2067;p84"/>
          <p:cNvSpPr/>
          <p:nvPr/>
        </p:nvSpPr>
        <p:spPr>
          <a:xfrm>
            <a:off x="5057800" y="2456100"/>
            <a:ext cx="8194800" cy="1682400"/>
          </a:xfrm>
          <a:prstGeom prst="rect">
            <a:avLst/>
          </a:prstGeom>
          <a:noFill/>
          <a:ln cap="flat" cmpd="sng" w="28575">
            <a:solidFill>
              <a:schemeClr val="accent4"/>
            </a:solidFill>
            <a:prstDash val="solid"/>
            <a:round/>
            <a:headEnd len="sm" w="sm" type="none"/>
            <a:tailEnd len="sm" w="sm" type="none"/>
          </a:ln>
          <a:effectLst>
            <a:outerShdw blurRad="85725" rotWithShape="0" algn="bl">
              <a:schemeClr val="lt1">
                <a:alpha val="80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8" name="Google Shape;2068;p84"/>
          <p:cNvSpPr txBox="1"/>
          <p:nvPr>
            <p:ph type="title"/>
          </p:nvPr>
        </p:nvSpPr>
        <p:spPr>
          <a:xfrm>
            <a:off x="1517550" y="781573"/>
            <a:ext cx="152526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REDUCING COSTS AND OPTIMIZING</a:t>
            </a:r>
            <a:endParaRPr/>
          </a:p>
        </p:txBody>
      </p:sp>
      <p:sp>
        <p:nvSpPr>
          <p:cNvPr id="2069" name="Google Shape;2069;p84"/>
          <p:cNvSpPr txBox="1"/>
          <p:nvPr/>
        </p:nvSpPr>
        <p:spPr>
          <a:xfrm>
            <a:off x="5484000" y="2602600"/>
            <a:ext cx="7342200" cy="1441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dk2"/>
                </a:solidFill>
                <a:latin typeface="Spartan"/>
                <a:ea typeface="Spartan"/>
                <a:cs typeface="Spartan"/>
                <a:sym typeface="Spartan"/>
              </a:rPr>
              <a:t>HOW THE COMPANY CAN REDUCE THE COST?</a:t>
            </a:r>
            <a:endParaRPr b="1" sz="3600">
              <a:solidFill>
                <a:schemeClr val="dk2"/>
              </a:solidFill>
              <a:latin typeface="Spartan"/>
              <a:ea typeface="Spartan"/>
              <a:cs typeface="Spartan"/>
              <a:sym typeface="Spartan"/>
            </a:endParaRPr>
          </a:p>
        </p:txBody>
      </p:sp>
      <p:sp>
        <p:nvSpPr>
          <p:cNvPr id="2070" name="Google Shape;2070;p84"/>
          <p:cNvSpPr txBox="1"/>
          <p:nvPr/>
        </p:nvSpPr>
        <p:spPr>
          <a:xfrm>
            <a:off x="2402900" y="7094945"/>
            <a:ext cx="4327800" cy="547800"/>
          </a:xfrm>
          <a:prstGeom prst="rect">
            <a:avLst/>
          </a:prstGeom>
          <a:noFill/>
          <a:ln>
            <a:noFill/>
          </a:ln>
        </p:spPr>
        <p:txBody>
          <a:bodyPr anchorCtr="0" anchor="ctr" bIns="182850" lIns="0" spcFirstLastPara="1" rIns="0" wrap="square" tIns="182850">
            <a:noAutofit/>
          </a:bodyPr>
          <a:lstStyle/>
          <a:p>
            <a:pPr indent="0" lvl="0" marL="190500" marR="190500" rtl="0" algn="ctr">
              <a:spcBef>
                <a:spcPts val="0"/>
              </a:spcBef>
              <a:spcAft>
                <a:spcPts val="0"/>
              </a:spcAft>
              <a:buNone/>
            </a:pPr>
            <a:r>
              <a:rPr lang="en" sz="2800">
                <a:solidFill>
                  <a:schemeClr val="lt1"/>
                </a:solidFill>
                <a:latin typeface="Alef"/>
                <a:ea typeface="Alef"/>
                <a:cs typeface="Alef"/>
                <a:sym typeface="Alef"/>
              </a:rPr>
              <a:t>Saturn has several rings</a:t>
            </a:r>
            <a:endParaRPr sz="2800">
              <a:solidFill>
                <a:schemeClr val="lt1"/>
              </a:solidFill>
              <a:latin typeface="Alef"/>
              <a:ea typeface="Alef"/>
              <a:cs typeface="Alef"/>
              <a:sym typeface="Alef"/>
            </a:endParaRPr>
          </a:p>
        </p:txBody>
      </p:sp>
      <p:sp>
        <p:nvSpPr>
          <p:cNvPr id="2071" name="Google Shape;2071;p84"/>
          <p:cNvSpPr txBox="1"/>
          <p:nvPr/>
        </p:nvSpPr>
        <p:spPr>
          <a:xfrm>
            <a:off x="2402650" y="8193550"/>
            <a:ext cx="4327800" cy="547800"/>
          </a:xfrm>
          <a:prstGeom prst="rect">
            <a:avLst/>
          </a:prstGeom>
          <a:noFill/>
          <a:ln>
            <a:noFill/>
          </a:ln>
        </p:spPr>
        <p:txBody>
          <a:bodyPr anchorCtr="0" anchor="ctr" bIns="182850" lIns="0" spcFirstLastPara="1" rIns="0" wrap="square" tIns="182850">
            <a:noAutofit/>
          </a:bodyPr>
          <a:lstStyle/>
          <a:p>
            <a:pPr indent="0" lvl="0" marL="190500" marR="190500" rtl="0" algn="ctr">
              <a:spcBef>
                <a:spcPts val="0"/>
              </a:spcBef>
              <a:spcAft>
                <a:spcPts val="0"/>
              </a:spcAft>
              <a:buNone/>
            </a:pPr>
            <a:r>
              <a:rPr lang="en" sz="2800">
                <a:solidFill>
                  <a:schemeClr val="lt1"/>
                </a:solidFill>
                <a:latin typeface="Alef"/>
                <a:ea typeface="Alef"/>
                <a:cs typeface="Alef"/>
                <a:sym typeface="Alef"/>
              </a:rPr>
              <a:t>It h</a:t>
            </a:r>
            <a:r>
              <a:rPr lang="en" sz="2800">
                <a:solidFill>
                  <a:schemeClr val="lt1"/>
                </a:solidFill>
                <a:latin typeface="Alef"/>
                <a:ea typeface="Alef"/>
                <a:cs typeface="Alef"/>
                <a:sym typeface="Alef"/>
              </a:rPr>
              <a:t>as a beautiful name</a:t>
            </a:r>
            <a:endParaRPr sz="2800">
              <a:solidFill>
                <a:schemeClr val="lt1"/>
              </a:solidFill>
              <a:latin typeface="Alef"/>
              <a:ea typeface="Alef"/>
              <a:cs typeface="Alef"/>
              <a:sym typeface="Alef"/>
            </a:endParaRPr>
          </a:p>
        </p:txBody>
      </p:sp>
      <p:sp>
        <p:nvSpPr>
          <p:cNvPr id="2072" name="Google Shape;2072;p84"/>
          <p:cNvSpPr txBox="1"/>
          <p:nvPr/>
        </p:nvSpPr>
        <p:spPr>
          <a:xfrm>
            <a:off x="6991419" y="7094926"/>
            <a:ext cx="4327800" cy="547800"/>
          </a:xfrm>
          <a:prstGeom prst="rect">
            <a:avLst/>
          </a:prstGeom>
          <a:noFill/>
          <a:ln>
            <a:noFill/>
          </a:ln>
        </p:spPr>
        <p:txBody>
          <a:bodyPr anchorCtr="0" anchor="ctr" bIns="182850" lIns="0" spcFirstLastPara="1" rIns="0" wrap="square" tIns="182850">
            <a:noAutofit/>
          </a:bodyPr>
          <a:lstStyle/>
          <a:p>
            <a:pPr indent="0" lvl="0" marL="190500" marR="190500" rtl="0" algn="ctr">
              <a:spcBef>
                <a:spcPts val="0"/>
              </a:spcBef>
              <a:spcAft>
                <a:spcPts val="0"/>
              </a:spcAft>
              <a:buNone/>
            </a:pPr>
            <a:r>
              <a:rPr lang="en" sz="2800">
                <a:solidFill>
                  <a:schemeClr val="lt1"/>
                </a:solidFill>
                <a:latin typeface="Alef"/>
                <a:ea typeface="Alef"/>
                <a:cs typeface="Alef"/>
                <a:sym typeface="Alef"/>
              </a:rPr>
              <a:t>MArs is a cold place</a:t>
            </a:r>
            <a:endParaRPr sz="2800">
              <a:solidFill>
                <a:schemeClr val="lt1"/>
              </a:solidFill>
              <a:latin typeface="Alef"/>
              <a:ea typeface="Alef"/>
              <a:cs typeface="Alef"/>
              <a:sym typeface="Alef"/>
            </a:endParaRPr>
          </a:p>
        </p:txBody>
      </p:sp>
      <p:sp>
        <p:nvSpPr>
          <p:cNvPr id="2073" name="Google Shape;2073;p84"/>
          <p:cNvSpPr txBox="1"/>
          <p:nvPr/>
        </p:nvSpPr>
        <p:spPr>
          <a:xfrm>
            <a:off x="6991169" y="8193549"/>
            <a:ext cx="4327800" cy="547800"/>
          </a:xfrm>
          <a:prstGeom prst="rect">
            <a:avLst/>
          </a:prstGeom>
          <a:noFill/>
          <a:ln>
            <a:noFill/>
          </a:ln>
        </p:spPr>
        <p:txBody>
          <a:bodyPr anchorCtr="0" anchor="ctr" bIns="182850" lIns="0" spcFirstLastPara="1" rIns="0" wrap="square" tIns="182850">
            <a:noAutofit/>
          </a:bodyPr>
          <a:lstStyle/>
          <a:p>
            <a:pPr indent="0" lvl="0" marL="190500" marR="190500" rtl="0" algn="ctr">
              <a:spcBef>
                <a:spcPts val="0"/>
              </a:spcBef>
              <a:spcAft>
                <a:spcPts val="0"/>
              </a:spcAft>
              <a:buNone/>
            </a:pPr>
            <a:r>
              <a:rPr lang="en" sz="2800">
                <a:solidFill>
                  <a:schemeClr val="lt1"/>
                </a:solidFill>
                <a:latin typeface="Alef"/>
                <a:ea typeface="Alef"/>
                <a:cs typeface="Alef"/>
                <a:sym typeface="Alef"/>
              </a:rPr>
              <a:t>The Sun is a star</a:t>
            </a:r>
            <a:endParaRPr sz="2800">
              <a:solidFill>
                <a:schemeClr val="lt1"/>
              </a:solidFill>
              <a:latin typeface="Alef"/>
              <a:ea typeface="Alef"/>
              <a:cs typeface="Alef"/>
              <a:sym typeface="Alef"/>
            </a:endParaRPr>
          </a:p>
        </p:txBody>
      </p:sp>
      <p:sp>
        <p:nvSpPr>
          <p:cNvPr id="2074" name="Google Shape;2074;p84"/>
          <p:cNvSpPr txBox="1"/>
          <p:nvPr/>
        </p:nvSpPr>
        <p:spPr>
          <a:xfrm>
            <a:off x="11556807" y="7094945"/>
            <a:ext cx="4327800" cy="547800"/>
          </a:xfrm>
          <a:prstGeom prst="rect">
            <a:avLst/>
          </a:prstGeom>
          <a:noFill/>
          <a:ln>
            <a:noFill/>
          </a:ln>
        </p:spPr>
        <p:txBody>
          <a:bodyPr anchorCtr="0" anchor="ctr" bIns="182850" lIns="0" spcFirstLastPara="1" rIns="0" wrap="square" tIns="182850">
            <a:noAutofit/>
          </a:bodyPr>
          <a:lstStyle/>
          <a:p>
            <a:pPr indent="0" lvl="0" marL="190500" marR="190500" rtl="0" algn="ctr">
              <a:spcBef>
                <a:spcPts val="0"/>
              </a:spcBef>
              <a:spcAft>
                <a:spcPts val="0"/>
              </a:spcAft>
              <a:buNone/>
            </a:pPr>
            <a:r>
              <a:rPr lang="en" sz="2800">
                <a:solidFill>
                  <a:schemeClr val="lt1"/>
                </a:solidFill>
                <a:latin typeface="Alef"/>
                <a:ea typeface="Alef"/>
                <a:cs typeface="Alef"/>
                <a:sym typeface="Alef"/>
              </a:rPr>
              <a:t>It’s the brightest star</a:t>
            </a:r>
            <a:endParaRPr sz="2800">
              <a:solidFill>
                <a:schemeClr val="lt1"/>
              </a:solidFill>
              <a:latin typeface="Alef"/>
              <a:ea typeface="Alef"/>
              <a:cs typeface="Alef"/>
              <a:sym typeface="Alef"/>
            </a:endParaRPr>
          </a:p>
        </p:txBody>
      </p:sp>
      <p:sp>
        <p:nvSpPr>
          <p:cNvPr id="2075" name="Google Shape;2075;p84"/>
          <p:cNvSpPr txBox="1"/>
          <p:nvPr/>
        </p:nvSpPr>
        <p:spPr>
          <a:xfrm>
            <a:off x="11556557" y="8193550"/>
            <a:ext cx="4327800" cy="547800"/>
          </a:xfrm>
          <a:prstGeom prst="rect">
            <a:avLst/>
          </a:prstGeom>
          <a:noFill/>
          <a:ln>
            <a:noFill/>
          </a:ln>
        </p:spPr>
        <p:txBody>
          <a:bodyPr anchorCtr="0" anchor="ctr" bIns="182850" lIns="0" spcFirstLastPara="1" rIns="0" wrap="square" tIns="182850">
            <a:noAutofit/>
          </a:bodyPr>
          <a:lstStyle/>
          <a:p>
            <a:pPr indent="0" lvl="0" marL="190500" marR="190500" rtl="0" algn="ctr">
              <a:spcBef>
                <a:spcPts val="0"/>
              </a:spcBef>
              <a:spcAft>
                <a:spcPts val="0"/>
              </a:spcAft>
              <a:buNone/>
            </a:pPr>
            <a:r>
              <a:rPr lang="en" sz="2800">
                <a:solidFill>
                  <a:schemeClr val="lt1"/>
                </a:solidFill>
                <a:latin typeface="Alef"/>
                <a:ea typeface="Alef"/>
                <a:cs typeface="Alef"/>
                <a:sym typeface="Alef"/>
              </a:rPr>
              <a:t>It’s the biggest planet</a:t>
            </a:r>
            <a:endParaRPr sz="2800">
              <a:solidFill>
                <a:schemeClr val="lt1"/>
              </a:solidFill>
              <a:latin typeface="Alef"/>
              <a:ea typeface="Alef"/>
              <a:cs typeface="Alef"/>
              <a:sym typeface="Alef"/>
            </a:endParaRPr>
          </a:p>
        </p:txBody>
      </p:sp>
      <p:grpSp>
        <p:nvGrpSpPr>
          <p:cNvPr id="2076" name="Google Shape;2076;p84"/>
          <p:cNvGrpSpPr/>
          <p:nvPr/>
        </p:nvGrpSpPr>
        <p:grpSpPr>
          <a:xfrm rot="10800000">
            <a:off x="8874202" y="6715062"/>
            <a:ext cx="539085" cy="277315"/>
            <a:chOff x="1115625" y="334875"/>
            <a:chExt cx="410450" cy="211175"/>
          </a:xfrm>
        </p:grpSpPr>
        <p:cxnSp>
          <p:nvCxnSpPr>
            <p:cNvPr id="2077" name="Google Shape;2077;p84"/>
            <p:cNvCxnSpPr/>
            <p:nvPr/>
          </p:nvCxnSpPr>
          <p:spPr>
            <a:xfrm>
              <a:off x="1320850" y="336350"/>
              <a:ext cx="0" cy="209700"/>
            </a:xfrm>
            <a:prstGeom prst="straightConnector1">
              <a:avLst/>
            </a:prstGeom>
            <a:noFill/>
            <a:ln cap="flat" cmpd="sng" w="19050">
              <a:solidFill>
                <a:schemeClr val="dk2"/>
              </a:solidFill>
              <a:prstDash val="solid"/>
              <a:round/>
              <a:headEnd len="med" w="med" type="none"/>
              <a:tailEnd len="med" w="med" type="none"/>
            </a:ln>
          </p:spPr>
        </p:cxnSp>
        <p:sp>
          <p:nvSpPr>
            <p:cNvPr id="2078" name="Google Shape;2078;p84"/>
            <p:cNvSpPr/>
            <p:nvPr/>
          </p:nvSpPr>
          <p:spPr>
            <a:xfrm>
              <a:off x="1115625" y="334875"/>
              <a:ext cx="410450" cy="205675"/>
            </a:xfrm>
            <a:custGeom>
              <a:rect b="b" l="l" r="r" t="t"/>
              <a:pathLst>
                <a:path extrusionOk="0" h="8227" w="16418">
                  <a:moveTo>
                    <a:pt x="0" y="8227"/>
                  </a:moveTo>
                  <a:lnTo>
                    <a:pt x="8227" y="0"/>
                  </a:lnTo>
                  <a:lnTo>
                    <a:pt x="16418" y="8191"/>
                  </a:lnTo>
                </a:path>
              </a:pathLst>
            </a:custGeom>
            <a:noFill/>
            <a:ln cap="flat" cmpd="sng" w="19050">
              <a:solidFill>
                <a:schemeClr val="dk2"/>
              </a:solidFill>
              <a:prstDash val="solid"/>
              <a:round/>
              <a:headEnd len="med" w="med" type="none"/>
              <a:tailEnd len="med" w="med" type="none"/>
            </a:ln>
          </p:spPr>
        </p:sp>
      </p:grpSp>
      <p:grpSp>
        <p:nvGrpSpPr>
          <p:cNvPr id="2079" name="Google Shape;2079;p84"/>
          <p:cNvGrpSpPr/>
          <p:nvPr/>
        </p:nvGrpSpPr>
        <p:grpSpPr>
          <a:xfrm rot="10800000">
            <a:off x="4319952" y="6715062"/>
            <a:ext cx="539085" cy="277315"/>
            <a:chOff x="1115625" y="334875"/>
            <a:chExt cx="410450" cy="211175"/>
          </a:xfrm>
        </p:grpSpPr>
        <p:cxnSp>
          <p:nvCxnSpPr>
            <p:cNvPr id="2080" name="Google Shape;2080;p84"/>
            <p:cNvCxnSpPr/>
            <p:nvPr/>
          </p:nvCxnSpPr>
          <p:spPr>
            <a:xfrm>
              <a:off x="1320850" y="336350"/>
              <a:ext cx="0" cy="209700"/>
            </a:xfrm>
            <a:prstGeom prst="straightConnector1">
              <a:avLst/>
            </a:prstGeom>
            <a:noFill/>
            <a:ln cap="flat" cmpd="sng" w="19050">
              <a:solidFill>
                <a:schemeClr val="dk2"/>
              </a:solidFill>
              <a:prstDash val="solid"/>
              <a:round/>
              <a:headEnd len="med" w="med" type="none"/>
              <a:tailEnd len="med" w="med" type="none"/>
            </a:ln>
          </p:spPr>
        </p:cxnSp>
        <p:sp>
          <p:nvSpPr>
            <p:cNvPr id="2081" name="Google Shape;2081;p84"/>
            <p:cNvSpPr/>
            <p:nvPr/>
          </p:nvSpPr>
          <p:spPr>
            <a:xfrm>
              <a:off x="1115625" y="334875"/>
              <a:ext cx="410450" cy="205675"/>
            </a:xfrm>
            <a:custGeom>
              <a:rect b="b" l="l" r="r" t="t"/>
              <a:pathLst>
                <a:path extrusionOk="0" h="8227" w="16418">
                  <a:moveTo>
                    <a:pt x="0" y="8227"/>
                  </a:moveTo>
                  <a:lnTo>
                    <a:pt x="8227" y="0"/>
                  </a:lnTo>
                  <a:lnTo>
                    <a:pt x="16418" y="8191"/>
                  </a:lnTo>
                </a:path>
              </a:pathLst>
            </a:custGeom>
            <a:noFill/>
            <a:ln cap="flat" cmpd="sng" w="19050">
              <a:solidFill>
                <a:schemeClr val="dk2"/>
              </a:solidFill>
              <a:prstDash val="solid"/>
              <a:round/>
              <a:headEnd len="med" w="med" type="none"/>
              <a:tailEnd len="med" w="med" type="none"/>
            </a:ln>
          </p:spPr>
        </p:sp>
      </p:grpSp>
      <p:grpSp>
        <p:nvGrpSpPr>
          <p:cNvPr id="2082" name="Google Shape;2082;p84"/>
          <p:cNvGrpSpPr/>
          <p:nvPr/>
        </p:nvGrpSpPr>
        <p:grpSpPr>
          <a:xfrm rot="10800000">
            <a:off x="13428452" y="6715062"/>
            <a:ext cx="539085" cy="277315"/>
            <a:chOff x="1115625" y="334875"/>
            <a:chExt cx="410450" cy="211175"/>
          </a:xfrm>
        </p:grpSpPr>
        <p:cxnSp>
          <p:nvCxnSpPr>
            <p:cNvPr id="2083" name="Google Shape;2083;p84"/>
            <p:cNvCxnSpPr/>
            <p:nvPr/>
          </p:nvCxnSpPr>
          <p:spPr>
            <a:xfrm>
              <a:off x="1320850" y="336350"/>
              <a:ext cx="0" cy="209700"/>
            </a:xfrm>
            <a:prstGeom prst="straightConnector1">
              <a:avLst/>
            </a:prstGeom>
            <a:noFill/>
            <a:ln cap="flat" cmpd="sng" w="19050">
              <a:solidFill>
                <a:schemeClr val="dk2"/>
              </a:solidFill>
              <a:prstDash val="solid"/>
              <a:round/>
              <a:headEnd len="med" w="med" type="none"/>
              <a:tailEnd len="med" w="med" type="none"/>
            </a:ln>
          </p:spPr>
        </p:cxnSp>
        <p:sp>
          <p:nvSpPr>
            <p:cNvPr id="2084" name="Google Shape;2084;p84"/>
            <p:cNvSpPr/>
            <p:nvPr/>
          </p:nvSpPr>
          <p:spPr>
            <a:xfrm>
              <a:off x="1115625" y="334875"/>
              <a:ext cx="410450" cy="205675"/>
            </a:xfrm>
            <a:custGeom>
              <a:rect b="b" l="l" r="r" t="t"/>
              <a:pathLst>
                <a:path extrusionOk="0" h="8227" w="16418">
                  <a:moveTo>
                    <a:pt x="0" y="8227"/>
                  </a:moveTo>
                  <a:lnTo>
                    <a:pt x="8227" y="0"/>
                  </a:lnTo>
                  <a:lnTo>
                    <a:pt x="16418" y="8191"/>
                  </a:lnTo>
                </a:path>
              </a:pathLst>
            </a:custGeom>
            <a:noFill/>
            <a:ln cap="flat" cmpd="sng" w="19050">
              <a:solidFill>
                <a:schemeClr val="dk2"/>
              </a:solidFill>
              <a:prstDash val="solid"/>
              <a:round/>
              <a:headEnd len="med" w="med" type="none"/>
              <a:tailEnd len="med" w="med" type="none"/>
            </a:ln>
          </p:spPr>
        </p:sp>
      </p:grpSp>
      <p:grpSp>
        <p:nvGrpSpPr>
          <p:cNvPr id="2085" name="Google Shape;2085;p84"/>
          <p:cNvGrpSpPr/>
          <p:nvPr/>
        </p:nvGrpSpPr>
        <p:grpSpPr>
          <a:xfrm rot="10800000">
            <a:off x="8874202" y="7815460"/>
            <a:ext cx="539085" cy="277315"/>
            <a:chOff x="1115625" y="334875"/>
            <a:chExt cx="410450" cy="211175"/>
          </a:xfrm>
        </p:grpSpPr>
        <p:cxnSp>
          <p:nvCxnSpPr>
            <p:cNvPr id="2086" name="Google Shape;2086;p84"/>
            <p:cNvCxnSpPr/>
            <p:nvPr/>
          </p:nvCxnSpPr>
          <p:spPr>
            <a:xfrm>
              <a:off x="1320850" y="336350"/>
              <a:ext cx="0" cy="209700"/>
            </a:xfrm>
            <a:prstGeom prst="straightConnector1">
              <a:avLst/>
            </a:prstGeom>
            <a:noFill/>
            <a:ln cap="flat" cmpd="sng" w="19050">
              <a:solidFill>
                <a:schemeClr val="dk2"/>
              </a:solidFill>
              <a:prstDash val="solid"/>
              <a:round/>
              <a:headEnd len="med" w="med" type="none"/>
              <a:tailEnd len="med" w="med" type="none"/>
            </a:ln>
          </p:spPr>
        </p:cxnSp>
        <p:sp>
          <p:nvSpPr>
            <p:cNvPr id="2087" name="Google Shape;2087;p84"/>
            <p:cNvSpPr/>
            <p:nvPr/>
          </p:nvSpPr>
          <p:spPr>
            <a:xfrm>
              <a:off x="1115625" y="334875"/>
              <a:ext cx="410450" cy="205675"/>
            </a:xfrm>
            <a:custGeom>
              <a:rect b="b" l="l" r="r" t="t"/>
              <a:pathLst>
                <a:path extrusionOk="0" h="8227" w="16418">
                  <a:moveTo>
                    <a:pt x="0" y="8227"/>
                  </a:moveTo>
                  <a:lnTo>
                    <a:pt x="8227" y="0"/>
                  </a:lnTo>
                  <a:lnTo>
                    <a:pt x="16418" y="8191"/>
                  </a:lnTo>
                </a:path>
              </a:pathLst>
            </a:custGeom>
            <a:noFill/>
            <a:ln cap="flat" cmpd="sng" w="19050">
              <a:solidFill>
                <a:schemeClr val="dk2"/>
              </a:solidFill>
              <a:prstDash val="solid"/>
              <a:round/>
              <a:headEnd len="med" w="med" type="none"/>
              <a:tailEnd len="med" w="med" type="none"/>
            </a:ln>
          </p:spPr>
        </p:sp>
      </p:grpSp>
      <p:grpSp>
        <p:nvGrpSpPr>
          <p:cNvPr id="2088" name="Google Shape;2088;p84"/>
          <p:cNvGrpSpPr/>
          <p:nvPr/>
        </p:nvGrpSpPr>
        <p:grpSpPr>
          <a:xfrm rot="10800000">
            <a:off x="4319952" y="7815460"/>
            <a:ext cx="539085" cy="277315"/>
            <a:chOff x="1115625" y="334875"/>
            <a:chExt cx="410450" cy="211175"/>
          </a:xfrm>
        </p:grpSpPr>
        <p:cxnSp>
          <p:nvCxnSpPr>
            <p:cNvPr id="2089" name="Google Shape;2089;p84"/>
            <p:cNvCxnSpPr/>
            <p:nvPr/>
          </p:nvCxnSpPr>
          <p:spPr>
            <a:xfrm>
              <a:off x="1320850" y="336350"/>
              <a:ext cx="0" cy="209700"/>
            </a:xfrm>
            <a:prstGeom prst="straightConnector1">
              <a:avLst/>
            </a:prstGeom>
            <a:noFill/>
            <a:ln cap="flat" cmpd="sng" w="19050">
              <a:solidFill>
                <a:schemeClr val="dk2"/>
              </a:solidFill>
              <a:prstDash val="solid"/>
              <a:round/>
              <a:headEnd len="med" w="med" type="none"/>
              <a:tailEnd len="med" w="med" type="none"/>
            </a:ln>
          </p:spPr>
        </p:cxnSp>
        <p:sp>
          <p:nvSpPr>
            <p:cNvPr id="2090" name="Google Shape;2090;p84"/>
            <p:cNvSpPr/>
            <p:nvPr/>
          </p:nvSpPr>
          <p:spPr>
            <a:xfrm>
              <a:off x="1115625" y="334875"/>
              <a:ext cx="410450" cy="205675"/>
            </a:xfrm>
            <a:custGeom>
              <a:rect b="b" l="l" r="r" t="t"/>
              <a:pathLst>
                <a:path extrusionOk="0" h="8227" w="16418">
                  <a:moveTo>
                    <a:pt x="0" y="8227"/>
                  </a:moveTo>
                  <a:lnTo>
                    <a:pt x="8227" y="0"/>
                  </a:lnTo>
                  <a:lnTo>
                    <a:pt x="16418" y="8191"/>
                  </a:lnTo>
                </a:path>
              </a:pathLst>
            </a:custGeom>
            <a:noFill/>
            <a:ln cap="flat" cmpd="sng" w="19050">
              <a:solidFill>
                <a:schemeClr val="dk2"/>
              </a:solidFill>
              <a:prstDash val="solid"/>
              <a:round/>
              <a:headEnd len="med" w="med" type="none"/>
              <a:tailEnd len="med" w="med" type="none"/>
            </a:ln>
          </p:spPr>
        </p:sp>
      </p:grpSp>
      <p:grpSp>
        <p:nvGrpSpPr>
          <p:cNvPr id="2091" name="Google Shape;2091;p84"/>
          <p:cNvGrpSpPr/>
          <p:nvPr/>
        </p:nvGrpSpPr>
        <p:grpSpPr>
          <a:xfrm rot="10800000">
            <a:off x="13428452" y="7815460"/>
            <a:ext cx="539085" cy="277315"/>
            <a:chOff x="1115625" y="334875"/>
            <a:chExt cx="410450" cy="211175"/>
          </a:xfrm>
        </p:grpSpPr>
        <p:cxnSp>
          <p:nvCxnSpPr>
            <p:cNvPr id="2092" name="Google Shape;2092;p84"/>
            <p:cNvCxnSpPr/>
            <p:nvPr/>
          </p:nvCxnSpPr>
          <p:spPr>
            <a:xfrm>
              <a:off x="1320850" y="336350"/>
              <a:ext cx="0" cy="209700"/>
            </a:xfrm>
            <a:prstGeom prst="straightConnector1">
              <a:avLst/>
            </a:prstGeom>
            <a:noFill/>
            <a:ln cap="flat" cmpd="sng" w="19050">
              <a:solidFill>
                <a:schemeClr val="dk2"/>
              </a:solidFill>
              <a:prstDash val="solid"/>
              <a:round/>
              <a:headEnd len="med" w="med" type="none"/>
              <a:tailEnd len="med" w="med" type="none"/>
            </a:ln>
          </p:spPr>
        </p:cxnSp>
        <p:sp>
          <p:nvSpPr>
            <p:cNvPr id="2093" name="Google Shape;2093;p84"/>
            <p:cNvSpPr/>
            <p:nvPr/>
          </p:nvSpPr>
          <p:spPr>
            <a:xfrm>
              <a:off x="1115625" y="334875"/>
              <a:ext cx="410450" cy="205675"/>
            </a:xfrm>
            <a:custGeom>
              <a:rect b="b" l="l" r="r" t="t"/>
              <a:pathLst>
                <a:path extrusionOk="0" h="8227" w="16418">
                  <a:moveTo>
                    <a:pt x="0" y="8227"/>
                  </a:moveTo>
                  <a:lnTo>
                    <a:pt x="8227" y="0"/>
                  </a:lnTo>
                  <a:lnTo>
                    <a:pt x="16418" y="8191"/>
                  </a:lnTo>
                </a:path>
              </a:pathLst>
            </a:custGeom>
            <a:noFill/>
            <a:ln cap="flat" cmpd="sng" w="19050">
              <a:solidFill>
                <a:schemeClr val="dk2"/>
              </a:solidFill>
              <a:prstDash val="solid"/>
              <a:round/>
              <a:headEnd len="med" w="med" type="none"/>
              <a:tailEnd len="med" w="med" type="none"/>
            </a:ln>
          </p:spPr>
        </p:sp>
      </p:grpSp>
      <p:cxnSp>
        <p:nvCxnSpPr>
          <p:cNvPr id="2094" name="Google Shape;2094;p84"/>
          <p:cNvCxnSpPr/>
          <p:nvPr/>
        </p:nvCxnSpPr>
        <p:spPr>
          <a:xfrm>
            <a:off x="9143875" y="4179300"/>
            <a:ext cx="0" cy="758400"/>
          </a:xfrm>
          <a:prstGeom prst="straightConnector1">
            <a:avLst/>
          </a:prstGeom>
          <a:noFill/>
          <a:ln cap="flat" cmpd="sng" w="19050">
            <a:solidFill>
              <a:schemeClr val="accent5"/>
            </a:solidFill>
            <a:prstDash val="solid"/>
            <a:round/>
            <a:headEnd len="med" w="med" type="none"/>
            <a:tailEnd len="med" w="med" type="none"/>
          </a:ln>
        </p:spPr>
      </p:cxnSp>
      <p:sp>
        <p:nvSpPr>
          <p:cNvPr id="2095" name="Google Shape;2095;p84"/>
          <p:cNvSpPr/>
          <p:nvPr/>
        </p:nvSpPr>
        <p:spPr>
          <a:xfrm flipH="1" rot="-5400000">
            <a:off x="8932800" y="218300"/>
            <a:ext cx="426000" cy="9074400"/>
          </a:xfrm>
          <a:prstGeom prst="leftBracket">
            <a:avLst>
              <a:gd fmla="val 97347" name="adj"/>
            </a:avLst>
          </a:prstGeom>
          <a:noFill/>
          <a:ln cap="flat" cmpd="sng" w="19050">
            <a:solidFill>
              <a:schemeClr val="accent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9" name="Shape 2099"/>
        <p:cNvGrpSpPr/>
        <p:nvPr/>
      </p:nvGrpSpPr>
      <p:grpSpPr>
        <a:xfrm>
          <a:off x="0" y="0"/>
          <a:ext cx="0" cy="0"/>
          <a:chOff x="0" y="0"/>
          <a:chExt cx="0" cy="0"/>
        </a:xfrm>
      </p:grpSpPr>
      <p:sp>
        <p:nvSpPr>
          <p:cNvPr id="2100" name="Google Shape;2100;p85"/>
          <p:cNvSpPr txBox="1"/>
          <p:nvPr>
            <p:ph type="title"/>
          </p:nvPr>
        </p:nvSpPr>
        <p:spPr>
          <a:xfrm>
            <a:off x="1517550" y="781573"/>
            <a:ext cx="152526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PRODUCTS AND SERVICES</a:t>
            </a:r>
            <a:endParaRPr/>
          </a:p>
        </p:txBody>
      </p:sp>
      <p:graphicFrame>
        <p:nvGraphicFramePr>
          <p:cNvPr id="2101" name="Google Shape;2101;p85"/>
          <p:cNvGraphicFramePr/>
          <p:nvPr/>
        </p:nvGraphicFramePr>
        <p:xfrm>
          <a:off x="1604750" y="2438626"/>
          <a:ext cx="3000000" cy="3000000"/>
        </p:xfrm>
        <a:graphic>
          <a:graphicData uri="http://schemas.openxmlformats.org/drawingml/2006/table">
            <a:tbl>
              <a:tblPr>
                <a:noFill/>
                <a:tableStyleId>{B76E60F9-86D8-4A3F-B888-5080AA378572}</a:tableStyleId>
              </a:tblPr>
              <a:tblGrid>
                <a:gridCol w="2978300"/>
                <a:gridCol w="4033400"/>
                <a:gridCol w="4033400"/>
                <a:gridCol w="4033400"/>
              </a:tblGrid>
              <a:tr h="1366850">
                <a:tc>
                  <a:txBody>
                    <a:bodyPr/>
                    <a:lstStyle/>
                    <a:p>
                      <a:pPr indent="0" lvl="0" marL="190500" marR="190500" rtl="0" algn="ctr">
                        <a:spcBef>
                          <a:spcPts val="0"/>
                        </a:spcBef>
                        <a:spcAft>
                          <a:spcPts val="0"/>
                        </a:spcAft>
                        <a:buNone/>
                      </a:pPr>
                      <a:r>
                        <a:rPr b="1" lang="en" sz="2800">
                          <a:solidFill>
                            <a:schemeClr val="dk2"/>
                          </a:solidFill>
                          <a:latin typeface="Spartan"/>
                          <a:ea typeface="Spartan"/>
                          <a:cs typeface="Spartan"/>
                          <a:sym typeface="Spartan"/>
                        </a:rPr>
                        <a:t>PRODUCTS</a:t>
                      </a:r>
                      <a:endParaRPr b="1" sz="2800">
                        <a:solidFill>
                          <a:schemeClr val="dk2"/>
                        </a:solidFill>
                        <a:latin typeface="Spartan"/>
                        <a:ea typeface="Spartan"/>
                        <a:cs typeface="Spartan"/>
                        <a:sym typeface="Spartan"/>
                      </a:endParaRPr>
                    </a:p>
                  </a:txBody>
                  <a:tcPr marT="0" marB="0" marR="0" marL="0" anchor="ctr">
                    <a:lnL cap="flat" cmpd="sng" w="28575">
                      <a:solidFill>
                        <a:schemeClr val="accent4"/>
                      </a:solidFill>
                      <a:prstDash val="solid"/>
                      <a:round/>
                      <a:headEnd len="sm" w="sm" type="none"/>
                      <a:tailEnd len="sm" w="sm" type="none"/>
                    </a:lnL>
                    <a:lnR cap="flat" cmpd="sng" w="28575">
                      <a:solidFill>
                        <a:schemeClr val="accent4">
                          <a:alpha val="0"/>
                        </a:schemeClr>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190500" marR="190500" rtl="0" algn="ctr">
                        <a:spcBef>
                          <a:spcPts val="0"/>
                        </a:spcBef>
                        <a:spcAft>
                          <a:spcPts val="0"/>
                        </a:spcAft>
                        <a:buNone/>
                      </a:pPr>
                      <a:r>
                        <a:rPr b="1" lang="en" sz="2800">
                          <a:solidFill>
                            <a:schemeClr val="dk2"/>
                          </a:solidFill>
                          <a:latin typeface="Spartan"/>
                          <a:ea typeface="Spartan"/>
                          <a:cs typeface="Spartan"/>
                          <a:sym typeface="Spartan"/>
                        </a:rPr>
                        <a:t>KEY CUSTOMER BENEFITS</a:t>
                      </a:r>
                      <a:endParaRPr b="1" sz="2800">
                        <a:solidFill>
                          <a:schemeClr val="dk2"/>
                        </a:solidFill>
                        <a:latin typeface="Spartan"/>
                        <a:ea typeface="Spartan"/>
                        <a:cs typeface="Spartan"/>
                        <a:sym typeface="Spartan"/>
                      </a:endParaRPr>
                    </a:p>
                  </a:txBody>
                  <a:tcPr marT="0" marB="0" marR="0" marL="0" anchor="ctr">
                    <a:lnL cap="flat" cmpd="sng" w="28575">
                      <a:solidFill>
                        <a:schemeClr val="accent4">
                          <a:alpha val="0"/>
                        </a:schemeClr>
                      </a:solidFill>
                      <a:prstDash val="solid"/>
                      <a:round/>
                      <a:headEnd len="sm" w="sm" type="none"/>
                      <a:tailEnd len="sm" w="sm" type="none"/>
                    </a:lnL>
                    <a:lnR cap="flat" cmpd="sng" w="28575">
                      <a:solidFill>
                        <a:schemeClr val="accent4">
                          <a:alpha val="0"/>
                        </a:schemeClr>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190500" marR="190500" rtl="0" algn="ctr">
                        <a:spcBef>
                          <a:spcPts val="0"/>
                        </a:spcBef>
                        <a:spcAft>
                          <a:spcPts val="0"/>
                        </a:spcAft>
                        <a:buNone/>
                      </a:pPr>
                      <a:r>
                        <a:rPr b="1" lang="en" sz="2800">
                          <a:solidFill>
                            <a:schemeClr val="dk2"/>
                          </a:solidFill>
                          <a:latin typeface="Spartan"/>
                          <a:ea typeface="Spartan"/>
                          <a:cs typeface="Spartan"/>
                          <a:sym typeface="Spartan"/>
                        </a:rPr>
                        <a:t>KEY FEATURES AND DETAILS</a:t>
                      </a:r>
                      <a:endParaRPr b="1" sz="2800">
                        <a:solidFill>
                          <a:schemeClr val="dk2"/>
                        </a:solidFill>
                        <a:latin typeface="Spartan"/>
                        <a:ea typeface="Spartan"/>
                        <a:cs typeface="Spartan"/>
                        <a:sym typeface="Spartan"/>
                      </a:endParaRPr>
                    </a:p>
                  </a:txBody>
                  <a:tcPr marT="0" marB="0" marR="0" marL="0" anchor="ctr">
                    <a:lnL cap="flat" cmpd="sng" w="28575">
                      <a:solidFill>
                        <a:schemeClr val="accent4">
                          <a:alpha val="0"/>
                        </a:schemeClr>
                      </a:solidFill>
                      <a:prstDash val="solid"/>
                      <a:round/>
                      <a:headEnd len="sm" w="sm" type="none"/>
                      <a:tailEnd len="sm" w="sm" type="none"/>
                    </a:lnL>
                    <a:lnR cap="flat" cmpd="sng" w="28575">
                      <a:solidFill>
                        <a:schemeClr val="accent4">
                          <a:alpha val="0"/>
                        </a:schemeClr>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190500" marR="190500" rtl="0" algn="ctr">
                        <a:spcBef>
                          <a:spcPts val="0"/>
                        </a:spcBef>
                        <a:spcAft>
                          <a:spcPts val="0"/>
                        </a:spcAft>
                        <a:buNone/>
                      </a:pPr>
                      <a:r>
                        <a:rPr b="1" lang="en" sz="2800">
                          <a:solidFill>
                            <a:schemeClr val="dk2"/>
                          </a:solidFill>
                          <a:latin typeface="Spartan"/>
                          <a:ea typeface="Spartan"/>
                          <a:cs typeface="Spartan"/>
                          <a:sym typeface="Spartan"/>
                        </a:rPr>
                        <a:t>UNIQUE SELLING PROPOSITION</a:t>
                      </a:r>
                      <a:endParaRPr b="1" sz="2800">
                        <a:solidFill>
                          <a:schemeClr val="dk2"/>
                        </a:solidFill>
                        <a:latin typeface="Spartan"/>
                        <a:ea typeface="Spartan"/>
                        <a:cs typeface="Spartan"/>
                        <a:sym typeface="Spartan"/>
                      </a:endParaRPr>
                    </a:p>
                  </a:txBody>
                  <a:tcPr marT="0" marB="0" marR="0" marL="0" anchor="ctr">
                    <a:lnL cap="flat" cmpd="sng" w="28575">
                      <a:solidFill>
                        <a:schemeClr val="accent4">
                          <a:alpha val="0"/>
                        </a:schemeClr>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r>
              <a:tr h="1669350">
                <a:tc>
                  <a:txBody>
                    <a:bodyPr/>
                    <a:lstStyle/>
                    <a:p>
                      <a:pPr indent="0" lvl="0" marL="190500" marR="190500" rtl="0" algn="ctr">
                        <a:spcBef>
                          <a:spcPts val="0"/>
                        </a:spcBef>
                        <a:spcAft>
                          <a:spcPts val="0"/>
                        </a:spcAft>
                        <a:buNone/>
                      </a:pPr>
                      <a:r>
                        <a:rPr b="1" lang="en" sz="2800">
                          <a:solidFill>
                            <a:schemeClr val="dk2"/>
                          </a:solidFill>
                          <a:latin typeface="Spartan"/>
                          <a:ea typeface="Spartan"/>
                          <a:cs typeface="Spartan"/>
                          <a:sym typeface="Spartan"/>
                        </a:rPr>
                        <a:t>PRODUCT 1</a:t>
                      </a:r>
                      <a:endParaRPr b="1" sz="2800">
                        <a:solidFill>
                          <a:schemeClr val="dk2"/>
                        </a:solidFill>
                        <a:latin typeface="Spartan"/>
                        <a:ea typeface="Spartan"/>
                        <a:cs typeface="Spartan"/>
                        <a:sym typeface="Spartan"/>
                      </a:endParaRPr>
                    </a:p>
                  </a:txBody>
                  <a:tcPr marT="0" marB="0" marR="0" marL="0" anchor="ctr">
                    <a:lnL cap="flat" cmpd="sng" w="19050">
                      <a:solidFill>
                        <a:schemeClr val="accent6">
                          <a:alpha val="0"/>
                        </a:schemeClr>
                      </a:solidFill>
                      <a:prstDash val="solid"/>
                      <a:round/>
                      <a:headEnd len="sm" w="sm" type="none"/>
                      <a:tailEnd len="sm" w="sm" type="none"/>
                    </a:lnL>
                    <a:lnR cap="flat" cmpd="sng" w="19050">
                      <a:solidFill>
                        <a:schemeClr val="accent6">
                          <a:alpha val="0"/>
                        </a:schemeClr>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368300" marR="368300" rtl="0" algn="ctr">
                        <a:spcBef>
                          <a:spcPts val="0"/>
                        </a:spcBef>
                        <a:spcAft>
                          <a:spcPts val="0"/>
                        </a:spcAft>
                        <a:buNone/>
                      </a:pPr>
                      <a:r>
                        <a:rPr lang="en" sz="2800">
                          <a:solidFill>
                            <a:schemeClr val="lt1"/>
                          </a:solidFill>
                          <a:latin typeface="Alef"/>
                          <a:ea typeface="Alef"/>
                          <a:cs typeface="Alef"/>
                          <a:sym typeface="Alef"/>
                        </a:rPr>
                        <a:t>Neptune is the farthest planet from the Sun</a:t>
                      </a:r>
                      <a:endParaRPr sz="2800">
                        <a:solidFill>
                          <a:schemeClr val="lt1"/>
                        </a:solidFill>
                        <a:latin typeface="Alef"/>
                        <a:ea typeface="Alef"/>
                        <a:cs typeface="Alef"/>
                        <a:sym typeface="Alef"/>
                      </a:endParaRPr>
                    </a:p>
                  </a:txBody>
                  <a:tcPr marT="0" marB="0" marR="0" marL="0" anchor="ctr">
                    <a:lnL cap="flat" cmpd="sng" w="19050">
                      <a:solidFill>
                        <a:schemeClr val="accent6">
                          <a:alpha val="0"/>
                        </a:schemeClr>
                      </a:solidFill>
                      <a:prstDash val="solid"/>
                      <a:round/>
                      <a:headEnd len="sm" w="sm" type="none"/>
                      <a:tailEnd len="sm" w="sm" type="none"/>
                    </a:lnL>
                    <a:lnR cap="flat" cmpd="sng" w="19050">
                      <a:solidFill>
                        <a:schemeClr val="accent6">
                          <a:alpha val="0"/>
                        </a:schemeClr>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368300" marR="368300" rtl="0" algn="ctr">
                        <a:spcBef>
                          <a:spcPts val="0"/>
                        </a:spcBef>
                        <a:spcAft>
                          <a:spcPts val="0"/>
                        </a:spcAft>
                        <a:buNone/>
                      </a:pPr>
                      <a:r>
                        <a:rPr lang="en" sz="2800">
                          <a:solidFill>
                            <a:schemeClr val="lt1"/>
                          </a:solidFill>
                          <a:latin typeface="Alef"/>
                          <a:ea typeface="Alef"/>
                          <a:cs typeface="Alef"/>
                          <a:sym typeface="Alef"/>
                        </a:rPr>
                        <a:t>Venus has a beautiful name, but it’s terribly hot</a:t>
                      </a:r>
                      <a:endParaRPr sz="2800">
                        <a:solidFill>
                          <a:schemeClr val="lt1"/>
                        </a:solidFill>
                        <a:latin typeface="Alef"/>
                        <a:ea typeface="Alef"/>
                        <a:cs typeface="Alef"/>
                        <a:sym typeface="Alef"/>
                      </a:endParaRPr>
                    </a:p>
                  </a:txBody>
                  <a:tcPr marT="0" marB="0" marR="0" marL="0" anchor="ctr">
                    <a:lnL cap="flat" cmpd="sng" w="19050">
                      <a:solidFill>
                        <a:schemeClr val="accent6">
                          <a:alpha val="0"/>
                        </a:schemeClr>
                      </a:solidFill>
                      <a:prstDash val="solid"/>
                      <a:round/>
                      <a:headEnd len="sm" w="sm" type="none"/>
                      <a:tailEnd len="sm" w="sm" type="none"/>
                    </a:lnL>
                    <a:lnR cap="flat" cmpd="sng" w="19050">
                      <a:solidFill>
                        <a:schemeClr val="accent6">
                          <a:alpha val="0"/>
                        </a:schemeClr>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368300" marR="368300" rtl="0" algn="ctr">
                        <a:spcBef>
                          <a:spcPts val="0"/>
                        </a:spcBef>
                        <a:spcAft>
                          <a:spcPts val="0"/>
                        </a:spcAft>
                        <a:buNone/>
                      </a:pPr>
                      <a:r>
                        <a:rPr lang="en" sz="2800">
                          <a:solidFill>
                            <a:schemeClr val="lt1"/>
                          </a:solidFill>
                          <a:latin typeface="Alef"/>
                          <a:ea typeface="Alef"/>
                          <a:cs typeface="Alef"/>
                          <a:sym typeface="Alef"/>
                        </a:rPr>
                        <a:t>Saturn is not solid like Earth, but is a really gas giant</a:t>
                      </a:r>
                      <a:endParaRPr sz="2800">
                        <a:solidFill>
                          <a:schemeClr val="lt1"/>
                        </a:solidFill>
                        <a:latin typeface="Alef"/>
                        <a:ea typeface="Alef"/>
                        <a:cs typeface="Alef"/>
                        <a:sym typeface="Alef"/>
                      </a:endParaRPr>
                    </a:p>
                  </a:txBody>
                  <a:tcPr marT="0" marB="0" marR="0" marL="0" anchor="ctr">
                    <a:lnL cap="flat" cmpd="sng" w="19050">
                      <a:solidFill>
                        <a:schemeClr val="accent6">
                          <a:alpha val="0"/>
                        </a:schemeClr>
                      </a:solidFill>
                      <a:prstDash val="solid"/>
                      <a:round/>
                      <a:headEnd len="sm" w="sm" type="none"/>
                      <a:tailEnd len="sm" w="sm" type="none"/>
                    </a:lnL>
                    <a:lnR cap="flat" cmpd="sng" w="19050">
                      <a:solidFill>
                        <a:schemeClr val="accent6">
                          <a:alpha val="0"/>
                        </a:schemeClr>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r>
              <a:tr h="1669350">
                <a:tc>
                  <a:txBody>
                    <a:bodyPr/>
                    <a:lstStyle/>
                    <a:p>
                      <a:pPr indent="0" lvl="0" marL="190500" marR="190500" rtl="0" algn="ctr">
                        <a:spcBef>
                          <a:spcPts val="0"/>
                        </a:spcBef>
                        <a:spcAft>
                          <a:spcPts val="0"/>
                        </a:spcAft>
                        <a:buNone/>
                      </a:pPr>
                      <a:r>
                        <a:rPr b="1" lang="en" sz="2800">
                          <a:solidFill>
                            <a:schemeClr val="dk2"/>
                          </a:solidFill>
                          <a:latin typeface="Spartan"/>
                          <a:ea typeface="Spartan"/>
                          <a:cs typeface="Spartan"/>
                          <a:sym typeface="Spartan"/>
                        </a:rPr>
                        <a:t>PRODUCT 2</a:t>
                      </a:r>
                      <a:endParaRPr b="1" sz="2800">
                        <a:solidFill>
                          <a:schemeClr val="dk2"/>
                        </a:solidFill>
                        <a:latin typeface="Spartan"/>
                        <a:ea typeface="Spartan"/>
                        <a:cs typeface="Spartan"/>
                        <a:sym typeface="Spartan"/>
                      </a:endParaRPr>
                    </a:p>
                  </a:txBody>
                  <a:tcPr marT="0" marB="0" marR="0" marL="0" anchor="ctr">
                    <a:lnL cap="flat" cmpd="sng" w="19050">
                      <a:solidFill>
                        <a:schemeClr val="accent6">
                          <a:alpha val="0"/>
                        </a:schemeClr>
                      </a:solidFill>
                      <a:prstDash val="solid"/>
                      <a:round/>
                      <a:headEnd len="sm" w="sm" type="none"/>
                      <a:tailEnd len="sm" w="sm" type="none"/>
                    </a:lnL>
                    <a:lnR cap="flat" cmpd="sng" w="19050">
                      <a:solidFill>
                        <a:schemeClr val="accent6">
                          <a:alpha val="0"/>
                        </a:schemeClr>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368300" marR="368300" rtl="0" algn="ctr">
                        <a:spcBef>
                          <a:spcPts val="0"/>
                        </a:spcBef>
                        <a:spcAft>
                          <a:spcPts val="0"/>
                        </a:spcAft>
                        <a:buNone/>
                      </a:pPr>
                      <a:r>
                        <a:rPr lang="en" sz="2800">
                          <a:solidFill>
                            <a:schemeClr val="lt1"/>
                          </a:solidFill>
                          <a:latin typeface="Alef"/>
                          <a:ea typeface="Alef"/>
                          <a:cs typeface="Alef"/>
                          <a:sym typeface="Alef"/>
                        </a:rPr>
                        <a:t>Neptune is blue due to the presence of methane gas</a:t>
                      </a:r>
                      <a:endParaRPr sz="2800">
                        <a:solidFill>
                          <a:schemeClr val="lt1"/>
                        </a:solidFill>
                        <a:latin typeface="Alef"/>
                        <a:ea typeface="Alef"/>
                        <a:cs typeface="Alef"/>
                        <a:sym typeface="Alef"/>
                      </a:endParaRPr>
                    </a:p>
                  </a:txBody>
                  <a:tcPr marT="0" marB="0" marR="0" marL="0" anchor="ctr">
                    <a:lnL cap="flat" cmpd="sng" w="19050">
                      <a:solidFill>
                        <a:schemeClr val="accent6">
                          <a:alpha val="0"/>
                        </a:schemeClr>
                      </a:solidFill>
                      <a:prstDash val="solid"/>
                      <a:round/>
                      <a:headEnd len="sm" w="sm" type="none"/>
                      <a:tailEnd len="sm" w="sm" type="none"/>
                    </a:lnL>
                    <a:lnR cap="flat" cmpd="sng" w="19050">
                      <a:solidFill>
                        <a:schemeClr val="accent6">
                          <a:alpha val="0"/>
                        </a:schemeClr>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368300" marR="368300" rtl="0" algn="ctr">
                        <a:spcBef>
                          <a:spcPts val="0"/>
                        </a:spcBef>
                        <a:spcAft>
                          <a:spcPts val="0"/>
                        </a:spcAft>
                        <a:buNone/>
                      </a:pPr>
                      <a:r>
                        <a:rPr lang="en" sz="2800">
                          <a:solidFill>
                            <a:schemeClr val="lt1"/>
                          </a:solidFill>
                          <a:latin typeface="Alef"/>
                          <a:ea typeface="Alef"/>
                          <a:cs typeface="Alef"/>
                          <a:sym typeface="Alef"/>
                        </a:rPr>
                        <a:t>Jupiter is the biggest planet in the Solar System</a:t>
                      </a:r>
                      <a:endParaRPr sz="2800">
                        <a:solidFill>
                          <a:schemeClr val="lt1"/>
                        </a:solidFill>
                        <a:latin typeface="Alef"/>
                        <a:ea typeface="Alef"/>
                        <a:cs typeface="Alef"/>
                        <a:sym typeface="Alef"/>
                      </a:endParaRPr>
                    </a:p>
                  </a:txBody>
                  <a:tcPr marT="0" marB="0" marR="0" marL="0" anchor="ctr">
                    <a:lnL cap="flat" cmpd="sng" w="19050">
                      <a:solidFill>
                        <a:schemeClr val="accent6">
                          <a:alpha val="0"/>
                        </a:schemeClr>
                      </a:solidFill>
                      <a:prstDash val="solid"/>
                      <a:round/>
                      <a:headEnd len="sm" w="sm" type="none"/>
                      <a:tailEnd len="sm" w="sm" type="none"/>
                    </a:lnL>
                    <a:lnR cap="flat" cmpd="sng" w="19050">
                      <a:solidFill>
                        <a:schemeClr val="accent6">
                          <a:alpha val="0"/>
                        </a:schemeClr>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368300" marR="368300" rtl="0" algn="ctr">
                        <a:spcBef>
                          <a:spcPts val="0"/>
                        </a:spcBef>
                        <a:spcAft>
                          <a:spcPts val="0"/>
                        </a:spcAft>
                        <a:buNone/>
                      </a:pPr>
                      <a:r>
                        <a:rPr lang="en" sz="2800">
                          <a:solidFill>
                            <a:schemeClr val="lt1"/>
                          </a:solidFill>
                          <a:latin typeface="Alef"/>
                          <a:ea typeface="Alef"/>
                          <a:cs typeface="Alef"/>
                          <a:sym typeface="Alef"/>
                        </a:rPr>
                        <a:t>It's also the only planet known with liquid water</a:t>
                      </a:r>
                      <a:endParaRPr sz="2800">
                        <a:solidFill>
                          <a:schemeClr val="lt1"/>
                        </a:solidFill>
                        <a:latin typeface="Alef"/>
                        <a:ea typeface="Alef"/>
                        <a:cs typeface="Alef"/>
                        <a:sym typeface="Alef"/>
                      </a:endParaRPr>
                    </a:p>
                  </a:txBody>
                  <a:tcPr marT="0" marB="0" marR="0" marL="0" anchor="ctr">
                    <a:lnL cap="flat" cmpd="sng" w="19050">
                      <a:solidFill>
                        <a:schemeClr val="accent6">
                          <a:alpha val="0"/>
                        </a:schemeClr>
                      </a:solidFill>
                      <a:prstDash val="solid"/>
                      <a:round/>
                      <a:headEnd len="sm" w="sm" type="none"/>
                      <a:tailEnd len="sm" w="sm" type="none"/>
                    </a:lnL>
                    <a:lnR cap="flat" cmpd="sng" w="19050">
                      <a:solidFill>
                        <a:schemeClr val="accent6">
                          <a:alpha val="0"/>
                        </a:schemeClr>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r>
              <a:tr h="1669350">
                <a:tc>
                  <a:txBody>
                    <a:bodyPr/>
                    <a:lstStyle/>
                    <a:p>
                      <a:pPr indent="0" lvl="0" marL="190500" marR="190500" rtl="0" algn="ctr">
                        <a:spcBef>
                          <a:spcPts val="0"/>
                        </a:spcBef>
                        <a:spcAft>
                          <a:spcPts val="0"/>
                        </a:spcAft>
                        <a:buNone/>
                      </a:pPr>
                      <a:r>
                        <a:rPr b="1" lang="en" sz="2800">
                          <a:solidFill>
                            <a:schemeClr val="dk2"/>
                          </a:solidFill>
                          <a:latin typeface="Spartan"/>
                          <a:ea typeface="Spartan"/>
                          <a:cs typeface="Spartan"/>
                          <a:sym typeface="Spartan"/>
                        </a:rPr>
                        <a:t>PRODUCT 3</a:t>
                      </a:r>
                      <a:endParaRPr b="1" sz="2800">
                        <a:solidFill>
                          <a:schemeClr val="dk2"/>
                        </a:solidFill>
                        <a:latin typeface="Spartan"/>
                        <a:ea typeface="Spartan"/>
                        <a:cs typeface="Spartan"/>
                        <a:sym typeface="Spartan"/>
                      </a:endParaRPr>
                    </a:p>
                  </a:txBody>
                  <a:tcPr marT="0" marB="0" marR="0" marL="0" anchor="ctr">
                    <a:lnL cap="flat" cmpd="sng" w="19050">
                      <a:solidFill>
                        <a:schemeClr val="accent6">
                          <a:alpha val="0"/>
                        </a:schemeClr>
                      </a:solidFill>
                      <a:prstDash val="solid"/>
                      <a:round/>
                      <a:headEnd len="sm" w="sm" type="none"/>
                      <a:tailEnd len="sm" w="sm" type="none"/>
                    </a:lnL>
                    <a:lnR cap="flat" cmpd="sng" w="19050">
                      <a:solidFill>
                        <a:schemeClr val="accent6">
                          <a:alpha val="0"/>
                        </a:schemeClr>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368300" marR="368300" rtl="0" algn="ctr">
                        <a:spcBef>
                          <a:spcPts val="0"/>
                        </a:spcBef>
                        <a:spcAft>
                          <a:spcPts val="0"/>
                        </a:spcAft>
                        <a:buNone/>
                      </a:pPr>
                      <a:r>
                        <a:rPr lang="en" sz="2800">
                          <a:solidFill>
                            <a:schemeClr val="lt1"/>
                          </a:solidFill>
                          <a:latin typeface="Alef"/>
                          <a:ea typeface="Alef"/>
                          <a:cs typeface="Alef"/>
                          <a:sym typeface="Alef"/>
                        </a:rPr>
                        <a:t>Despite being red, Mars is actually a very cold place</a:t>
                      </a:r>
                      <a:endParaRPr sz="2800">
                        <a:solidFill>
                          <a:schemeClr val="lt1"/>
                        </a:solidFill>
                        <a:latin typeface="Alef"/>
                        <a:ea typeface="Alef"/>
                        <a:cs typeface="Alef"/>
                        <a:sym typeface="Alef"/>
                      </a:endParaRPr>
                    </a:p>
                  </a:txBody>
                  <a:tcPr marT="0" marB="0" marR="0" marL="0" anchor="ctr">
                    <a:lnL cap="flat" cmpd="sng" w="19050">
                      <a:solidFill>
                        <a:schemeClr val="accent6">
                          <a:alpha val="0"/>
                        </a:schemeClr>
                      </a:solidFill>
                      <a:prstDash val="solid"/>
                      <a:round/>
                      <a:headEnd len="sm" w="sm" type="none"/>
                      <a:tailEnd len="sm" w="sm" type="none"/>
                    </a:lnL>
                    <a:lnR cap="flat" cmpd="sng" w="19050">
                      <a:solidFill>
                        <a:schemeClr val="accent6">
                          <a:alpha val="0"/>
                        </a:schemeClr>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368300" marR="368300" rtl="0" algn="ctr">
                        <a:spcBef>
                          <a:spcPts val="0"/>
                        </a:spcBef>
                        <a:spcAft>
                          <a:spcPts val="0"/>
                        </a:spcAft>
                        <a:buNone/>
                      </a:pPr>
                      <a:r>
                        <a:rPr lang="en" sz="2800">
                          <a:solidFill>
                            <a:schemeClr val="lt1"/>
                          </a:solidFill>
                          <a:latin typeface="Alef"/>
                          <a:ea typeface="Alef"/>
                          <a:cs typeface="Alef"/>
                          <a:sym typeface="Alef"/>
                        </a:rPr>
                        <a:t>The Moon is an astronomical body orbiting Earth</a:t>
                      </a:r>
                      <a:endParaRPr sz="2800">
                        <a:solidFill>
                          <a:schemeClr val="lt1"/>
                        </a:solidFill>
                        <a:latin typeface="Alef"/>
                        <a:ea typeface="Alef"/>
                        <a:cs typeface="Alef"/>
                        <a:sym typeface="Alef"/>
                      </a:endParaRPr>
                    </a:p>
                  </a:txBody>
                  <a:tcPr marT="0" marB="0" marR="0" marL="0" anchor="ctr">
                    <a:lnL cap="flat" cmpd="sng" w="19050">
                      <a:solidFill>
                        <a:schemeClr val="accent6">
                          <a:alpha val="0"/>
                        </a:schemeClr>
                      </a:solidFill>
                      <a:prstDash val="solid"/>
                      <a:round/>
                      <a:headEnd len="sm" w="sm" type="none"/>
                      <a:tailEnd len="sm" w="sm" type="none"/>
                    </a:lnL>
                    <a:lnR cap="flat" cmpd="sng" w="19050">
                      <a:solidFill>
                        <a:schemeClr val="accent6">
                          <a:alpha val="0"/>
                        </a:schemeClr>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368300" marR="368300" rtl="0" algn="ctr">
                        <a:spcBef>
                          <a:spcPts val="0"/>
                        </a:spcBef>
                        <a:spcAft>
                          <a:spcPts val="0"/>
                        </a:spcAft>
                        <a:buNone/>
                      </a:pPr>
                      <a:r>
                        <a:rPr lang="en" sz="2800">
                          <a:solidFill>
                            <a:schemeClr val="lt1"/>
                          </a:solidFill>
                          <a:latin typeface="Alef"/>
                          <a:ea typeface="Alef"/>
                          <a:cs typeface="Alef"/>
                          <a:sym typeface="Alef"/>
                        </a:rPr>
                        <a:t>Jupiter has the shortest day of any other planet</a:t>
                      </a:r>
                      <a:endParaRPr sz="2800">
                        <a:solidFill>
                          <a:schemeClr val="lt1"/>
                        </a:solidFill>
                        <a:latin typeface="Alef"/>
                        <a:ea typeface="Alef"/>
                        <a:cs typeface="Alef"/>
                        <a:sym typeface="Alef"/>
                      </a:endParaRPr>
                    </a:p>
                  </a:txBody>
                  <a:tcPr marT="0" marB="0" marR="0" marL="0" anchor="ctr">
                    <a:lnL cap="flat" cmpd="sng" w="19050">
                      <a:solidFill>
                        <a:schemeClr val="accent6">
                          <a:alpha val="0"/>
                        </a:schemeClr>
                      </a:solidFill>
                      <a:prstDash val="solid"/>
                      <a:round/>
                      <a:headEnd len="sm" w="sm" type="none"/>
                      <a:tailEnd len="sm" w="sm" type="none"/>
                    </a:lnL>
                    <a:lnR cap="flat" cmpd="sng" w="19050">
                      <a:solidFill>
                        <a:schemeClr val="accent6">
                          <a:alpha val="0"/>
                        </a:schemeClr>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5" name="Shape 2105"/>
        <p:cNvGrpSpPr/>
        <p:nvPr/>
      </p:nvGrpSpPr>
      <p:grpSpPr>
        <a:xfrm>
          <a:off x="0" y="0"/>
          <a:ext cx="0" cy="0"/>
          <a:chOff x="0" y="0"/>
          <a:chExt cx="0" cy="0"/>
        </a:xfrm>
      </p:grpSpPr>
      <p:grpSp>
        <p:nvGrpSpPr>
          <p:cNvPr id="2106" name="Google Shape;2106;p86"/>
          <p:cNvGrpSpPr/>
          <p:nvPr/>
        </p:nvGrpSpPr>
        <p:grpSpPr>
          <a:xfrm>
            <a:off x="963600" y="3752150"/>
            <a:ext cx="16208700" cy="2176200"/>
            <a:chOff x="481800" y="1876075"/>
            <a:chExt cx="8104350" cy="1088100"/>
          </a:xfrm>
        </p:grpSpPr>
        <p:sp>
          <p:nvSpPr>
            <p:cNvPr id="2107" name="Google Shape;2107;p86"/>
            <p:cNvSpPr/>
            <p:nvPr/>
          </p:nvSpPr>
          <p:spPr>
            <a:xfrm>
              <a:off x="881724" y="1876075"/>
              <a:ext cx="1588500" cy="10881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8" name="Google Shape;2108;p86"/>
            <p:cNvSpPr/>
            <p:nvPr/>
          </p:nvSpPr>
          <p:spPr>
            <a:xfrm>
              <a:off x="2787112" y="1876075"/>
              <a:ext cx="1588200" cy="10881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9" name="Google Shape;2109;p86"/>
            <p:cNvSpPr/>
            <p:nvPr/>
          </p:nvSpPr>
          <p:spPr>
            <a:xfrm>
              <a:off x="4692413" y="1876075"/>
              <a:ext cx="1588200" cy="10881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0" name="Google Shape;2110;p86"/>
            <p:cNvSpPr/>
            <p:nvPr/>
          </p:nvSpPr>
          <p:spPr>
            <a:xfrm>
              <a:off x="6597725" y="1876075"/>
              <a:ext cx="1588200" cy="10881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2111" name="Google Shape;2111;p86"/>
            <p:cNvCxnSpPr/>
            <p:nvPr/>
          </p:nvCxnSpPr>
          <p:spPr>
            <a:xfrm>
              <a:off x="481800" y="2407675"/>
              <a:ext cx="400200" cy="0"/>
            </a:xfrm>
            <a:prstGeom prst="straightConnector1">
              <a:avLst/>
            </a:prstGeom>
            <a:noFill/>
            <a:ln cap="flat" cmpd="sng" w="28575">
              <a:solidFill>
                <a:schemeClr val="lt1"/>
              </a:solidFill>
              <a:prstDash val="solid"/>
              <a:round/>
              <a:headEnd len="med" w="med" type="none"/>
              <a:tailEnd len="med" w="med" type="none"/>
            </a:ln>
          </p:spPr>
        </p:cxnSp>
        <p:cxnSp>
          <p:nvCxnSpPr>
            <p:cNvPr id="2112" name="Google Shape;2112;p86"/>
            <p:cNvCxnSpPr>
              <a:stCxn id="2113" idx="3"/>
              <a:endCxn id="2114" idx="1"/>
            </p:cNvCxnSpPr>
            <p:nvPr/>
          </p:nvCxnSpPr>
          <p:spPr>
            <a:xfrm>
              <a:off x="2469988" y="2407685"/>
              <a:ext cx="317100" cy="0"/>
            </a:xfrm>
            <a:prstGeom prst="straightConnector1">
              <a:avLst/>
            </a:prstGeom>
            <a:noFill/>
            <a:ln cap="flat" cmpd="sng" w="28575">
              <a:solidFill>
                <a:schemeClr val="lt1"/>
              </a:solidFill>
              <a:prstDash val="solid"/>
              <a:round/>
              <a:headEnd len="med" w="med" type="none"/>
              <a:tailEnd len="med" w="med" type="none"/>
            </a:ln>
          </p:spPr>
        </p:cxnSp>
        <p:cxnSp>
          <p:nvCxnSpPr>
            <p:cNvPr id="2115" name="Google Shape;2115;p86"/>
            <p:cNvCxnSpPr/>
            <p:nvPr/>
          </p:nvCxnSpPr>
          <p:spPr>
            <a:xfrm>
              <a:off x="4375288" y="2407685"/>
              <a:ext cx="317100" cy="0"/>
            </a:xfrm>
            <a:prstGeom prst="straightConnector1">
              <a:avLst/>
            </a:prstGeom>
            <a:noFill/>
            <a:ln cap="flat" cmpd="sng" w="28575">
              <a:solidFill>
                <a:schemeClr val="lt1"/>
              </a:solidFill>
              <a:prstDash val="solid"/>
              <a:round/>
              <a:headEnd len="med" w="med" type="none"/>
              <a:tailEnd len="med" w="med" type="none"/>
            </a:ln>
          </p:spPr>
        </p:cxnSp>
        <p:cxnSp>
          <p:nvCxnSpPr>
            <p:cNvPr id="2116" name="Google Shape;2116;p86"/>
            <p:cNvCxnSpPr/>
            <p:nvPr/>
          </p:nvCxnSpPr>
          <p:spPr>
            <a:xfrm>
              <a:off x="6280588" y="2407685"/>
              <a:ext cx="317100" cy="0"/>
            </a:xfrm>
            <a:prstGeom prst="straightConnector1">
              <a:avLst/>
            </a:prstGeom>
            <a:noFill/>
            <a:ln cap="flat" cmpd="sng" w="28575">
              <a:solidFill>
                <a:schemeClr val="lt1"/>
              </a:solidFill>
              <a:prstDash val="solid"/>
              <a:round/>
              <a:headEnd len="med" w="med" type="none"/>
              <a:tailEnd len="med" w="med" type="none"/>
            </a:ln>
          </p:spPr>
        </p:cxnSp>
        <p:cxnSp>
          <p:nvCxnSpPr>
            <p:cNvPr id="2117" name="Google Shape;2117;p86"/>
            <p:cNvCxnSpPr/>
            <p:nvPr/>
          </p:nvCxnSpPr>
          <p:spPr>
            <a:xfrm>
              <a:off x="8185950" y="2407675"/>
              <a:ext cx="400200" cy="0"/>
            </a:xfrm>
            <a:prstGeom prst="straightConnector1">
              <a:avLst/>
            </a:prstGeom>
            <a:noFill/>
            <a:ln cap="flat" cmpd="sng" w="28575">
              <a:solidFill>
                <a:schemeClr val="lt1"/>
              </a:solidFill>
              <a:prstDash val="solid"/>
              <a:round/>
              <a:headEnd len="med" w="med" type="none"/>
              <a:tailEnd len="med" w="med" type="none"/>
            </a:ln>
          </p:spPr>
        </p:cxnSp>
        <p:grpSp>
          <p:nvGrpSpPr>
            <p:cNvPr id="2118" name="Google Shape;2118;p86"/>
            <p:cNvGrpSpPr/>
            <p:nvPr/>
          </p:nvGrpSpPr>
          <p:grpSpPr>
            <a:xfrm rot="5400000">
              <a:off x="2493776" y="2338344"/>
              <a:ext cx="269543" cy="138658"/>
              <a:chOff x="1115625" y="334875"/>
              <a:chExt cx="410450" cy="211175"/>
            </a:xfrm>
          </p:grpSpPr>
          <p:cxnSp>
            <p:nvCxnSpPr>
              <p:cNvPr id="2119" name="Google Shape;2119;p86"/>
              <p:cNvCxnSpPr/>
              <p:nvPr/>
            </p:nvCxnSpPr>
            <p:spPr>
              <a:xfrm>
                <a:off x="1320850" y="336350"/>
                <a:ext cx="0" cy="209700"/>
              </a:xfrm>
              <a:prstGeom prst="straightConnector1">
                <a:avLst/>
              </a:prstGeom>
              <a:noFill/>
              <a:ln cap="flat" cmpd="sng" w="28575">
                <a:solidFill>
                  <a:schemeClr val="accent4"/>
                </a:solidFill>
                <a:prstDash val="solid"/>
                <a:round/>
                <a:headEnd len="med" w="med" type="none"/>
                <a:tailEnd len="med" w="med" type="none"/>
              </a:ln>
            </p:spPr>
          </p:cxnSp>
          <p:sp>
            <p:nvSpPr>
              <p:cNvPr id="2120" name="Google Shape;2120;p86"/>
              <p:cNvSpPr/>
              <p:nvPr/>
            </p:nvSpPr>
            <p:spPr>
              <a:xfrm>
                <a:off x="1115625" y="334875"/>
                <a:ext cx="410450" cy="205675"/>
              </a:xfrm>
              <a:custGeom>
                <a:rect b="b" l="l" r="r" t="t"/>
                <a:pathLst>
                  <a:path extrusionOk="0" h="8227" w="16418">
                    <a:moveTo>
                      <a:pt x="0" y="8227"/>
                    </a:moveTo>
                    <a:lnTo>
                      <a:pt x="8227" y="0"/>
                    </a:lnTo>
                    <a:lnTo>
                      <a:pt x="16418" y="8191"/>
                    </a:lnTo>
                  </a:path>
                </a:pathLst>
              </a:custGeom>
              <a:noFill/>
              <a:ln cap="flat" cmpd="sng" w="28575">
                <a:solidFill>
                  <a:schemeClr val="accent4"/>
                </a:solidFill>
                <a:prstDash val="solid"/>
                <a:round/>
                <a:headEnd len="med" w="med" type="none"/>
                <a:tailEnd len="med" w="med" type="none"/>
              </a:ln>
            </p:spPr>
          </p:sp>
        </p:grpSp>
        <p:grpSp>
          <p:nvGrpSpPr>
            <p:cNvPr id="2121" name="Google Shape;2121;p86"/>
            <p:cNvGrpSpPr/>
            <p:nvPr/>
          </p:nvGrpSpPr>
          <p:grpSpPr>
            <a:xfrm rot="5400000">
              <a:off x="4399088" y="2338344"/>
              <a:ext cx="269543" cy="138658"/>
              <a:chOff x="1115625" y="334875"/>
              <a:chExt cx="410450" cy="211175"/>
            </a:xfrm>
          </p:grpSpPr>
          <p:cxnSp>
            <p:nvCxnSpPr>
              <p:cNvPr id="2122" name="Google Shape;2122;p86"/>
              <p:cNvCxnSpPr/>
              <p:nvPr/>
            </p:nvCxnSpPr>
            <p:spPr>
              <a:xfrm>
                <a:off x="1320850" y="336350"/>
                <a:ext cx="0" cy="209700"/>
              </a:xfrm>
              <a:prstGeom prst="straightConnector1">
                <a:avLst/>
              </a:prstGeom>
              <a:noFill/>
              <a:ln cap="flat" cmpd="sng" w="28575">
                <a:solidFill>
                  <a:schemeClr val="accent4"/>
                </a:solidFill>
                <a:prstDash val="solid"/>
                <a:round/>
                <a:headEnd len="med" w="med" type="none"/>
                <a:tailEnd len="med" w="med" type="none"/>
              </a:ln>
            </p:spPr>
          </p:cxnSp>
          <p:sp>
            <p:nvSpPr>
              <p:cNvPr id="2123" name="Google Shape;2123;p86"/>
              <p:cNvSpPr/>
              <p:nvPr/>
            </p:nvSpPr>
            <p:spPr>
              <a:xfrm>
                <a:off x="1115625" y="334875"/>
                <a:ext cx="410450" cy="205675"/>
              </a:xfrm>
              <a:custGeom>
                <a:rect b="b" l="l" r="r" t="t"/>
                <a:pathLst>
                  <a:path extrusionOk="0" h="8227" w="16418">
                    <a:moveTo>
                      <a:pt x="0" y="8227"/>
                    </a:moveTo>
                    <a:lnTo>
                      <a:pt x="8227" y="0"/>
                    </a:lnTo>
                    <a:lnTo>
                      <a:pt x="16418" y="8191"/>
                    </a:lnTo>
                  </a:path>
                </a:pathLst>
              </a:custGeom>
              <a:noFill/>
              <a:ln cap="flat" cmpd="sng" w="28575">
                <a:solidFill>
                  <a:schemeClr val="accent4"/>
                </a:solidFill>
                <a:prstDash val="solid"/>
                <a:round/>
                <a:headEnd len="med" w="med" type="none"/>
                <a:tailEnd len="med" w="med" type="none"/>
              </a:ln>
            </p:spPr>
          </p:sp>
        </p:grpSp>
        <p:grpSp>
          <p:nvGrpSpPr>
            <p:cNvPr id="2124" name="Google Shape;2124;p86"/>
            <p:cNvGrpSpPr/>
            <p:nvPr/>
          </p:nvGrpSpPr>
          <p:grpSpPr>
            <a:xfrm rot="5400000">
              <a:off x="6304401" y="2338344"/>
              <a:ext cx="269543" cy="138658"/>
              <a:chOff x="1115625" y="334875"/>
              <a:chExt cx="410450" cy="211175"/>
            </a:xfrm>
          </p:grpSpPr>
          <p:cxnSp>
            <p:nvCxnSpPr>
              <p:cNvPr id="2125" name="Google Shape;2125;p86"/>
              <p:cNvCxnSpPr/>
              <p:nvPr/>
            </p:nvCxnSpPr>
            <p:spPr>
              <a:xfrm>
                <a:off x="1320850" y="336350"/>
                <a:ext cx="0" cy="209700"/>
              </a:xfrm>
              <a:prstGeom prst="straightConnector1">
                <a:avLst/>
              </a:prstGeom>
              <a:noFill/>
              <a:ln cap="flat" cmpd="sng" w="28575">
                <a:solidFill>
                  <a:schemeClr val="accent4"/>
                </a:solidFill>
                <a:prstDash val="solid"/>
                <a:round/>
                <a:headEnd len="med" w="med" type="none"/>
                <a:tailEnd len="med" w="med" type="none"/>
              </a:ln>
            </p:spPr>
          </p:cxnSp>
          <p:sp>
            <p:nvSpPr>
              <p:cNvPr id="2126" name="Google Shape;2126;p86"/>
              <p:cNvSpPr/>
              <p:nvPr/>
            </p:nvSpPr>
            <p:spPr>
              <a:xfrm>
                <a:off x="1115625" y="334875"/>
                <a:ext cx="410450" cy="205675"/>
              </a:xfrm>
              <a:custGeom>
                <a:rect b="b" l="l" r="r" t="t"/>
                <a:pathLst>
                  <a:path extrusionOk="0" h="8227" w="16418">
                    <a:moveTo>
                      <a:pt x="0" y="8227"/>
                    </a:moveTo>
                    <a:lnTo>
                      <a:pt x="8227" y="0"/>
                    </a:lnTo>
                    <a:lnTo>
                      <a:pt x="16418" y="8191"/>
                    </a:lnTo>
                  </a:path>
                </a:pathLst>
              </a:custGeom>
              <a:noFill/>
              <a:ln cap="flat" cmpd="sng" w="28575">
                <a:solidFill>
                  <a:schemeClr val="accent4"/>
                </a:solidFill>
                <a:prstDash val="solid"/>
                <a:round/>
                <a:headEnd len="med" w="med" type="none"/>
                <a:tailEnd len="med" w="med" type="none"/>
              </a:ln>
            </p:spPr>
          </p:sp>
        </p:grpSp>
      </p:grpSp>
      <p:sp>
        <p:nvSpPr>
          <p:cNvPr id="2127" name="Google Shape;2127;p86"/>
          <p:cNvSpPr txBox="1"/>
          <p:nvPr>
            <p:ph type="title"/>
          </p:nvPr>
        </p:nvSpPr>
        <p:spPr>
          <a:xfrm>
            <a:off x="1517550" y="781573"/>
            <a:ext cx="152526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SALES &amp; STRATEGY PLAN</a:t>
            </a:r>
            <a:endParaRPr/>
          </a:p>
        </p:txBody>
      </p:sp>
      <p:sp>
        <p:nvSpPr>
          <p:cNvPr id="2128" name="Google Shape;2128;p86"/>
          <p:cNvSpPr/>
          <p:nvPr/>
        </p:nvSpPr>
        <p:spPr>
          <a:xfrm>
            <a:off x="1763788" y="2713454"/>
            <a:ext cx="3176400" cy="8310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dk2"/>
                </a:solidFill>
                <a:latin typeface="Spartan"/>
                <a:ea typeface="Spartan"/>
                <a:cs typeface="Spartan"/>
                <a:sym typeface="Spartan"/>
              </a:rPr>
              <a:t>YEAR 1</a:t>
            </a:r>
            <a:endParaRPr b="1" sz="3600">
              <a:solidFill>
                <a:schemeClr val="dk2"/>
              </a:solidFill>
              <a:latin typeface="Spartan"/>
              <a:ea typeface="Spartan"/>
              <a:cs typeface="Spartan"/>
              <a:sym typeface="Spartan"/>
            </a:endParaRPr>
          </a:p>
        </p:txBody>
      </p:sp>
      <p:sp>
        <p:nvSpPr>
          <p:cNvPr id="2113" name="Google Shape;2113;p86"/>
          <p:cNvSpPr txBox="1"/>
          <p:nvPr/>
        </p:nvSpPr>
        <p:spPr>
          <a:xfrm>
            <a:off x="1763575" y="3843671"/>
            <a:ext cx="3176400" cy="1943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Alef"/>
                <a:ea typeface="Alef"/>
                <a:cs typeface="Alef"/>
                <a:sym typeface="Alef"/>
              </a:rPr>
              <a:t>You can insert here your sales strategy plan</a:t>
            </a:r>
            <a:endParaRPr sz="2800">
              <a:solidFill>
                <a:schemeClr val="lt1"/>
              </a:solidFill>
              <a:latin typeface="Alef"/>
              <a:ea typeface="Alef"/>
              <a:cs typeface="Alef"/>
              <a:sym typeface="Alef"/>
            </a:endParaRPr>
          </a:p>
        </p:txBody>
      </p:sp>
      <p:sp>
        <p:nvSpPr>
          <p:cNvPr id="2129" name="Google Shape;2129;p86"/>
          <p:cNvSpPr/>
          <p:nvPr/>
        </p:nvSpPr>
        <p:spPr>
          <a:xfrm>
            <a:off x="1763494" y="7035550"/>
            <a:ext cx="3177000" cy="9564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0" name="Google Shape;2130;p86"/>
          <p:cNvSpPr/>
          <p:nvPr/>
        </p:nvSpPr>
        <p:spPr>
          <a:xfrm>
            <a:off x="1763788" y="7123154"/>
            <a:ext cx="3176400" cy="8310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dk2"/>
                </a:solidFill>
                <a:latin typeface="Spartan"/>
                <a:ea typeface="Spartan"/>
                <a:cs typeface="Spartan"/>
                <a:sym typeface="Spartan"/>
              </a:rPr>
              <a:t>$25,000</a:t>
            </a:r>
            <a:endParaRPr b="1" sz="3600">
              <a:solidFill>
                <a:schemeClr val="dk2"/>
              </a:solidFill>
              <a:latin typeface="Spartan"/>
              <a:ea typeface="Spartan"/>
              <a:cs typeface="Spartan"/>
              <a:sym typeface="Spartan"/>
            </a:endParaRPr>
          </a:p>
        </p:txBody>
      </p:sp>
      <p:sp>
        <p:nvSpPr>
          <p:cNvPr id="2131" name="Google Shape;2131;p86"/>
          <p:cNvSpPr txBox="1"/>
          <p:nvPr/>
        </p:nvSpPr>
        <p:spPr>
          <a:xfrm>
            <a:off x="1605275" y="6136050"/>
            <a:ext cx="3493200" cy="691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Alef"/>
                <a:ea typeface="Alef"/>
                <a:cs typeface="Alef"/>
                <a:sym typeface="Alef"/>
              </a:rPr>
              <a:t>Budget</a:t>
            </a:r>
            <a:endParaRPr sz="2800">
              <a:solidFill>
                <a:schemeClr val="lt1"/>
              </a:solidFill>
              <a:latin typeface="Alef"/>
              <a:ea typeface="Alef"/>
              <a:cs typeface="Alef"/>
              <a:sym typeface="Alef"/>
            </a:endParaRPr>
          </a:p>
        </p:txBody>
      </p:sp>
      <p:sp>
        <p:nvSpPr>
          <p:cNvPr id="2132" name="Google Shape;2132;p86"/>
          <p:cNvSpPr/>
          <p:nvPr/>
        </p:nvSpPr>
        <p:spPr>
          <a:xfrm>
            <a:off x="5574403" y="2713454"/>
            <a:ext cx="3176400" cy="8310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dk2"/>
                </a:solidFill>
                <a:latin typeface="Spartan"/>
                <a:ea typeface="Spartan"/>
                <a:cs typeface="Spartan"/>
                <a:sym typeface="Spartan"/>
              </a:rPr>
              <a:t>YEAR 2</a:t>
            </a:r>
            <a:endParaRPr b="1" sz="3600">
              <a:solidFill>
                <a:schemeClr val="dk2"/>
              </a:solidFill>
              <a:latin typeface="Spartan"/>
              <a:ea typeface="Spartan"/>
              <a:cs typeface="Spartan"/>
              <a:sym typeface="Spartan"/>
            </a:endParaRPr>
          </a:p>
        </p:txBody>
      </p:sp>
      <p:sp>
        <p:nvSpPr>
          <p:cNvPr id="2114" name="Google Shape;2114;p86"/>
          <p:cNvSpPr txBox="1"/>
          <p:nvPr/>
        </p:nvSpPr>
        <p:spPr>
          <a:xfrm>
            <a:off x="5574190" y="3843671"/>
            <a:ext cx="3176400" cy="1943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Alef"/>
                <a:ea typeface="Alef"/>
                <a:cs typeface="Alef"/>
                <a:sym typeface="Alef"/>
              </a:rPr>
              <a:t>You can insert here your sales strategy plan</a:t>
            </a:r>
            <a:endParaRPr sz="2800">
              <a:solidFill>
                <a:schemeClr val="lt1"/>
              </a:solidFill>
              <a:latin typeface="Alef"/>
              <a:ea typeface="Alef"/>
              <a:cs typeface="Alef"/>
              <a:sym typeface="Alef"/>
            </a:endParaRPr>
          </a:p>
        </p:txBody>
      </p:sp>
      <p:sp>
        <p:nvSpPr>
          <p:cNvPr id="2133" name="Google Shape;2133;p86"/>
          <p:cNvSpPr/>
          <p:nvPr/>
        </p:nvSpPr>
        <p:spPr>
          <a:xfrm>
            <a:off x="5574270" y="7035550"/>
            <a:ext cx="3176400" cy="9564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4" name="Google Shape;2134;p86"/>
          <p:cNvSpPr/>
          <p:nvPr/>
        </p:nvSpPr>
        <p:spPr>
          <a:xfrm>
            <a:off x="5574403" y="7123154"/>
            <a:ext cx="3176400" cy="8310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dk2"/>
                </a:solidFill>
                <a:latin typeface="Spartan"/>
                <a:ea typeface="Spartan"/>
                <a:cs typeface="Spartan"/>
                <a:sym typeface="Spartan"/>
              </a:rPr>
              <a:t>$32,000</a:t>
            </a:r>
            <a:endParaRPr b="1" sz="3600">
              <a:solidFill>
                <a:schemeClr val="dk2"/>
              </a:solidFill>
              <a:latin typeface="Spartan"/>
              <a:ea typeface="Spartan"/>
              <a:cs typeface="Spartan"/>
              <a:sym typeface="Spartan"/>
            </a:endParaRPr>
          </a:p>
        </p:txBody>
      </p:sp>
      <p:sp>
        <p:nvSpPr>
          <p:cNvPr id="2135" name="Google Shape;2135;p86"/>
          <p:cNvSpPr txBox="1"/>
          <p:nvPr/>
        </p:nvSpPr>
        <p:spPr>
          <a:xfrm>
            <a:off x="5415890" y="6136050"/>
            <a:ext cx="3493200" cy="691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Alef"/>
                <a:ea typeface="Alef"/>
                <a:cs typeface="Alef"/>
                <a:sym typeface="Alef"/>
              </a:rPr>
              <a:t>Budget</a:t>
            </a:r>
            <a:endParaRPr sz="2800">
              <a:solidFill>
                <a:schemeClr val="lt1"/>
              </a:solidFill>
              <a:latin typeface="Alef"/>
              <a:ea typeface="Alef"/>
              <a:cs typeface="Alef"/>
              <a:sym typeface="Alef"/>
            </a:endParaRPr>
          </a:p>
        </p:txBody>
      </p:sp>
      <p:sp>
        <p:nvSpPr>
          <p:cNvPr id="2136" name="Google Shape;2136;p86"/>
          <p:cNvSpPr/>
          <p:nvPr/>
        </p:nvSpPr>
        <p:spPr>
          <a:xfrm>
            <a:off x="9385017" y="2713454"/>
            <a:ext cx="3176400" cy="8310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dk2"/>
                </a:solidFill>
                <a:latin typeface="Spartan"/>
                <a:ea typeface="Spartan"/>
                <a:cs typeface="Spartan"/>
                <a:sym typeface="Spartan"/>
              </a:rPr>
              <a:t>YEAR 3</a:t>
            </a:r>
            <a:endParaRPr b="1" sz="3600">
              <a:solidFill>
                <a:schemeClr val="dk2"/>
              </a:solidFill>
              <a:latin typeface="Spartan"/>
              <a:ea typeface="Spartan"/>
              <a:cs typeface="Spartan"/>
              <a:sym typeface="Spartan"/>
            </a:endParaRPr>
          </a:p>
        </p:txBody>
      </p:sp>
      <p:sp>
        <p:nvSpPr>
          <p:cNvPr id="2137" name="Google Shape;2137;p86"/>
          <p:cNvSpPr txBox="1"/>
          <p:nvPr/>
        </p:nvSpPr>
        <p:spPr>
          <a:xfrm>
            <a:off x="9384804" y="3843671"/>
            <a:ext cx="3176400" cy="1943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Alef"/>
                <a:ea typeface="Alef"/>
                <a:cs typeface="Alef"/>
                <a:sym typeface="Alef"/>
              </a:rPr>
              <a:t>You can insert here your sales strategy plan</a:t>
            </a:r>
            <a:endParaRPr sz="2800">
              <a:solidFill>
                <a:schemeClr val="lt1"/>
              </a:solidFill>
              <a:latin typeface="Alef"/>
              <a:ea typeface="Alef"/>
              <a:cs typeface="Alef"/>
              <a:sym typeface="Alef"/>
            </a:endParaRPr>
          </a:p>
        </p:txBody>
      </p:sp>
      <p:sp>
        <p:nvSpPr>
          <p:cNvPr id="2138" name="Google Shape;2138;p86"/>
          <p:cNvSpPr/>
          <p:nvPr/>
        </p:nvSpPr>
        <p:spPr>
          <a:xfrm>
            <a:off x="9384871" y="7035550"/>
            <a:ext cx="3176400" cy="9564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9" name="Google Shape;2139;p86"/>
          <p:cNvSpPr/>
          <p:nvPr/>
        </p:nvSpPr>
        <p:spPr>
          <a:xfrm>
            <a:off x="9385017" y="7123154"/>
            <a:ext cx="3176400" cy="8310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dk2"/>
                </a:solidFill>
                <a:latin typeface="Spartan"/>
                <a:ea typeface="Spartan"/>
                <a:cs typeface="Spartan"/>
                <a:sym typeface="Spartan"/>
              </a:rPr>
              <a:t>$39,000</a:t>
            </a:r>
            <a:endParaRPr b="1" sz="3600">
              <a:solidFill>
                <a:schemeClr val="dk2"/>
              </a:solidFill>
              <a:latin typeface="Spartan"/>
              <a:ea typeface="Spartan"/>
              <a:cs typeface="Spartan"/>
              <a:sym typeface="Spartan"/>
            </a:endParaRPr>
          </a:p>
        </p:txBody>
      </p:sp>
      <p:sp>
        <p:nvSpPr>
          <p:cNvPr id="2140" name="Google Shape;2140;p86"/>
          <p:cNvSpPr txBox="1"/>
          <p:nvPr/>
        </p:nvSpPr>
        <p:spPr>
          <a:xfrm>
            <a:off x="9226504" y="6136050"/>
            <a:ext cx="3493200" cy="691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Alef"/>
                <a:ea typeface="Alef"/>
                <a:cs typeface="Alef"/>
                <a:sym typeface="Alef"/>
              </a:rPr>
              <a:t>Budget</a:t>
            </a:r>
            <a:endParaRPr sz="2800">
              <a:solidFill>
                <a:schemeClr val="lt1"/>
              </a:solidFill>
              <a:latin typeface="Alef"/>
              <a:ea typeface="Alef"/>
              <a:cs typeface="Alef"/>
              <a:sym typeface="Alef"/>
            </a:endParaRPr>
          </a:p>
        </p:txBody>
      </p:sp>
      <p:sp>
        <p:nvSpPr>
          <p:cNvPr id="2141" name="Google Shape;2141;p86"/>
          <p:cNvSpPr/>
          <p:nvPr/>
        </p:nvSpPr>
        <p:spPr>
          <a:xfrm>
            <a:off x="13195632" y="2713454"/>
            <a:ext cx="3176400" cy="8310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dk2"/>
                </a:solidFill>
                <a:latin typeface="Spartan"/>
                <a:ea typeface="Spartan"/>
                <a:cs typeface="Spartan"/>
                <a:sym typeface="Spartan"/>
              </a:rPr>
              <a:t>YEAR 4</a:t>
            </a:r>
            <a:endParaRPr b="1" sz="3600">
              <a:solidFill>
                <a:schemeClr val="dk2"/>
              </a:solidFill>
              <a:latin typeface="Spartan"/>
              <a:ea typeface="Spartan"/>
              <a:cs typeface="Spartan"/>
              <a:sym typeface="Spartan"/>
            </a:endParaRPr>
          </a:p>
        </p:txBody>
      </p:sp>
      <p:sp>
        <p:nvSpPr>
          <p:cNvPr id="2142" name="Google Shape;2142;p86"/>
          <p:cNvSpPr txBox="1"/>
          <p:nvPr/>
        </p:nvSpPr>
        <p:spPr>
          <a:xfrm>
            <a:off x="13195419" y="3843671"/>
            <a:ext cx="3176400" cy="1943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Alef"/>
                <a:ea typeface="Alef"/>
                <a:cs typeface="Alef"/>
                <a:sym typeface="Alef"/>
              </a:rPr>
              <a:t>You can insert here your sales strategy plan</a:t>
            </a:r>
            <a:endParaRPr sz="2800">
              <a:solidFill>
                <a:schemeClr val="lt1"/>
              </a:solidFill>
              <a:latin typeface="Alef"/>
              <a:ea typeface="Alef"/>
              <a:cs typeface="Alef"/>
              <a:sym typeface="Alef"/>
            </a:endParaRPr>
          </a:p>
        </p:txBody>
      </p:sp>
      <p:sp>
        <p:nvSpPr>
          <p:cNvPr id="2143" name="Google Shape;2143;p86"/>
          <p:cNvSpPr/>
          <p:nvPr/>
        </p:nvSpPr>
        <p:spPr>
          <a:xfrm>
            <a:off x="13195495" y="7035550"/>
            <a:ext cx="3176400" cy="9564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4" name="Google Shape;2144;p86"/>
          <p:cNvSpPr/>
          <p:nvPr/>
        </p:nvSpPr>
        <p:spPr>
          <a:xfrm>
            <a:off x="13195632" y="7123154"/>
            <a:ext cx="3176400" cy="8310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dk2"/>
                </a:solidFill>
                <a:latin typeface="Spartan"/>
                <a:ea typeface="Spartan"/>
                <a:cs typeface="Spartan"/>
                <a:sym typeface="Spartan"/>
              </a:rPr>
              <a:t>$45,000</a:t>
            </a:r>
            <a:endParaRPr b="1" sz="3600">
              <a:solidFill>
                <a:schemeClr val="dk2"/>
              </a:solidFill>
              <a:latin typeface="Spartan"/>
              <a:ea typeface="Spartan"/>
              <a:cs typeface="Spartan"/>
              <a:sym typeface="Spartan"/>
            </a:endParaRPr>
          </a:p>
        </p:txBody>
      </p:sp>
      <p:sp>
        <p:nvSpPr>
          <p:cNvPr id="2145" name="Google Shape;2145;p86"/>
          <p:cNvSpPr txBox="1"/>
          <p:nvPr/>
        </p:nvSpPr>
        <p:spPr>
          <a:xfrm>
            <a:off x="13037119" y="6136050"/>
            <a:ext cx="3493200" cy="691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Alef"/>
                <a:ea typeface="Alef"/>
                <a:cs typeface="Alef"/>
                <a:sym typeface="Alef"/>
              </a:rPr>
              <a:t>Budget</a:t>
            </a:r>
            <a:endParaRPr sz="2800">
              <a:solidFill>
                <a:schemeClr val="lt1"/>
              </a:solidFill>
              <a:latin typeface="Alef"/>
              <a:ea typeface="Alef"/>
              <a:cs typeface="Alef"/>
              <a:sym typeface="Alef"/>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9" name="Shape 2149"/>
        <p:cNvGrpSpPr/>
        <p:nvPr/>
      </p:nvGrpSpPr>
      <p:grpSpPr>
        <a:xfrm>
          <a:off x="0" y="0"/>
          <a:ext cx="0" cy="0"/>
          <a:chOff x="0" y="0"/>
          <a:chExt cx="0" cy="0"/>
        </a:xfrm>
      </p:grpSpPr>
      <p:sp>
        <p:nvSpPr>
          <p:cNvPr id="2150" name="Google Shape;2150;p87"/>
          <p:cNvSpPr txBox="1"/>
          <p:nvPr>
            <p:ph type="title"/>
          </p:nvPr>
        </p:nvSpPr>
        <p:spPr>
          <a:xfrm>
            <a:off x="1342550" y="780233"/>
            <a:ext cx="156024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FINANCIAL MODEL</a:t>
            </a:r>
            <a:endParaRPr/>
          </a:p>
        </p:txBody>
      </p:sp>
      <p:graphicFrame>
        <p:nvGraphicFramePr>
          <p:cNvPr id="2151" name="Google Shape;2151;p87"/>
          <p:cNvGraphicFramePr/>
          <p:nvPr/>
        </p:nvGraphicFramePr>
        <p:xfrm>
          <a:off x="2135825" y="2216000"/>
          <a:ext cx="3000000" cy="3000000"/>
        </p:xfrm>
        <a:graphic>
          <a:graphicData uri="http://schemas.openxmlformats.org/drawingml/2006/table">
            <a:tbl>
              <a:tblPr>
                <a:noFill/>
                <a:tableStyleId>{B76E60F9-86D8-4A3F-B888-5080AA378572}</a:tableStyleId>
              </a:tblPr>
              <a:tblGrid>
                <a:gridCol w="4593250"/>
                <a:gridCol w="2355650"/>
                <a:gridCol w="2355650"/>
                <a:gridCol w="2355650"/>
                <a:gridCol w="2355650"/>
              </a:tblGrid>
              <a:tr h="750000">
                <a:tc>
                  <a:txBody>
                    <a:bodyPr/>
                    <a:lstStyle/>
                    <a:p>
                      <a:pPr indent="0" lvl="0" marL="0" rtl="0" algn="l">
                        <a:spcBef>
                          <a:spcPts val="0"/>
                        </a:spcBef>
                        <a:spcAft>
                          <a:spcPts val="0"/>
                        </a:spcAft>
                        <a:buNone/>
                      </a:pPr>
                      <a:r>
                        <a:t/>
                      </a:r>
                      <a:endParaRPr sz="3600">
                        <a:solidFill>
                          <a:schemeClr val="lt1"/>
                        </a:solidFill>
                        <a:latin typeface="Spartan"/>
                        <a:ea typeface="Spartan"/>
                        <a:cs typeface="Spartan"/>
                        <a:sym typeface="Spartan"/>
                      </a:endParaRPr>
                    </a:p>
                  </a:txBody>
                  <a:tcPr marT="0" marB="0" marR="182850" marL="182850" anchor="ctr">
                    <a:lnL cap="flat" cmpd="sng" w="9525">
                      <a:solidFill>
                        <a:schemeClr val="lt1">
                          <a:alpha val="0"/>
                        </a:schemeClr>
                      </a:solidFill>
                      <a:prstDash val="solid"/>
                      <a:round/>
                      <a:headEnd len="sm" w="sm" type="none"/>
                      <a:tailEnd len="sm" w="sm" type="none"/>
                    </a:lnL>
                    <a:lnR cap="flat" cmpd="sng" w="2857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3600">
                          <a:solidFill>
                            <a:schemeClr val="dk2"/>
                          </a:solidFill>
                          <a:latin typeface="Rubik"/>
                          <a:ea typeface="Rubik"/>
                          <a:cs typeface="Rubik"/>
                          <a:sym typeface="Rubik"/>
                        </a:rPr>
                        <a:t>2023</a:t>
                      </a:r>
                      <a:endParaRPr b="1" sz="3600">
                        <a:solidFill>
                          <a:schemeClr val="dk2"/>
                        </a:solidFill>
                        <a:latin typeface="Rubik"/>
                        <a:ea typeface="Rubik"/>
                        <a:cs typeface="Rubik"/>
                        <a:sym typeface="Rubik"/>
                      </a:endParaRPr>
                    </a:p>
                  </a:txBody>
                  <a:tcPr marT="0" marB="0" marR="182850" marL="182850" anchor="ctr">
                    <a:lnL cap="flat" cmpd="sng" w="28575">
                      <a:solidFill>
                        <a:schemeClr val="lt1"/>
                      </a:solidFill>
                      <a:prstDash val="solid"/>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3600">
                          <a:solidFill>
                            <a:schemeClr val="dk2"/>
                          </a:solidFill>
                          <a:latin typeface="Rubik"/>
                          <a:ea typeface="Rubik"/>
                          <a:cs typeface="Rubik"/>
                          <a:sym typeface="Rubik"/>
                        </a:rPr>
                        <a:t>2024</a:t>
                      </a:r>
                      <a:endParaRPr b="1" sz="3600">
                        <a:solidFill>
                          <a:schemeClr val="dk2"/>
                        </a:solidFill>
                        <a:latin typeface="Rubik"/>
                        <a:ea typeface="Rubik"/>
                        <a:cs typeface="Rubik"/>
                        <a:sym typeface="Rubik"/>
                      </a:endParaRPr>
                    </a:p>
                  </a:txBody>
                  <a:tcPr marT="0" marB="0" marR="182850" marL="182850" anchor="ctr">
                    <a:lnL cap="flat" cmpd="sng" w="28575">
                      <a:solidFill>
                        <a:schemeClr val="lt1">
                          <a:alpha val="0"/>
                        </a:schemeClr>
                      </a:solidFill>
                      <a:prstDash val="solid"/>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3600">
                          <a:solidFill>
                            <a:schemeClr val="dk2"/>
                          </a:solidFill>
                          <a:latin typeface="Rubik"/>
                          <a:ea typeface="Rubik"/>
                          <a:cs typeface="Rubik"/>
                          <a:sym typeface="Rubik"/>
                        </a:rPr>
                        <a:t>2025</a:t>
                      </a:r>
                      <a:endParaRPr b="1" sz="3600">
                        <a:solidFill>
                          <a:schemeClr val="dk2"/>
                        </a:solidFill>
                        <a:latin typeface="Rubik"/>
                        <a:ea typeface="Rubik"/>
                        <a:cs typeface="Rubik"/>
                        <a:sym typeface="Rubik"/>
                      </a:endParaRPr>
                    </a:p>
                  </a:txBody>
                  <a:tcPr marT="0" marB="0" marR="182850" marL="182850" anchor="ctr">
                    <a:lnL cap="flat" cmpd="sng" w="28575">
                      <a:solidFill>
                        <a:schemeClr val="lt1">
                          <a:alpha val="0"/>
                        </a:schemeClr>
                      </a:solidFill>
                      <a:prstDash val="solid"/>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3600">
                          <a:solidFill>
                            <a:schemeClr val="dk2"/>
                          </a:solidFill>
                          <a:latin typeface="Rubik"/>
                          <a:ea typeface="Rubik"/>
                          <a:cs typeface="Rubik"/>
                          <a:sym typeface="Rubik"/>
                        </a:rPr>
                        <a:t>2026</a:t>
                      </a:r>
                      <a:endParaRPr b="1" sz="3600">
                        <a:solidFill>
                          <a:schemeClr val="dk2"/>
                        </a:solidFill>
                        <a:latin typeface="Rubik"/>
                        <a:ea typeface="Rubik"/>
                        <a:cs typeface="Rubik"/>
                        <a:sym typeface="Rubik"/>
                      </a:endParaRPr>
                    </a:p>
                  </a:txBody>
                  <a:tcPr marT="0" marB="0" marR="182850" marL="182850" anchor="ctr">
                    <a:lnL cap="flat" cmpd="sng" w="28575">
                      <a:solidFill>
                        <a:schemeClr val="lt1">
                          <a:alpha val="0"/>
                        </a:scheme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750000">
                <a:tc>
                  <a:txBody>
                    <a:bodyPr/>
                    <a:lstStyle/>
                    <a:p>
                      <a:pPr indent="0" lvl="0" marL="0" marR="190500" rtl="0" algn="r">
                        <a:spcBef>
                          <a:spcPts val="0"/>
                        </a:spcBef>
                        <a:spcAft>
                          <a:spcPts val="0"/>
                        </a:spcAft>
                        <a:buNone/>
                      </a:pPr>
                      <a:r>
                        <a:rPr b="1" lang="en" sz="3600">
                          <a:solidFill>
                            <a:schemeClr val="dk2"/>
                          </a:solidFill>
                          <a:latin typeface="Spartan"/>
                          <a:ea typeface="Spartan"/>
                          <a:cs typeface="Spartan"/>
                          <a:sym typeface="Spartan"/>
                        </a:rPr>
                        <a:t>ASSETS</a:t>
                      </a:r>
                      <a:endParaRPr b="1" sz="3600">
                        <a:solidFill>
                          <a:schemeClr val="dk2"/>
                        </a:solidFill>
                        <a:latin typeface="Spartan"/>
                        <a:ea typeface="Spartan"/>
                        <a:cs typeface="Spartan"/>
                        <a:sym typeface="Spartan"/>
                      </a:endParaRPr>
                    </a:p>
                  </a:txBody>
                  <a:tcPr marT="0" marB="0" marR="182850" marL="1828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Alef"/>
                          <a:ea typeface="Alef"/>
                          <a:cs typeface="Alef"/>
                          <a:sym typeface="Alef"/>
                        </a:rPr>
                        <a:t>$</a:t>
                      </a:r>
                      <a:r>
                        <a:rPr lang="en" sz="2800">
                          <a:solidFill>
                            <a:schemeClr val="lt1"/>
                          </a:solidFill>
                          <a:latin typeface="Alef"/>
                          <a:ea typeface="Alef"/>
                          <a:cs typeface="Alef"/>
                          <a:sym typeface="Alef"/>
                        </a:rPr>
                        <a:t>60,000</a:t>
                      </a:r>
                      <a:endParaRPr sz="2800">
                        <a:solidFill>
                          <a:schemeClr val="lt1"/>
                        </a:solidFill>
                        <a:latin typeface="Alef"/>
                        <a:ea typeface="Alef"/>
                        <a:cs typeface="Alef"/>
                        <a:sym typeface="Alef"/>
                      </a:endParaRPr>
                    </a:p>
                  </a:txBody>
                  <a:tcPr marT="0" marB="0" marR="182850" marL="182850" anchor="ctr">
                    <a:lnL cap="flat" cmpd="sng" w="2857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2857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Alef"/>
                          <a:ea typeface="Alef"/>
                          <a:cs typeface="Alef"/>
                          <a:sym typeface="Alef"/>
                        </a:rPr>
                        <a:t>$</a:t>
                      </a:r>
                      <a:r>
                        <a:rPr lang="en" sz="2800">
                          <a:solidFill>
                            <a:schemeClr val="lt1"/>
                          </a:solidFill>
                          <a:latin typeface="Alef"/>
                          <a:ea typeface="Alef"/>
                          <a:cs typeface="Alef"/>
                          <a:sym typeface="Alef"/>
                        </a:rPr>
                        <a:t>69,000</a:t>
                      </a:r>
                      <a:endParaRPr sz="2800">
                        <a:solidFill>
                          <a:schemeClr val="lt1"/>
                        </a:solidFill>
                        <a:latin typeface="Alef"/>
                        <a:ea typeface="Alef"/>
                        <a:cs typeface="Alef"/>
                        <a:sym typeface="Alef"/>
                      </a:endParaRPr>
                    </a:p>
                  </a:txBody>
                  <a:tcPr marT="0" marB="0" marR="182850" marL="182850"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2857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Alef"/>
                          <a:ea typeface="Alef"/>
                          <a:cs typeface="Alef"/>
                          <a:sym typeface="Alef"/>
                        </a:rPr>
                        <a:t>$</a:t>
                      </a:r>
                      <a:r>
                        <a:rPr lang="en" sz="2800">
                          <a:solidFill>
                            <a:schemeClr val="lt1"/>
                          </a:solidFill>
                          <a:latin typeface="Alef"/>
                          <a:ea typeface="Alef"/>
                          <a:cs typeface="Alef"/>
                          <a:sym typeface="Alef"/>
                        </a:rPr>
                        <a:t>78,000</a:t>
                      </a:r>
                      <a:endParaRPr sz="2800">
                        <a:solidFill>
                          <a:schemeClr val="lt1"/>
                        </a:solidFill>
                        <a:latin typeface="Alef"/>
                        <a:ea typeface="Alef"/>
                        <a:cs typeface="Alef"/>
                        <a:sym typeface="Alef"/>
                      </a:endParaRPr>
                    </a:p>
                  </a:txBody>
                  <a:tcPr marT="0" marB="0" marR="182850" marL="182850"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2857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Alef"/>
                          <a:ea typeface="Alef"/>
                          <a:cs typeface="Alef"/>
                          <a:sym typeface="Alef"/>
                        </a:rPr>
                        <a:t>$</a:t>
                      </a:r>
                      <a:r>
                        <a:rPr lang="en" sz="2800">
                          <a:solidFill>
                            <a:schemeClr val="lt1"/>
                          </a:solidFill>
                          <a:latin typeface="Alef"/>
                          <a:ea typeface="Alef"/>
                          <a:cs typeface="Alef"/>
                          <a:sym typeface="Alef"/>
                        </a:rPr>
                        <a:t>82,000</a:t>
                      </a:r>
                      <a:endParaRPr sz="2800">
                        <a:solidFill>
                          <a:schemeClr val="lt1"/>
                        </a:solidFill>
                        <a:latin typeface="Alef"/>
                        <a:ea typeface="Alef"/>
                        <a:cs typeface="Alef"/>
                        <a:sym typeface="Alef"/>
                      </a:endParaRPr>
                    </a:p>
                  </a:txBody>
                  <a:tcPr marT="0" marB="0" marR="182850" marL="182850"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2857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750000">
                <a:tc>
                  <a:txBody>
                    <a:bodyPr/>
                    <a:lstStyle/>
                    <a:p>
                      <a:pPr indent="0" lvl="0" marL="0" marR="190500" rtl="0" algn="r">
                        <a:spcBef>
                          <a:spcPts val="0"/>
                        </a:spcBef>
                        <a:spcAft>
                          <a:spcPts val="0"/>
                        </a:spcAft>
                        <a:buNone/>
                      </a:pPr>
                      <a:r>
                        <a:rPr lang="en" sz="2800">
                          <a:solidFill>
                            <a:schemeClr val="lt1"/>
                          </a:solidFill>
                          <a:latin typeface="Alef"/>
                          <a:ea typeface="Alef"/>
                          <a:cs typeface="Alef"/>
                          <a:sym typeface="Alef"/>
                        </a:rPr>
                        <a:t>Cash</a:t>
                      </a:r>
                      <a:endParaRPr sz="2800">
                        <a:solidFill>
                          <a:schemeClr val="lt1"/>
                        </a:solidFill>
                        <a:latin typeface="Alef"/>
                        <a:ea typeface="Alef"/>
                        <a:cs typeface="Alef"/>
                        <a:sym typeface="Alef"/>
                      </a:endParaRPr>
                    </a:p>
                  </a:txBody>
                  <a:tcPr marT="0" marB="0" marR="182850" marL="182850"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2857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Alef"/>
                          <a:ea typeface="Alef"/>
                          <a:cs typeface="Alef"/>
                          <a:sym typeface="Alef"/>
                        </a:rPr>
                        <a:t>$</a:t>
                      </a:r>
                      <a:r>
                        <a:rPr lang="en" sz="2800">
                          <a:solidFill>
                            <a:schemeClr val="lt1"/>
                          </a:solidFill>
                          <a:latin typeface="Alef"/>
                          <a:ea typeface="Alef"/>
                          <a:cs typeface="Alef"/>
                          <a:sym typeface="Alef"/>
                        </a:rPr>
                        <a:t>2,900</a:t>
                      </a:r>
                      <a:endParaRPr sz="2800">
                        <a:solidFill>
                          <a:schemeClr val="lt1"/>
                        </a:solidFill>
                        <a:latin typeface="Alef"/>
                        <a:ea typeface="Alef"/>
                        <a:cs typeface="Alef"/>
                        <a:sym typeface="Alef"/>
                      </a:endParaRPr>
                    </a:p>
                  </a:txBody>
                  <a:tcPr marT="0" marB="0" marR="182850" marL="182850"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Alef"/>
                          <a:ea typeface="Alef"/>
                          <a:cs typeface="Alef"/>
                          <a:sym typeface="Alef"/>
                        </a:rPr>
                        <a:t>$</a:t>
                      </a:r>
                      <a:r>
                        <a:rPr lang="en" sz="2800">
                          <a:solidFill>
                            <a:schemeClr val="lt1"/>
                          </a:solidFill>
                          <a:latin typeface="Alef"/>
                          <a:ea typeface="Alef"/>
                          <a:cs typeface="Alef"/>
                          <a:sym typeface="Alef"/>
                        </a:rPr>
                        <a:t>3,200</a:t>
                      </a:r>
                      <a:endParaRPr sz="2800">
                        <a:solidFill>
                          <a:schemeClr val="lt1"/>
                        </a:solidFill>
                        <a:latin typeface="Alef"/>
                        <a:ea typeface="Alef"/>
                        <a:cs typeface="Alef"/>
                        <a:sym typeface="Alef"/>
                      </a:endParaRPr>
                    </a:p>
                  </a:txBody>
                  <a:tcPr marT="0" marB="0" marR="182850" marL="182850"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Alef"/>
                          <a:ea typeface="Alef"/>
                          <a:cs typeface="Alef"/>
                          <a:sym typeface="Alef"/>
                        </a:rPr>
                        <a:t>$</a:t>
                      </a:r>
                      <a:r>
                        <a:rPr lang="en" sz="2800">
                          <a:solidFill>
                            <a:schemeClr val="lt1"/>
                          </a:solidFill>
                          <a:latin typeface="Alef"/>
                          <a:ea typeface="Alef"/>
                          <a:cs typeface="Alef"/>
                          <a:sym typeface="Alef"/>
                        </a:rPr>
                        <a:t>5,900</a:t>
                      </a:r>
                      <a:endParaRPr sz="2800">
                        <a:solidFill>
                          <a:schemeClr val="lt1"/>
                        </a:solidFill>
                        <a:latin typeface="Alef"/>
                        <a:ea typeface="Alef"/>
                        <a:cs typeface="Alef"/>
                        <a:sym typeface="Alef"/>
                      </a:endParaRPr>
                    </a:p>
                  </a:txBody>
                  <a:tcPr marT="0" marB="0" marR="182850" marL="182850"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Alef"/>
                          <a:ea typeface="Alef"/>
                          <a:cs typeface="Alef"/>
                          <a:sym typeface="Alef"/>
                        </a:rPr>
                        <a:t>$</a:t>
                      </a:r>
                      <a:r>
                        <a:rPr lang="en" sz="2800">
                          <a:solidFill>
                            <a:schemeClr val="lt1"/>
                          </a:solidFill>
                          <a:latin typeface="Alef"/>
                          <a:ea typeface="Alef"/>
                          <a:cs typeface="Alef"/>
                          <a:sym typeface="Alef"/>
                        </a:rPr>
                        <a:t>8,200</a:t>
                      </a:r>
                      <a:endParaRPr sz="2800">
                        <a:solidFill>
                          <a:schemeClr val="lt1"/>
                        </a:solidFill>
                        <a:latin typeface="Alef"/>
                        <a:ea typeface="Alef"/>
                        <a:cs typeface="Alef"/>
                        <a:sym typeface="Alef"/>
                      </a:endParaRPr>
                    </a:p>
                  </a:txBody>
                  <a:tcPr marT="0" marB="0" marR="182850" marL="182850"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750000">
                <a:tc>
                  <a:txBody>
                    <a:bodyPr/>
                    <a:lstStyle/>
                    <a:p>
                      <a:pPr indent="0" lvl="0" marL="0" marR="190500" rtl="0" algn="r">
                        <a:spcBef>
                          <a:spcPts val="0"/>
                        </a:spcBef>
                        <a:spcAft>
                          <a:spcPts val="0"/>
                        </a:spcAft>
                        <a:buNone/>
                      </a:pPr>
                      <a:r>
                        <a:rPr lang="en" sz="2800">
                          <a:solidFill>
                            <a:schemeClr val="lt1"/>
                          </a:solidFill>
                          <a:latin typeface="Alef"/>
                          <a:ea typeface="Alef"/>
                          <a:cs typeface="Alef"/>
                          <a:sym typeface="Alef"/>
                        </a:rPr>
                        <a:t>Inventory</a:t>
                      </a:r>
                      <a:endParaRPr sz="2800">
                        <a:solidFill>
                          <a:schemeClr val="lt1"/>
                        </a:solidFill>
                        <a:latin typeface="Alef"/>
                        <a:ea typeface="Alef"/>
                        <a:cs typeface="Alef"/>
                        <a:sym typeface="Alef"/>
                      </a:endParaRPr>
                    </a:p>
                  </a:txBody>
                  <a:tcPr marT="0" marB="0" marR="182850" marL="182850"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Alef"/>
                          <a:ea typeface="Alef"/>
                          <a:cs typeface="Alef"/>
                          <a:sym typeface="Alef"/>
                        </a:rPr>
                        <a:t>$</a:t>
                      </a:r>
                      <a:r>
                        <a:rPr lang="en" sz="2800">
                          <a:solidFill>
                            <a:schemeClr val="lt1"/>
                          </a:solidFill>
                          <a:latin typeface="Alef"/>
                          <a:ea typeface="Alef"/>
                          <a:cs typeface="Alef"/>
                          <a:sym typeface="Alef"/>
                        </a:rPr>
                        <a:t>7,400</a:t>
                      </a:r>
                      <a:endParaRPr sz="2800">
                        <a:solidFill>
                          <a:schemeClr val="lt1"/>
                        </a:solidFill>
                        <a:latin typeface="Alef"/>
                        <a:ea typeface="Alef"/>
                        <a:cs typeface="Alef"/>
                        <a:sym typeface="Alef"/>
                      </a:endParaRPr>
                    </a:p>
                  </a:txBody>
                  <a:tcPr marT="0" marB="0" marR="182850" marL="182850"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Alef"/>
                          <a:ea typeface="Alef"/>
                          <a:cs typeface="Alef"/>
                          <a:sym typeface="Alef"/>
                        </a:rPr>
                        <a:t>$</a:t>
                      </a:r>
                      <a:r>
                        <a:rPr lang="en" sz="2800">
                          <a:solidFill>
                            <a:schemeClr val="lt1"/>
                          </a:solidFill>
                          <a:latin typeface="Alef"/>
                          <a:ea typeface="Alef"/>
                          <a:cs typeface="Alef"/>
                          <a:sym typeface="Alef"/>
                        </a:rPr>
                        <a:t>5,300</a:t>
                      </a:r>
                      <a:endParaRPr sz="2800">
                        <a:solidFill>
                          <a:schemeClr val="lt1"/>
                        </a:solidFill>
                        <a:latin typeface="Alef"/>
                        <a:ea typeface="Alef"/>
                        <a:cs typeface="Alef"/>
                        <a:sym typeface="Alef"/>
                      </a:endParaRPr>
                    </a:p>
                  </a:txBody>
                  <a:tcPr marT="0" marB="0" marR="182850" marL="182850"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Alef"/>
                          <a:ea typeface="Alef"/>
                          <a:cs typeface="Alef"/>
                          <a:sym typeface="Alef"/>
                        </a:rPr>
                        <a:t>$</a:t>
                      </a:r>
                      <a:r>
                        <a:rPr lang="en" sz="2800">
                          <a:solidFill>
                            <a:schemeClr val="lt1"/>
                          </a:solidFill>
                          <a:latin typeface="Alef"/>
                          <a:ea typeface="Alef"/>
                          <a:cs typeface="Alef"/>
                          <a:sym typeface="Alef"/>
                        </a:rPr>
                        <a:t>6,200</a:t>
                      </a:r>
                      <a:endParaRPr sz="2800">
                        <a:solidFill>
                          <a:schemeClr val="lt1"/>
                        </a:solidFill>
                        <a:latin typeface="Alef"/>
                        <a:ea typeface="Alef"/>
                        <a:cs typeface="Alef"/>
                        <a:sym typeface="Alef"/>
                      </a:endParaRPr>
                    </a:p>
                  </a:txBody>
                  <a:tcPr marT="0" marB="0" marR="182850" marL="182850"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Alef"/>
                          <a:ea typeface="Alef"/>
                          <a:cs typeface="Alef"/>
                          <a:sym typeface="Alef"/>
                        </a:rPr>
                        <a:t>$</a:t>
                      </a:r>
                      <a:r>
                        <a:rPr lang="en" sz="2800">
                          <a:solidFill>
                            <a:schemeClr val="lt1"/>
                          </a:solidFill>
                          <a:latin typeface="Alef"/>
                          <a:ea typeface="Alef"/>
                          <a:cs typeface="Alef"/>
                          <a:sym typeface="Alef"/>
                        </a:rPr>
                        <a:t>8,100</a:t>
                      </a:r>
                      <a:endParaRPr sz="2800">
                        <a:solidFill>
                          <a:schemeClr val="lt1"/>
                        </a:solidFill>
                        <a:latin typeface="Alef"/>
                        <a:ea typeface="Alef"/>
                        <a:cs typeface="Alef"/>
                        <a:sym typeface="Alef"/>
                      </a:endParaRPr>
                    </a:p>
                  </a:txBody>
                  <a:tcPr marT="0" marB="0" marR="182850" marL="182850"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28575">
                      <a:solidFill>
                        <a:schemeClr val="accent4"/>
                      </a:solidFill>
                      <a:prstDash val="solid"/>
                      <a:round/>
                      <a:headEnd len="sm" w="sm" type="none"/>
                      <a:tailEnd len="sm" w="sm" type="none"/>
                    </a:lnB>
                  </a:tcPr>
                </a:tc>
              </a:tr>
              <a:tr h="750000">
                <a:tc>
                  <a:txBody>
                    <a:bodyPr/>
                    <a:lstStyle/>
                    <a:p>
                      <a:pPr indent="0" lvl="0" marL="0" marR="190500" rtl="0" algn="r">
                        <a:spcBef>
                          <a:spcPts val="0"/>
                        </a:spcBef>
                        <a:spcAft>
                          <a:spcPts val="0"/>
                        </a:spcAft>
                        <a:buNone/>
                      </a:pPr>
                      <a:r>
                        <a:rPr b="1" lang="en" sz="3600">
                          <a:solidFill>
                            <a:schemeClr val="dk2"/>
                          </a:solidFill>
                          <a:latin typeface="Rubik"/>
                          <a:ea typeface="Rubik"/>
                          <a:cs typeface="Rubik"/>
                          <a:sym typeface="Rubik"/>
                        </a:rPr>
                        <a:t>TOTAL ASSETS</a:t>
                      </a:r>
                      <a:endParaRPr b="1" sz="3600">
                        <a:solidFill>
                          <a:schemeClr val="dk2"/>
                        </a:solidFill>
                        <a:latin typeface="Rubik"/>
                        <a:ea typeface="Rubik"/>
                        <a:cs typeface="Rubik"/>
                        <a:sym typeface="Rubik"/>
                      </a:endParaRPr>
                    </a:p>
                  </a:txBody>
                  <a:tcPr marT="0" marB="0" marR="182850" marL="182850" anchor="ctr">
                    <a:lnL cap="flat" cmpd="sng" w="28575">
                      <a:solidFill>
                        <a:schemeClr val="lt1"/>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Alef"/>
                          <a:ea typeface="Alef"/>
                          <a:cs typeface="Alef"/>
                          <a:sym typeface="Alef"/>
                        </a:rPr>
                        <a:t>$</a:t>
                      </a:r>
                      <a:r>
                        <a:rPr lang="en" sz="2800">
                          <a:solidFill>
                            <a:schemeClr val="lt1"/>
                          </a:solidFill>
                          <a:latin typeface="Alef"/>
                          <a:ea typeface="Alef"/>
                          <a:cs typeface="Alef"/>
                          <a:sym typeface="Alef"/>
                        </a:rPr>
                        <a:t>70,300</a:t>
                      </a:r>
                      <a:endParaRPr sz="2800">
                        <a:solidFill>
                          <a:schemeClr val="lt1"/>
                        </a:solidFill>
                        <a:latin typeface="Alef"/>
                        <a:ea typeface="Alef"/>
                        <a:cs typeface="Alef"/>
                        <a:sym typeface="Alef"/>
                      </a:endParaRPr>
                    </a:p>
                  </a:txBody>
                  <a:tcPr marT="0" marB="0" marR="182850" marL="182850" anchor="ctr">
                    <a:lnL cap="flat" cmpd="sng" w="28575">
                      <a:solidFill>
                        <a:schemeClr val="accent4"/>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Alef"/>
                          <a:ea typeface="Alef"/>
                          <a:cs typeface="Alef"/>
                          <a:sym typeface="Alef"/>
                        </a:rPr>
                        <a:t>$</a:t>
                      </a:r>
                      <a:r>
                        <a:rPr lang="en" sz="2800">
                          <a:solidFill>
                            <a:schemeClr val="lt1"/>
                          </a:solidFill>
                          <a:latin typeface="Alef"/>
                          <a:ea typeface="Alef"/>
                          <a:cs typeface="Alef"/>
                          <a:sym typeface="Alef"/>
                        </a:rPr>
                        <a:t>77,500</a:t>
                      </a:r>
                      <a:endParaRPr sz="2800">
                        <a:solidFill>
                          <a:schemeClr val="lt1"/>
                        </a:solidFill>
                        <a:latin typeface="Alef"/>
                        <a:ea typeface="Alef"/>
                        <a:cs typeface="Alef"/>
                        <a:sym typeface="Alef"/>
                      </a:endParaRPr>
                    </a:p>
                  </a:txBody>
                  <a:tcPr marT="0" marB="0" marR="182850" marL="182850"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Alef"/>
                          <a:ea typeface="Alef"/>
                          <a:cs typeface="Alef"/>
                          <a:sym typeface="Alef"/>
                        </a:rPr>
                        <a:t>$</a:t>
                      </a:r>
                      <a:r>
                        <a:rPr lang="en" sz="2800">
                          <a:solidFill>
                            <a:schemeClr val="lt1"/>
                          </a:solidFill>
                          <a:latin typeface="Alef"/>
                          <a:ea typeface="Alef"/>
                          <a:cs typeface="Alef"/>
                          <a:sym typeface="Alef"/>
                        </a:rPr>
                        <a:t>90,100</a:t>
                      </a:r>
                      <a:endParaRPr sz="2800">
                        <a:solidFill>
                          <a:schemeClr val="lt1"/>
                        </a:solidFill>
                        <a:latin typeface="Alef"/>
                        <a:ea typeface="Alef"/>
                        <a:cs typeface="Alef"/>
                        <a:sym typeface="Alef"/>
                      </a:endParaRPr>
                    </a:p>
                  </a:txBody>
                  <a:tcPr marT="0" marB="0" marR="182850" marL="182850"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Alef"/>
                          <a:ea typeface="Alef"/>
                          <a:cs typeface="Alef"/>
                          <a:sym typeface="Alef"/>
                        </a:rPr>
                        <a:t>$</a:t>
                      </a:r>
                      <a:r>
                        <a:rPr lang="en" sz="2800">
                          <a:solidFill>
                            <a:schemeClr val="lt1"/>
                          </a:solidFill>
                          <a:latin typeface="Alef"/>
                          <a:ea typeface="Alef"/>
                          <a:cs typeface="Alef"/>
                          <a:sym typeface="Alef"/>
                        </a:rPr>
                        <a:t>98,300</a:t>
                      </a:r>
                      <a:endParaRPr sz="2800">
                        <a:solidFill>
                          <a:schemeClr val="lt1"/>
                        </a:solidFill>
                        <a:latin typeface="Alef"/>
                        <a:ea typeface="Alef"/>
                        <a:cs typeface="Alef"/>
                        <a:sym typeface="Alef"/>
                      </a:endParaRPr>
                    </a:p>
                  </a:txBody>
                  <a:tcPr marT="0" marB="0" marR="182850" marL="182850" anchor="ctr">
                    <a:lnL cap="flat" cmpd="sng" w="9525">
                      <a:solidFill>
                        <a:schemeClr val="lt1">
                          <a:alpha val="0"/>
                        </a:schemeClr>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r>
              <a:tr h="750000">
                <a:tc>
                  <a:txBody>
                    <a:bodyPr/>
                    <a:lstStyle/>
                    <a:p>
                      <a:pPr indent="0" lvl="0" marL="0" marR="190500" rtl="0" algn="r">
                        <a:spcBef>
                          <a:spcPts val="0"/>
                        </a:spcBef>
                        <a:spcAft>
                          <a:spcPts val="0"/>
                        </a:spcAft>
                        <a:buNone/>
                      </a:pPr>
                      <a:r>
                        <a:rPr b="1" lang="en" sz="3600">
                          <a:solidFill>
                            <a:schemeClr val="dk2"/>
                          </a:solidFill>
                          <a:latin typeface="Rubik"/>
                          <a:ea typeface="Rubik"/>
                          <a:cs typeface="Rubik"/>
                          <a:sym typeface="Rubik"/>
                        </a:rPr>
                        <a:t>LIABILITIES</a:t>
                      </a:r>
                      <a:endParaRPr b="1" sz="3600">
                        <a:solidFill>
                          <a:schemeClr val="dk2"/>
                        </a:solidFill>
                        <a:latin typeface="Rubik"/>
                        <a:ea typeface="Rubik"/>
                        <a:cs typeface="Rubik"/>
                        <a:sym typeface="Rubik"/>
                      </a:endParaRPr>
                    </a:p>
                  </a:txBody>
                  <a:tcPr marT="0" marB="0" marR="182850" marL="1828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Alef"/>
                          <a:ea typeface="Alef"/>
                          <a:cs typeface="Alef"/>
                          <a:sym typeface="Alef"/>
                        </a:rPr>
                        <a:t>$</a:t>
                      </a:r>
                      <a:r>
                        <a:rPr lang="en" sz="2800">
                          <a:solidFill>
                            <a:schemeClr val="lt1"/>
                          </a:solidFill>
                          <a:latin typeface="Alef"/>
                          <a:ea typeface="Alef"/>
                          <a:cs typeface="Alef"/>
                          <a:sym typeface="Alef"/>
                        </a:rPr>
                        <a:t>4,500</a:t>
                      </a:r>
                      <a:endParaRPr sz="2800">
                        <a:solidFill>
                          <a:schemeClr val="lt1"/>
                        </a:solidFill>
                        <a:latin typeface="Alef"/>
                        <a:ea typeface="Alef"/>
                        <a:cs typeface="Alef"/>
                        <a:sym typeface="Alef"/>
                      </a:endParaRPr>
                    </a:p>
                  </a:txBody>
                  <a:tcPr marT="0" marB="0" marR="182850" marL="182850" anchor="ctr">
                    <a:lnL cap="flat" cmpd="sng" w="2857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Alef"/>
                          <a:ea typeface="Alef"/>
                          <a:cs typeface="Alef"/>
                          <a:sym typeface="Alef"/>
                        </a:rPr>
                        <a:t>$</a:t>
                      </a:r>
                      <a:r>
                        <a:rPr lang="en" sz="2800">
                          <a:solidFill>
                            <a:schemeClr val="lt1"/>
                          </a:solidFill>
                          <a:latin typeface="Alef"/>
                          <a:ea typeface="Alef"/>
                          <a:cs typeface="Alef"/>
                          <a:sym typeface="Alef"/>
                        </a:rPr>
                        <a:t>2,800</a:t>
                      </a:r>
                      <a:endParaRPr sz="2800">
                        <a:solidFill>
                          <a:schemeClr val="lt1"/>
                        </a:solidFill>
                        <a:latin typeface="Alef"/>
                        <a:ea typeface="Alef"/>
                        <a:cs typeface="Alef"/>
                        <a:sym typeface="Alef"/>
                      </a:endParaRPr>
                    </a:p>
                  </a:txBody>
                  <a:tcPr marT="0" marB="0" marR="182850" marL="182850"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Alef"/>
                          <a:ea typeface="Alef"/>
                          <a:cs typeface="Alef"/>
                          <a:sym typeface="Alef"/>
                        </a:rPr>
                        <a:t>$</a:t>
                      </a:r>
                      <a:r>
                        <a:rPr lang="en" sz="2800">
                          <a:solidFill>
                            <a:schemeClr val="lt1"/>
                          </a:solidFill>
                          <a:latin typeface="Alef"/>
                          <a:ea typeface="Alef"/>
                          <a:cs typeface="Alef"/>
                          <a:sym typeface="Alef"/>
                        </a:rPr>
                        <a:t>5,100</a:t>
                      </a:r>
                      <a:endParaRPr sz="2800">
                        <a:solidFill>
                          <a:schemeClr val="lt1"/>
                        </a:solidFill>
                        <a:latin typeface="Alef"/>
                        <a:ea typeface="Alef"/>
                        <a:cs typeface="Alef"/>
                        <a:sym typeface="Alef"/>
                      </a:endParaRPr>
                    </a:p>
                  </a:txBody>
                  <a:tcPr marT="0" marB="0" marR="182850" marL="182850"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Alef"/>
                          <a:ea typeface="Alef"/>
                          <a:cs typeface="Alef"/>
                          <a:sym typeface="Alef"/>
                        </a:rPr>
                        <a:t>$</a:t>
                      </a:r>
                      <a:r>
                        <a:rPr lang="en" sz="2800">
                          <a:solidFill>
                            <a:schemeClr val="lt1"/>
                          </a:solidFill>
                          <a:latin typeface="Alef"/>
                          <a:ea typeface="Alef"/>
                          <a:cs typeface="Alef"/>
                          <a:sym typeface="Alef"/>
                        </a:rPr>
                        <a:t>3,900</a:t>
                      </a:r>
                      <a:endParaRPr sz="2800">
                        <a:solidFill>
                          <a:schemeClr val="lt1"/>
                        </a:solidFill>
                        <a:latin typeface="Alef"/>
                        <a:ea typeface="Alef"/>
                        <a:cs typeface="Alef"/>
                        <a:sym typeface="Alef"/>
                      </a:endParaRPr>
                    </a:p>
                  </a:txBody>
                  <a:tcPr marT="0" marB="0" marR="182850" marL="182850"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750000">
                <a:tc>
                  <a:txBody>
                    <a:bodyPr/>
                    <a:lstStyle/>
                    <a:p>
                      <a:pPr indent="0" lvl="0" marL="0" marR="190500" rtl="0" algn="r">
                        <a:spcBef>
                          <a:spcPts val="0"/>
                        </a:spcBef>
                        <a:spcAft>
                          <a:spcPts val="0"/>
                        </a:spcAft>
                        <a:buNone/>
                      </a:pPr>
                      <a:r>
                        <a:rPr lang="en" sz="2800">
                          <a:solidFill>
                            <a:schemeClr val="lt1"/>
                          </a:solidFill>
                          <a:latin typeface="Alef"/>
                          <a:ea typeface="Alef"/>
                          <a:cs typeface="Alef"/>
                          <a:sym typeface="Alef"/>
                        </a:rPr>
                        <a:t>Short Term Debt</a:t>
                      </a:r>
                      <a:endParaRPr sz="2800">
                        <a:solidFill>
                          <a:schemeClr val="lt1"/>
                        </a:solidFill>
                        <a:latin typeface="Alef"/>
                        <a:ea typeface="Alef"/>
                        <a:cs typeface="Alef"/>
                        <a:sym typeface="Alef"/>
                      </a:endParaRPr>
                    </a:p>
                  </a:txBody>
                  <a:tcPr marT="0" marB="0" marR="182850" marL="182850"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2857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Alef"/>
                          <a:ea typeface="Alef"/>
                          <a:cs typeface="Alef"/>
                          <a:sym typeface="Alef"/>
                        </a:rPr>
                        <a:t>$</a:t>
                      </a:r>
                      <a:r>
                        <a:rPr lang="en" sz="2800">
                          <a:solidFill>
                            <a:schemeClr val="lt1"/>
                          </a:solidFill>
                          <a:latin typeface="Alef"/>
                          <a:ea typeface="Alef"/>
                          <a:cs typeface="Alef"/>
                          <a:sym typeface="Alef"/>
                        </a:rPr>
                        <a:t>1,900</a:t>
                      </a:r>
                      <a:endParaRPr sz="2800">
                        <a:solidFill>
                          <a:schemeClr val="lt1"/>
                        </a:solidFill>
                        <a:latin typeface="Alef"/>
                        <a:ea typeface="Alef"/>
                        <a:cs typeface="Alef"/>
                        <a:sym typeface="Alef"/>
                      </a:endParaRPr>
                    </a:p>
                  </a:txBody>
                  <a:tcPr marT="0" marB="0" marR="182850" marL="182850"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Alef"/>
                          <a:ea typeface="Alef"/>
                          <a:cs typeface="Alef"/>
                          <a:sym typeface="Alef"/>
                        </a:rPr>
                        <a:t>$</a:t>
                      </a:r>
                      <a:r>
                        <a:rPr lang="en" sz="2800">
                          <a:solidFill>
                            <a:schemeClr val="lt1"/>
                          </a:solidFill>
                          <a:latin typeface="Alef"/>
                          <a:ea typeface="Alef"/>
                          <a:cs typeface="Alef"/>
                          <a:sym typeface="Alef"/>
                        </a:rPr>
                        <a:t>1,960</a:t>
                      </a:r>
                      <a:endParaRPr sz="2800">
                        <a:solidFill>
                          <a:schemeClr val="lt1"/>
                        </a:solidFill>
                        <a:latin typeface="Alef"/>
                        <a:ea typeface="Alef"/>
                        <a:cs typeface="Alef"/>
                        <a:sym typeface="Alef"/>
                      </a:endParaRPr>
                    </a:p>
                  </a:txBody>
                  <a:tcPr marT="0" marB="0" marR="182850" marL="182850"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Alef"/>
                          <a:ea typeface="Alef"/>
                          <a:cs typeface="Alef"/>
                          <a:sym typeface="Alef"/>
                        </a:rPr>
                        <a:t>$</a:t>
                      </a:r>
                      <a:r>
                        <a:rPr lang="en" sz="2800">
                          <a:solidFill>
                            <a:schemeClr val="lt1"/>
                          </a:solidFill>
                          <a:latin typeface="Alef"/>
                          <a:ea typeface="Alef"/>
                          <a:cs typeface="Alef"/>
                          <a:sym typeface="Alef"/>
                        </a:rPr>
                        <a:t>2,670</a:t>
                      </a:r>
                      <a:endParaRPr sz="2800">
                        <a:solidFill>
                          <a:schemeClr val="lt1"/>
                        </a:solidFill>
                        <a:latin typeface="Alef"/>
                        <a:ea typeface="Alef"/>
                        <a:cs typeface="Alef"/>
                        <a:sym typeface="Alef"/>
                      </a:endParaRPr>
                    </a:p>
                  </a:txBody>
                  <a:tcPr marT="0" marB="0" marR="182850" marL="182850"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Alef"/>
                          <a:ea typeface="Alef"/>
                          <a:cs typeface="Alef"/>
                          <a:sym typeface="Alef"/>
                        </a:rPr>
                        <a:t>$</a:t>
                      </a:r>
                      <a:r>
                        <a:rPr lang="en" sz="2800">
                          <a:solidFill>
                            <a:schemeClr val="lt1"/>
                          </a:solidFill>
                          <a:latin typeface="Alef"/>
                          <a:ea typeface="Alef"/>
                          <a:cs typeface="Alef"/>
                          <a:sym typeface="Alef"/>
                        </a:rPr>
                        <a:t>1,090</a:t>
                      </a:r>
                      <a:endParaRPr sz="2800">
                        <a:solidFill>
                          <a:schemeClr val="lt1"/>
                        </a:solidFill>
                        <a:latin typeface="Alef"/>
                        <a:ea typeface="Alef"/>
                        <a:cs typeface="Alef"/>
                        <a:sym typeface="Alef"/>
                      </a:endParaRPr>
                    </a:p>
                  </a:txBody>
                  <a:tcPr marT="0" marB="0" marR="182850" marL="182850"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794750">
                <a:tc>
                  <a:txBody>
                    <a:bodyPr/>
                    <a:lstStyle/>
                    <a:p>
                      <a:pPr indent="0" lvl="0" marL="0" marR="190500" rtl="0" algn="r">
                        <a:spcBef>
                          <a:spcPts val="0"/>
                        </a:spcBef>
                        <a:spcAft>
                          <a:spcPts val="0"/>
                        </a:spcAft>
                        <a:buNone/>
                      </a:pPr>
                      <a:r>
                        <a:rPr lang="en" sz="2800">
                          <a:solidFill>
                            <a:schemeClr val="lt1"/>
                          </a:solidFill>
                          <a:latin typeface="Alef"/>
                          <a:ea typeface="Alef"/>
                          <a:cs typeface="Alef"/>
                          <a:sym typeface="Alef"/>
                        </a:rPr>
                        <a:t>Accounts Payable</a:t>
                      </a:r>
                      <a:endParaRPr sz="2800">
                        <a:solidFill>
                          <a:schemeClr val="lt1"/>
                        </a:solidFill>
                        <a:latin typeface="Alef"/>
                        <a:ea typeface="Alef"/>
                        <a:cs typeface="Alef"/>
                        <a:sym typeface="Alef"/>
                      </a:endParaRPr>
                    </a:p>
                  </a:txBody>
                  <a:tcPr marT="0" marB="0" marR="182850" marL="182850"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Alef"/>
                          <a:ea typeface="Alef"/>
                          <a:cs typeface="Alef"/>
                          <a:sym typeface="Alef"/>
                        </a:rPr>
                        <a:t>$</a:t>
                      </a:r>
                      <a:r>
                        <a:rPr lang="en" sz="2800">
                          <a:solidFill>
                            <a:schemeClr val="lt1"/>
                          </a:solidFill>
                          <a:latin typeface="Alef"/>
                          <a:ea typeface="Alef"/>
                          <a:cs typeface="Alef"/>
                          <a:sym typeface="Alef"/>
                        </a:rPr>
                        <a:t>820</a:t>
                      </a:r>
                      <a:endParaRPr sz="2800">
                        <a:solidFill>
                          <a:schemeClr val="lt1"/>
                        </a:solidFill>
                        <a:latin typeface="Alef"/>
                        <a:ea typeface="Alef"/>
                        <a:cs typeface="Alef"/>
                        <a:sym typeface="Alef"/>
                      </a:endParaRPr>
                    </a:p>
                  </a:txBody>
                  <a:tcPr marT="0" marB="0" marR="182850" marL="182850"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Alef"/>
                          <a:ea typeface="Alef"/>
                          <a:cs typeface="Alef"/>
                          <a:sym typeface="Alef"/>
                        </a:rPr>
                        <a:t>$</a:t>
                      </a:r>
                      <a:r>
                        <a:rPr lang="en" sz="2800">
                          <a:solidFill>
                            <a:schemeClr val="lt1"/>
                          </a:solidFill>
                          <a:latin typeface="Alef"/>
                          <a:ea typeface="Alef"/>
                          <a:cs typeface="Alef"/>
                          <a:sym typeface="Alef"/>
                        </a:rPr>
                        <a:t>1,200</a:t>
                      </a:r>
                      <a:endParaRPr sz="2800">
                        <a:solidFill>
                          <a:schemeClr val="lt1"/>
                        </a:solidFill>
                        <a:latin typeface="Alef"/>
                        <a:ea typeface="Alef"/>
                        <a:cs typeface="Alef"/>
                        <a:sym typeface="Alef"/>
                      </a:endParaRPr>
                    </a:p>
                  </a:txBody>
                  <a:tcPr marT="0" marB="0" marR="182850" marL="182850"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Alef"/>
                          <a:ea typeface="Alef"/>
                          <a:cs typeface="Alef"/>
                          <a:sym typeface="Alef"/>
                        </a:rPr>
                        <a:t>$</a:t>
                      </a:r>
                      <a:r>
                        <a:rPr lang="en" sz="2800">
                          <a:solidFill>
                            <a:schemeClr val="lt1"/>
                          </a:solidFill>
                          <a:latin typeface="Alef"/>
                          <a:ea typeface="Alef"/>
                          <a:cs typeface="Alef"/>
                          <a:sym typeface="Alef"/>
                        </a:rPr>
                        <a:t>1,060</a:t>
                      </a:r>
                      <a:endParaRPr sz="2800">
                        <a:solidFill>
                          <a:schemeClr val="lt1"/>
                        </a:solidFill>
                        <a:latin typeface="Alef"/>
                        <a:ea typeface="Alef"/>
                        <a:cs typeface="Alef"/>
                        <a:sym typeface="Alef"/>
                      </a:endParaRPr>
                    </a:p>
                  </a:txBody>
                  <a:tcPr marT="0" marB="0" marR="182850" marL="182850"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Alef"/>
                          <a:ea typeface="Alef"/>
                          <a:cs typeface="Alef"/>
                          <a:sym typeface="Alef"/>
                        </a:rPr>
                        <a:t>$</a:t>
                      </a:r>
                      <a:r>
                        <a:rPr lang="en" sz="2800">
                          <a:solidFill>
                            <a:schemeClr val="lt1"/>
                          </a:solidFill>
                          <a:latin typeface="Alef"/>
                          <a:ea typeface="Alef"/>
                          <a:cs typeface="Alef"/>
                          <a:sym typeface="Alef"/>
                        </a:rPr>
                        <a:t>2,190</a:t>
                      </a:r>
                      <a:endParaRPr sz="2800">
                        <a:solidFill>
                          <a:schemeClr val="lt1"/>
                        </a:solidFill>
                        <a:latin typeface="Alef"/>
                        <a:ea typeface="Alef"/>
                        <a:cs typeface="Alef"/>
                        <a:sym typeface="Alef"/>
                      </a:endParaRPr>
                    </a:p>
                  </a:txBody>
                  <a:tcPr marT="0" marB="0" marR="182850" marL="182850"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28575">
                      <a:solidFill>
                        <a:schemeClr val="accent4"/>
                      </a:solidFill>
                      <a:prstDash val="solid"/>
                      <a:round/>
                      <a:headEnd len="sm" w="sm" type="none"/>
                      <a:tailEnd len="sm" w="sm" type="none"/>
                    </a:lnB>
                  </a:tcPr>
                </a:tc>
              </a:tr>
              <a:tr h="794750">
                <a:tc>
                  <a:txBody>
                    <a:bodyPr/>
                    <a:lstStyle/>
                    <a:p>
                      <a:pPr indent="0" lvl="0" marL="0" marR="190500" rtl="0" algn="r">
                        <a:spcBef>
                          <a:spcPts val="0"/>
                        </a:spcBef>
                        <a:spcAft>
                          <a:spcPts val="0"/>
                        </a:spcAft>
                        <a:buNone/>
                      </a:pPr>
                      <a:r>
                        <a:rPr b="1" lang="en" sz="3600">
                          <a:solidFill>
                            <a:schemeClr val="dk2"/>
                          </a:solidFill>
                          <a:latin typeface="Rubik"/>
                          <a:ea typeface="Rubik"/>
                          <a:cs typeface="Rubik"/>
                          <a:sym typeface="Rubik"/>
                        </a:rPr>
                        <a:t>TOTALS</a:t>
                      </a:r>
                      <a:endParaRPr b="1" sz="3600">
                        <a:solidFill>
                          <a:schemeClr val="dk2"/>
                        </a:solidFill>
                        <a:latin typeface="Rubik"/>
                        <a:ea typeface="Rubik"/>
                        <a:cs typeface="Rubik"/>
                        <a:sym typeface="Rubik"/>
                      </a:endParaRPr>
                    </a:p>
                  </a:txBody>
                  <a:tcPr marT="0" marB="0" marR="182850" marL="182850" anchor="ctr">
                    <a:lnL cap="flat" cmpd="sng" w="28575">
                      <a:solidFill>
                        <a:schemeClr val="accent4"/>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dk2"/>
                          </a:solidFill>
                          <a:latin typeface="Alef"/>
                          <a:ea typeface="Alef"/>
                          <a:cs typeface="Alef"/>
                          <a:sym typeface="Alef"/>
                        </a:rPr>
                        <a:t>$</a:t>
                      </a:r>
                      <a:r>
                        <a:rPr lang="en" sz="2800">
                          <a:solidFill>
                            <a:schemeClr val="dk2"/>
                          </a:solidFill>
                          <a:latin typeface="Alef"/>
                          <a:ea typeface="Alef"/>
                          <a:cs typeface="Alef"/>
                          <a:sym typeface="Alef"/>
                        </a:rPr>
                        <a:t>7,220</a:t>
                      </a:r>
                      <a:endParaRPr sz="2800">
                        <a:solidFill>
                          <a:schemeClr val="dk2"/>
                        </a:solidFill>
                        <a:latin typeface="Alef"/>
                        <a:ea typeface="Alef"/>
                        <a:cs typeface="Alef"/>
                        <a:sym typeface="Alef"/>
                      </a:endParaRPr>
                    </a:p>
                  </a:txBody>
                  <a:tcPr marT="0" marB="0" marR="182850" marL="182850" anchor="ctr">
                    <a:lnL cap="flat" cmpd="sng" w="28575">
                      <a:solidFill>
                        <a:schemeClr val="accent4"/>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dk2"/>
                          </a:solidFill>
                          <a:latin typeface="Alef"/>
                          <a:ea typeface="Alef"/>
                          <a:cs typeface="Alef"/>
                          <a:sym typeface="Alef"/>
                        </a:rPr>
                        <a:t>$</a:t>
                      </a:r>
                      <a:r>
                        <a:rPr lang="en" sz="2800">
                          <a:solidFill>
                            <a:schemeClr val="dk2"/>
                          </a:solidFill>
                          <a:latin typeface="Alef"/>
                          <a:ea typeface="Alef"/>
                          <a:cs typeface="Alef"/>
                          <a:sym typeface="Alef"/>
                        </a:rPr>
                        <a:t>5,960</a:t>
                      </a:r>
                      <a:endParaRPr sz="2800">
                        <a:solidFill>
                          <a:schemeClr val="dk2"/>
                        </a:solidFill>
                        <a:latin typeface="Alef"/>
                        <a:ea typeface="Alef"/>
                        <a:cs typeface="Alef"/>
                        <a:sym typeface="Alef"/>
                      </a:endParaRPr>
                    </a:p>
                  </a:txBody>
                  <a:tcPr marT="0" marB="0" marR="182850" marL="182850"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dk2"/>
                          </a:solidFill>
                          <a:latin typeface="Alef"/>
                          <a:ea typeface="Alef"/>
                          <a:cs typeface="Alef"/>
                          <a:sym typeface="Alef"/>
                        </a:rPr>
                        <a:t>$</a:t>
                      </a:r>
                      <a:r>
                        <a:rPr lang="en" sz="2800">
                          <a:solidFill>
                            <a:schemeClr val="dk2"/>
                          </a:solidFill>
                          <a:latin typeface="Alef"/>
                          <a:ea typeface="Alef"/>
                          <a:cs typeface="Alef"/>
                          <a:sym typeface="Alef"/>
                        </a:rPr>
                        <a:t>8,830</a:t>
                      </a:r>
                      <a:endParaRPr sz="2800">
                        <a:solidFill>
                          <a:schemeClr val="dk2"/>
                        </a:solidFill>
                        <a:latin typeface="Alef"/>
                        <a:ea typeface="Alef"/>
                        <a:cs typeface="Alef"/>
                        <a:sym typeface="Alef"/>
                      </a:endParaRPr>
                    </a:p>
                  </a:txBody>
                  <a:tcPr marT="0" marB="0" marR="182850" marL="182850"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dk2"/>
                          </a:solidFill>
                          <a:latin typeface="Alef"/>
                          <a:ea typeface="Alef"/>
                          <a:cs typeface="Alef"/>
                          <a:sym typeface="Alef"/>
                        </a:rPr>
                        <a:t>$</a:t>
                      </a:r>
                      <a:r>
                        <a:rPr lang="en" sz="2800">
                          <a:solidFill>
                            <a:schemeClr val="dk2"/>
                          </a:solidFill>
                          <a:latin typeface="Alef"/>
                          <a:ea typeface="Alef"/>
                          <a:cs typeface="Alef"/>
                          <a:sym typeface="Alef"/>
                        </a:rPr>
                        <a:t>7,</a:t>
                      </a:r>
                      <a:r>
                        <a:rPr lang="en" sz="2800">
                          <a:solidFill>
                            <a:schemeClr val="dk2"/>
                          </a:solidFill>
                          <a:latin typeface="Alef"/>
                          <a:ea typeface="Alef"/>
                          <a:cs typeface="Alef"/>
                          <a:sym typeface="Alef"/>
                        </a:rPr>
                        <a:t>180</a:t>
                      </a:r>
                      <a:endParaRPr sz="2800">
                        <a:solidFill>
                          <a:schemeClr val="dk2"/>
                        </a:solidFill>
                        <a:latin typeface="Alef"/>
                        <a:ea typeface="Alef"/>
                        <a:cs typeface="Alef"/>
                        <a:sym typeface="Alef"/>
                      </a:endParaRPr>
                    </a:p>
                  </a:txBody>
                  <a:tcPr marT="0" marB="0" marR="182850" marL="182850" anchor="ctr">
                    <a:lnL cap="flat" cmpd="sng" w="9525">
                      <a:solidFill>
                        <a:schemeClr val="lt1">
                          <a:alpha val="0"/>
                        </a:schemeClr>
                      </a:solidFill>
                      <a:prstDash val="solid"/>
                      <a:round/>
                      <a:headEnd len="sm" w="sm" type="none"/>
                      <a:tailEnd len="sm" w="sm" type="none"/>
                    </a:lnL>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lnB cap="flat" cmpd="sng" w="28575">
                      <a:solidFill>
                        <a:schemeClr val="accent4"/>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43"/>
          <p:cNvSpPr txBox="1"/>
          <p:nvPr>
            <p:ph type="title"/>
          </p:nvPr>
        </p:nvSpPr>
        <p:spPr>
          <a:xfrm>
            <a:off x="1517550" y="781573"/>
            <a:ext cx="152526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CONTENTS OF THIS TEMPLATE</a:t>
            </a:r>
            <a:endParaRPr/>
          </a:p>
        </p:txBody>
      </p:sp>
      <p:sp>
        <p:nvSpPr>
          <p:cNvPr id="1063" name="Google Shape;1063;p43"/>
          <p:cNvSpPr txBox="1"/>
          <p:nvPr>
            <p:ph idx="1" type="body"/>
          </p:nvPr>
        </p:nvSpPr>
        <p:spPr>
          <a:xfrm>
            <a:off x="1517550" y="2106900"/>
            <a:ext cx="15252600" cy="69486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Here’s what you’ll find in this </a:t>
            </a:r>
            <a:r>
              <a:rPr b="1" lang="en">
                <a:uFill>
                  <a:noFill/>
                </a:uFill>
                <a:hlinkClick r:id="rId3"/>
              </a:rPr>
              <a:t>Slidesgo</a:t>
            </a:r>
            <a:r>
              <a:rPr lang="en"/>
              <a:t> template: </a:t>
            </a:r>
            <a:endParaRPr/>
          </a:p>
          <a:p>
            <a:pPr indent="-609600" lvl="0" marL="914400" rtl="0" algn="l">
              <a:spcBef>
                <a:spcPts val="3200"/>
              </a:spcBef>
              <a:spcAft>
                <a:spcPts val="0"/>
              </a:spcAft>
              <a:buClr>
                <a:schemeClr val="lt1"/>
              </a:buClr>
              <a:buSzPts val="2400"/>
              <a:buAutoNum type="arabicPeriod"/>
            </a:pPr>
            <a:r>
              <a:rPr lang="en"/>
              <a:t>A slide structure based on a business consulting presentation, which you can easily adapt to your needs. For more info on how to edit the template, please visit </a:t>
            </a:r>
            <a:r>
              <a:rPr b="1" lang="en">
                <a:uFill>
                  <a:noFill/>
                </a:uFill>
                <a:hlinkClick r:id="rId4"/>
              </a:rPr>
              <a:t>Slidesgo School</a:t>
            </a:r>
            <a:r>
              <a:rPr lang="en"/>
              <a:t> or read our </a:t>
            </a:r>
            <a:r>
              <a:rPr b="1" lang="en">
                <a:uFill>
                  <a:noFill/>
                </a:uFill>
                <a:hlinkClick r:id="rId5"/>
              </a:rPr>
              <a:t>FAQs</a:t>
            </a:r>
            <a:r>
              <a:rPr lang="en"/>
              <a:t>.</a:t>
            </a:r>
            <a:endParaRPr/>
          </a:p>
          <a:p>
            <a:pPr indent="-609600" lvl="0" marL="914400" rtl="0" algn="l">
              <a:spcBef>
                <a:spcPts val="0"/>
              </a:spcBef>
              <a:spcAft>
                <a:spcPts val="0"/>
              </a:spcAft>
              <a:buClr>
                <a:schemeClr val="lt1"/>
              </a:buClr>
              <a:buSzPts val="2400"/>
              <a:buAutoNum type="arabicPeriod"/>
            </a:pPr>
            <a:r>
              <a:rPr lang="en"/>
              <a:t>An assortment of </a:t>
            </a:r>
            <a:r>
              <a:rPr lang="en"/>
              <a:t>graphic resources </a:t>
            </a:r>
            <a:r>
              <a:rPr lang="en"/>
              <a:t>that are suitable for use in the presentation can be found in the </a:t>
            </a:r>
            <a:r>
              <a:rPr b="1" lang="en"/>
              <a:t>a</a:t>
            </a:r>
            <a:r>
              <a:rPr b="1" lang="en">
                <a:uFill>
                  <a:noFill/>
                </a:uFill>
                <a:hlinkClick action="ppaction://hlinksldjump" r:id="rId6"/>
              </a:rPr>
              <a:t>lternative resources</a:t>
            </a:r>
            <a:r>
              <a:rPr lang="en"/>
              <a:t> slide.</a:t>
            </a:r>
            <a:endParaRPr/>
          </a:p>
          <a:p>
            <a:pPr indent="-609600" lvl="0" marL="914400" rtl="0" algn="l">
              <a:spcBef>
                <a:spcPts val="0"/>
              </a:spcBef>
              <a:spcAft>
                <a:spcPts val="0"/>
              </a:spcAft>
              <a:buClr>
                <a:schemeClr val="lt1"/>
              </a:buClr>
              <a:buSzPts val="2400"/>
              <a:buAutoNum type="arabicPeriod"/>
            </a:pPr>
            <a:r>
              <a:rPr lang="en"/>
              <a:t>A </a:t>
            </a:r>
            <a:r>
              <a:rPr b="1" lang="en">
                <a:uFill>
                  <a:noFill/>
                </a:uFill>
                <a:hlinkClick action="ppaction://hlinksldjump" r:id="rId7"/>
              </a:rPr>
              <a:t>thanks</a:t>
            </a:r>
            <a:r>
              <a:rPr lang="en">
                <a:uFill>
                  <a:noFill/>
                </a:uFill>
                <a:hlinkClick action="ppaction://hlinksldjump" r:id="rId8"/>
              </a:rPr>
              <a:t> </a:t>
            </a:r>
            <a:r>
              <a:rPr lang="en"/>
              <a:t>slide, which you must keep so that proper credits for our design are given.</a:t>
            </a:r>
            <a:endParaRPr/>
          </a:p>
          <a:p>
            <a:pPr indent="-609600" lvl="0" marL="914400" rtl="0" algn="l">
              <a:spcBef>
                <a:spcPts val="0"/>
              </a:spcBef>
              <a:spcAft>
                <a:spcPts val="0"/>
              </a:spcAft>
              <a:buClr>
                <a:schemeClr val="lt1"/>
              </a:buClr>
              <a:buSzPts val="2400"/>
              <a:buAutoNum type="arabicPeriod"/>
            </a:pPr>
            <a:r>
              <a:rPr lang="en"/>
              <a:t>A </a:t>
            </a:r>
            <a:r>
              <a:rPr b="1" lang="en">
                <a:uFill>
                  <a:noFill/>
                </a:uFill>
                <a:hlinkClick action="ppaction://hlinksldjump" r:id="rId9"/>
              </a:rPr>
              <a:t>resources</a:t>
            </a:r>
            <a:r>
              <a:rPr lang="en">
                <a:uFill>
                  <a:noFill/>
                </a:uFill>
                <a:hlinkClick action="ppaction://hlinksldjump" r:id="rId10"/>
              </a:rPr>
              <a:t> </a:t>
            </a:r>
            <a:r>
              <a:rPr lang="en"/>
              <a:t>slide, where you’ll find links to all the elements used in the template.</a:t>
            </a:r>
            <a:endParaRPr/>
          </a:p>
          <a:p>
            <a:pPr indent="-609600" lvl="0" marL="914400" rtl="0" algn="l">
              <a:spcBef>
                <a:spcPts val="0"/>
              </a:spcBef>
              <a:spcAft>
                <a:spcPts val="0"/>
              </a:spcAft>
              <a:buClr>
                <a:schemeClr val="lt1"/>
              </a:buClr>
              <a:buSzPts val="2400"/>
              <a:buAutoNum type="arabicPeriod"/>
            </a:pPr>
            <a:r>
              <a:rPr b="1" lang="en">
                <a:uFill>
                  <a:noFill/>
                </a:uFill>
                <a:hlinkClick action="ppaction://hlinksldjump" r:id="rId11"/>
              </a:rPr>
              <a:t>Instructions for use</a:t>
            </a:r>
            <a:r>
              <a:rPr lang="en"/>
              <a:t>.</a:t>
            </a:r>
            <a:endParaRPr/>
          </a:p>
          <a:p>
            <a:pPr indent="-609600" lvl="0" marL="914400" rtl="0" algn="l">
              <a:spcBef>
                <a:spcPts val="0"/>
              </a:spcBef>
              <a:spcAft>
                <a:spcPts val="0"/>
              </a:spcAft>
              <a:buClr>
                <a:schemeClr val="lt1"/>
              </a:buClr>
              <a:buSzPts val="2400"/>
              <a:buAutoNum type="arabicPeriod"/>
            </a:pPr>
            <a:r>
              <a:rPr lang="en"/>
              <a:t>Final slides with: </a:t>
            </a:r>
            <a:endParaRPr/>
          </a:p>
          <a:p>
            <a:pPr indent="-609600" lvl="0" marL="1828800" rtl="0" algn="l">
              <a:spcBef>
                <a:spcPts val="0"/>
              </a:spcBef>
              <a:spcAft>
                <a:spcPts val="0"/>
              </a:spcAft>
              <a:buClr>
                <a:schemeClr val="lt1"/>
              </a:buClr>
              <a:buSzPts val="2400"/>
              <a:buChar char="●"/>
            </a:pPr>
            <a:r>
              <a:rPr lang="en"/>
              <a:t>The</a:t>
            </a:r>
            <a:r>
              <a:rPr lang="en">
                <a:uFill>
                  <a:noFill/>
                </a:uFill>
                <a:hlinkClick action="ppaction://hlinksldjump" r:id="rId12"/>
              </a:rPr>
              <a:t> </a:t>
            </a:r>
            <a:r>
              <a:rPr b="1" lang="en">
                <a:uFill>
                  <a:noFill/>
                </a:uFill>
                <a:hlinkClick action="ppaction://hlinksldjump" r:id="rId13"/>
              </a:rPr>
              <a:t>fonts and colors</a:t>
            </a:r>
            <a:r>
              <a:rPr lang="en"/>
              <a:t> used in the template.</a:t>
            </a:r>
            <a:endParaRPr/>
          </a:p>
          <a:p>
            <a:pPr indent="-609600" lvl="0" marL="1828800" rtl="0" algn="l">
              <a:spcBef>
                <a:spcPts val="0"/>
              </a:spcBef>
              <a:spcAft>
                <a:spcPts val="0"/>
              </a:spcAft>
              <a:buClr>
                <a:schemeClr val="lt1"/>
              </a:buClr>
              <a:buSzPts val="2400"/>
              <a:buChar char="●"/>
            </a:pPr>
            <a:r>
              <a:rPr lang="en"/>
              <a:t>A selection of </a:t>
            </a:r>
            <a:r>
              <a:rPr b="1" lang="en">
                <a:uFill>
                  <a:noFill/>
                </a:uFill>
                <a:hlinkClick action="ppaction://hlinksldjump" r:id="rId14"/>
              </a:rPr>
              <a:t>illustrations</a:t>
            </a:r>
            <a:r>
              <a:rPr lang="en"/>
              <a:t>. You can also customize and animate them as you wish with the online editor. Visit </a:t>
            </a:r>
            <a:r>
              <a:rPr b="1" lang="en">
                <a:uFill>
                  <a:noFill/>
                </a:uFill>
                <a:hlinkClick r:id="rId15"/>
              </a:rPr>
              <a:t>Storyset</a:t>
            </a:r>
            <a:r>
              <a:rPr lang="en"/>
              <a:t> to find more. </a:t>
            </a:r>
            <a:endParaRPr/>
          </a:p>
          <a:p>
            <a:pPr indent="-609600" lvl="0" marL="1828800" rtl="0" algn="l">
              <a:spcBef>
                <a:spcPts val="0"/>
              </a:spcBef>
              <a:spcAft>
                <a:spcPts val="0"/>
              </a:spcAft>
              <a:buClr>
                <a:schemeClr val="lt1"/>
              </a:buClr>
              <a:buSzPts val="2400"/>
              <a:buChar char="●"/>
            </a:pPr>
            <a:r>
              <a:rPr lang="en"/>
              <a:t>More</a:t>
            </a:r>
            <a:r>
              <a:rPr lang="en">
                <a:uFill>
                  <a:noFill/>
                </a:uFill>
                <a:hlinkClick action="ppaction://hlinksldjump" r:id="rId16"/>
              </a:rPr>
              <a:t> </a:t>
            </a:r>
            <a:r>
              <a:rPr b="1" lang="en">
                <a:uFill>
                  <a:noFill/>
                </a:uFill>
                <a:hlinkClick action="ppaction://hlinksldjump" r:id="rId17"/>
              </a:rPr>
              <a:t>infographic resources</a:t>
            </a:r>
            <a:r>
              <a:rPr lang="en"/>
              <a:t>, whose size and color can be edited. </a:t>
            </a:r>
            <a:endParaRPr/>
          </a:p>
          <a:p>
            <a:pPr indent="-609600" lvl="0" marL="1828800" rtl="0" algn="l">
              <a:spcBef>
                <a:spcPts val="0"/>
              </a:spcBef>
              <a:spcAft>
                <a:spcPts val="0"/>
              </a:spcAft>
              <a:buClr>
                <a:schemeClr val="lt1"/>
              </a:buClr>
              <a:buSzPts val="2400"/>
              <a:buChar char="●"/>
            </a:pPr>
            <a:r>
              <a:rPr lang="en"/>
              <a:t>Sets of </a:t>
            </a:r>
            <a:r>
              <a:rPr b="1" lang="en">
                <a:uFill>
                  <a:noFill/>
                </a:uFill>
                <a:hlinkClick action="ppaction://hlinksldjump" r:id="rId18"/>
              </a:rPr>
              <a:t>customizable icons</a:t>
            </a:r>
            <a:r>
              <a:rPr lang="en"/>
              <a:t> of the following themes: general, business, avatar, creative process, education, help &amp; support, medical, nature, performing arts, SEO &amp; marketing, and teamwork.</a:t>
            </a:r>
            <a:endParaRPr/>
          </a:p>
          <a:p>
            <a:pPr indent="0" lvl="0" marL="0" rtl="0" algn="l">
              <a:spcBef>
                <a:spcPts val="3200"/>
              </a:spcBef>
              <a:spcAft>
                <a:spcPts val="0"/>
              </a:spcAft>
              <a:buNone/>
            </a:pPr>
            <a:r>
              <a:rPr lang="en"/>
              <a:t>You can delete this slide when you’re done editing the presentation.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5" name="Shape 2155"/>
        <p:cNvGrpSpPr/>
        <p:nvPr/>
      </p:nvGrpSpPr>
      <p:grpSpPr>
        <a:xfrm>
          <a:off x="0" y="0"/>
          <a:ext cx="0" cy="0"/>
          <a:chOff x="0" y="0"/>
          <a:chExt cx="0" cy="0"/>
        </a:xfrm>
      </p:grpSpPr>
      <p:sp>
        <p:nvSpPr>
          <p:cNvPr id="2156" name="Google Shape;2156;p88"/>
          <p:cNvSpPr txBox="1"/>
          <p:nvPr>
            <p:ph type="title"/>
          </p:nvPr>
        </p:nvSpPr>
        <p:spPr>
          <a:xfrm>
            <a:off x="1517550" y="781573"/>
            <a:ext cx="152526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SALES TRACKING</a:t>
            </a:r>
            <a:endParaRPr/>
          </a:p>
        </p:txBody>
      </p:sp>
      <p:pic>
        <p:nvPicPr>
          <p:cNvPr id="2157" name="Google Shape;2157;p88" title="Chart">
            <a:hlinkClick r:id="rId3"/>
          </p:cNvPr>
          <p:cNvPicPr preferRelativeResize="0"/>
          <p:nvPr/>
        </p:nvPicPr>
        <p:blipFill>
          <a:blip r:embed="rId4">
            <a:alphaModFix/>
          </a:blip>
          <a:stretch>
            <a:fillRect/>
          </a:stretch>
        </p:blipFill>
        <p:spPr>
          <a:xfrm>
            <a:off x="1999850" y="2603400"/>
            <a:ext cx="8462952" cy="5232951"/>
          </a:xfrm>
          <a:prstGeom prst="rect">
            <a:avLst/>
          </a:prstGeom>
          <a:noFill/>
          <a:ln>
            <a:noFill/>
          </a:ln>
        </p:spPr>
      </p:pic>
      <p:cxnSp>
        <p:nvCxnSpPr>
          <p:cNvPr id="2158" name="Google Shape;2158;p88"/>
          <p:cNvCxnSpPr/>
          <p:nvPr/>
        </p:nvCxnSpPr>
        <p:spPr>
          <a:xfrm>
            <a:off x="2688250" y="7239414"/>
            <a:ext cx="7548000" cy="0"/>
          </a:xfrm>
          <a:prstGeom prst="straightConnector1">
            <a:avLst/>
          </a:prstGeom>
          <a:noFill/>
          <a:ln cap="flat" cmpd="sng" w="28575">
            <a:solidFill>
              <a:schemeClr val="dk2"/>
            </a:solidFill>
            <a:prstDash val="solid"/>
            <a:round/>
            <a:headEnd len="med" w="med" type="none"/>
            <a:tailEnd len="med" w="med" type="none"/>
          </a:ln>
        </p:spPr>
      </p:cxnSp>
      <p:sp>
        <p:nvSpPr>
          <p:cNvPr id="2159" name="Google Shape;2159;p88"/>
          <p:cNvSpPr txBox="1"/>
          <p:nvPr/>
        </p:nvSpPr>
        <p:spPr>
          <a:xfrm>
            <a:off x="11810509" y="5453560"/>
            <a:ext cx="4290000" cy="1063200"/>
          </a:xfrm>
          <a:prstGeom prst="rect">
            <a:avLst/>
          </a:prstGeom>
          <a:noFill/>
          <a:ln>
            <a:noFill/>
          </a:ln>
        </p:spPr>
        <p:txBody>
          <a:bodyPr anchorCtr="0" anchor="b" bIns="182850" lIns="182850" spcFirstLastPara="1" rIns="182850" wrap="square" tIns="182850">
            <a:noAutofit/>
          </a:bodyPr>
          <a:lstStyle/>
          <a:p>
            <a:pPr indent="0" lvl="0" marL="0" rtl="0" algn="l">
              <a:spcBef>
                <a:spcPts val="0"/>
              </a:spcBef>
              <a:spcAft>
                <a:spcPts val="0"/>
              </a:spcAft>
              <a:buNone/>
            </a:pPr>
            <a:r>
              <a:rPr b="1" lang="en" sz="3600">
                <a:solidFill>
                  <a:srgbClr val="FFE883"/>
                </a:solidFill>
                <a:latin typeface="Spartan"/>
                <a:ea typeface="Spartan"/>
                <a:cs typeface="Spartan"/>
                <a:sym typeface="Spartan"/>
              </a:rPr>
              <a:t>EARTH</a:t>
            </a:r>
            <a:endParaRPr b="1" sz="3600">
              <a:solidFill>
                <a:srgbClr val="FFE883"/>
              </a:solidFill>
              <a:latin typeface="Spartan"/>
              <a:ea typeface="Spartan"/>
              <a:cs typeface="Spartan"/>
              <a:sym typeface="Spartan"/>
            </a:endParaRPr>
          </a:p>
        </p:txBody>
      </p:sp>
      <p:sp>
        <p:nvSpPr>
          <p:cNvPr id="2160" name="Google Shape;2160;p88"/>
          <p:cNvSpPr txBox="1"/>
          <p:nvPr/>
        </p:nvSpPr>
        <p:spPr>
          <a:xfrm>
            <a:off x="11810509" y="2607160"/>
            <a:ext cx="4290000" cy="1063200"/>
          </a:xfrm>
          <a:prstGeom prst="rect">
            <a:avLst/>
          </a:prstGeom>
          <a:noFill/>
          <a:ln>
            <a:noFill/>
          </a:ln>
        </p:spPr>
        <p:txBody>
          <a:bodyPr anchorCtr="0" anchor="b" bIns="182850" lIns="182850" spcFirstLastPara="1" rIns="182850" wrap="square" tIns="182850">
            <a:noAutofit/>
          </a:bodyPr>
          <a:lstStyle/>
          <a:p>
            <a:pPr indent="0" lvl="0" marL="0" rtl="0" algn="l">
              <a:spcBef>
                <a:spcPts val="0"/>
              </a:spcBef>
              <a:spcAft>
                <a:spcPts val="0"/>
              </a:spcAft>
              <a:buNone/>
            </a:pPr>
            <a:r>
              <a:rPr b="1" lang="en" sz="3600">
                <a:solidFill>
                  <a:srgbClr val="FFE883"/>
                </a:solidFill>
                <a:latin typeface="Spartan"/>
                <a:ea typeface="Spartan"/>
                <a:cs typeface="Spartan"/>
                <a:sym typeface="Spartan"/>
              </a:rPr>
              <a:t>SATURN</a:t>
            </a:r>
            <a:endParaRPr b="1" sz="3600">
              <a:solidFill>
                <a:srgbClr val="FFE883"/>
              </a:solidFill>
              <a:latin typeface="Spartan"/>
              <a:ea typeface="Spartan"/>
              <a:cs typeface="Spartan"/>
              <a:sym typeface="Spartan"/>
            </a:endParaRPr>
          </a:p>
        </p:txBody>
      </p:sp>
      <p:sp>
        <p:nvSpPr>
          <p:cNvPr id="2161" name="Google Shape;2161;p88"/>
          <p:cNvSpPr txBox="1"/>
          <p:nvPr/>
        </p:nvSpPr>
        <p:spPr>
          <a:xfrm>
            <a:off x="11810500" y="3463854"/>
            <a:ext cx="4290000" cy="15066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2800">
                <a:solidFill>
                  <a:srgbClr val="FFFFFF"/>
                </a:solidFill>
                <a:latin typeface="Alef"/>
                <a:ea typeface="Alef"/>
                <a:cs typeface="Alef"/>
                <a:sym typeface="Alef"/>
              </a:rPr>
              <a:t>It’s the ringed one. It’s composed mostly of hydrogen and helium</a:t>
            </a:r>
            <a:endParaRPr sz="2800">
              <a:solidFill>
                <a:srgbClr val="FFFFFF"/>
              </a:solidFill>
              <a:latin typeface="Alef"/>
              <a:ea typeface="Alef"/>
              <a:cs typeface="Alef"/>
              <a:sym typeface="Alef"/>
            </a:endParaRPr>
          </a:p>
        </p:txBody>
      </p:sp>
      <p:sp>
        <p:nvSpPr>
          <p:cNvPr id="2162" name="Google Shape;2162;p88"/>
          <p:cNvSpPr txBox="1"/>
          <p:nvPr/>
        </p:nvSpPr>
        <p:spPr>
          <a:xfrm>
            <a:off x="11810500" y="6310254"/>
            <a:ext cx="4290000" cy="15066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2800">
                <a:solidFill>
                  <a:srgbClr val="FFFFFF"/>
                </a:solidFill>
                <a:latin typeface="Alef"/>
                <a:ea typeface="Alef"/>
                <a:cs typeface="Alef"/>
                <a:sym typeface="Alef"/>
              </a:rPr>
              <a:t>It’s also the only planet in the Solar System with liquid water</a:t>
            </a:r>
            <a:endParaRPr sz="2800">
              <a:solidFill>
                <a:srgbClr val="FFFFFF"/>
              </a:solidFill>
              <a:latin typeface="Alef"/>
              <a:ea typeface="Alef"/>
              <a:cs typeface="Alef"/>
              <a:sym typeface="Alef"/>
            </a:endParaRPr>
          </a:p>
        </p:txBody>
      </p:sp>
      <p:sp>
        <p:nvSpPr>
          <p:cNvPr id="2163" name="Google Shape;2163;p88"/>
          <p:cNvSpPr txBox="1"/>
          <p:nvPr/>
        </p:nvSpPr>
        <p:spPr>
          <a:xfrm>
            <a:off x="2556336" y="7769483"/>
            <a:ext cx="7350000" cy="1063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chemeClr val="lt1"/>
                </a:solidFill>
                <a:latin typeface="Alef"/>
                <a:ea typeface="Alef"/>
                <a:cs typeface="Alef"/>
                <a:sym typeface="Alef"/>
              </a:rPr>
              <a:t>Follow the link in the graph to modify its data and then paste the new one here. </a:t>
            </a:r>
            <a:r>
              <a:rPr b="1" lang="en" sz="2000">
                <a:solidFill>
                  <a:schemeClr val="lt1"/>
                </a:solidFill>
                <a:uFill>
                  <a:noFill/>
                </a:uFill>
                <a:latin typeface="Alef"/>
                <a:ea typeface="Alef"/>
                <a:cs typeface="Alef"/>
                <a:sym typeface="Alef"/>
                <a:hlinkClick r:id="rId5">
                  <a:extLst>
                    <a:ext uri="{A12FA001-AC4F-418D-AE19-62706E023703}">
                      <ahyp:hlinkClr val="tx"/>
                    </a:ext>
                  </a:extLst>
                </a:hlinkClick>
              </a:rPr>
              <a:t>For more info, click here</a:t>
            </a:r>
            <a:endParaRPr b="1" sz="2000">
              <a:solidFill>
                <a:schemeClr val="lt1"/>
              </a:solidFill>
              <a:latin typeface="Alef"/>
              <a:ea typeface="Alef"/>
              <a:cs typeface="Alef"/>
              <a:sym typeface="Alef"/>
            </a:endParaRPr>
          </a:p>
        </p:txBody>
      </p:sp>
      <p:sp>
        <p:nvSpPr>
          <p:cNvPr id="2164" name="Google Shape;2164;p88"/>
          <p:cNvSpPr/>
          <p:nvPr/>
        </p:nvSpPr>
        <p:spPr>
          <a:xfrm>
            <a:off x="11283100" y="3005367"/>
            <a:ext cx="375000" cy="375000"/>
          </a:xfrm>
          <a:prstGeom prst="ellipse">
            <a:avLst/>
          </a:pr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5" name="Google Shape;2165;p88"/>
          <p:cNvSpPr/>
          <p:nvPr/>
        </p:nvSpPr>
        <p:spPr>
          <a:xfrm>
            <a:off x="11283100" y="5851767"/>
            <a:ext cx="375000" cy="375000"/>
          </a:xfrm>
          <a:prstGeom prst="ellipse">
            <a:avLst/>
          </a:pr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9" name="Shape 2169"/>
        <p:cNvGrpSpPr/>
        <p:nvPr/>
      </p:nvGrpSpPr>
      <p:grpSpPr>
        <a:xfrm>
          <a:off x="0" y="0"/>
          <a:ext cx="0" cy="0"/>
          <a:chOff x="0" y="0"/>
          <a:chExt cx="0" cy="0"/>
        </a:xfrm>
      </p:grpSpPr>
      <p:pic>
        <p:nvPicPr>
          <p:cNvPr id="2170" name="Google Shape;2170;p89"/>
          <p:cNvPicPr preferRelativeResize="0"/>
          <p:nvPr/>
        </p:nvPicPr>
        <p:blipFill rotWithShape="1">
          <a:blip r:embed="rId3">
            <a:alphaModFix/>
          </a:blip>
          <a:srcRect b="1018" l="1578" r="1578" t="1018"/>
          <a:stretch/>
        </p:blipFill>
        <p:spPr>
          <a:xfrm>
            <a:off x="8228401" y="3035850"/>
            <a:ext cx="7852848" cy="4468549"/>
          </a:xfrm>
          <a:prstGeom prst="rect">
            <a:avLst/>
          </a:prstGeom>
          <a:noFill/>
          <a:ln>
            <a:noFill/>
          </a:ln>
        </p:spPr>
      </p:pic>
      <p:sp>
        <p:nvSpPr>
          <p:cNvPr id="2171" name="Google Shape;2171;p89"/>
          <p:cNvSpPr txBox="1"/>
          <p:nvPr>
            <p:ph type="title"/>
          </p:nvPr>
        </p:nvSpPr>
        <p:spPr>
          <a:xfrm>
            <a:off x="1517550" y="781573"/>
            <a:ext cx="152526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SNEAK PEEK</a:t>
            </a:r>
            <a:endParaRPr/>
          </a:p>
        </p:txBody>
      </p:sp>
      <p:sp>
        <p:nvSpPr>
          <p:cNvPr id="2172" name="Google Shape;2172;p89"/>
          <p:cNvSpPr txBox="1"/>
          <p:nvPr>
            <p:ph idx="1" type="subTitle"/>
          </p:nvPr>
        </p:nvSpPr>
        <p:spPr>
          <a:xfrm>
            <a:off x="1774300" y="4474850"/>
            <a:ext cx="4995000" cy="27936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You can replace the image on the screen with your own work. Right click on it and choose "Replace image" so you can add yours</a:t>
            </a:r>
            <a:endParaRPr/>
          </a:p>
        </p:txBody>
      </p:sp>
      <p:grpSp>
        <p:nvGrpSpPr>
          <p:cNvPr id="2173" name="Google Shape;2173;p89"/>
          <p:cNvGrpSpPr/>
          <p:nvPr/>
        </p:nvGrpSpPr>
        <p:grpSpPr>
          <a:xfrm>
            <a:off x="7912765" y="2651640"/>
            <a:ext cx="8490091" cy="6533510"/>
            <a:chOff x="1773200" y="633650"/>
            <a:chExt cx="2600175" cy="2001075"/>
          </a:xfrm>
        </p:grpSpPr>
        <p:sp>
          <p:nvSpPr>
            <p:cNvPr id="2174" name="Google Shape;2174;p89"/>
            <p:cNvSpPr/>
            <p:nvPr/>
          </p:nvSpPr>
          <p:spPr>
            <a:xfrm>
              <a:off x="1773200" y="633650"/>
              <a:ext cx="2600175" cy="1599875"/>
            </a:xfrm>
            <a:custGeom>
              <a:rect b="b" l="l" r="r" t="t"/>
              <a:pathLst>
                <a:path extrusionOk="0" h="63995" w="104007">
                  <a:moveTo>
                    <a:pt x="100073" y="4525"/>
                  </a:moveTo>
                  <a:lnTo>
                    <a:pt x="100073" y="59470"/>
                  </a:lnTo>
                  <a:lnTo>
                    <a:pt x="3844" y="59470"/>
                  </a:lnTo>
                  <a:lnTo>
                    <a:pt x="3844" y="4525"/>
                  </a:lnTo>
                  <a:close/>
                  <a:moveTo>
                    <a:pt x="3253" y="0"/>
                  </a:moveTo>
                  <a:cubicBezTo>
                    <a:pt x="1479" y="0"/>
                    <a:pt x="0" y="1449"/>
                    <a:pt x="0" y="3253"/>
                  </a:cubicBezTo>
                  <a:lnTo>
                    <a:pt x="0" y="60742"/>
                  </a:lnTo>
                  <a:cubicBezTo>
                    <a:pt x="0" y="62516"/>
                    <a:pt x="1420" y="63995"/>
                    <a:pt x="3253" y="63995"/>
                  </a:cubicBezTo>
                  <a:lnTo>
                    <a:pt x="100753" y="63995"/>
                  </a:lnTo>
                  <a:cubicBezTo>
                    <a:pt x="102528" y="63995"/>
                    <a:pt x="104006" y="62546"/>
                    <a:pt x="104006" y="60742"/>
                  </a:cubicBezTo>
                  <a:lnTo>
                    <a:pt x="104006" y="3253"/>
                  </a:lnTo>
                  <a:cubicBezTo>
                    <a:pt x="103977" y="1479"/>
                    <a:pt x="102528" y="0"/>
                    <a:pt x="100724" y="0"/>
                  </a:cubicBezTo>
                  <a:close/>
                </a:path>
              </a:pathLst>
            </a:custGeom>
            <a:noFill/>
            <a:ln cap="flat" cmpd="sng" w="28575">
              <a:solidFill>
                <a:schemeClr val="lt1"/>
              </a:solidFill>
              <a:prstDash val="solid"/>
              <a:round/>
              <a:headEnd len="sm" w="sm" type="none"/>
              <a:tailEnd len="sm" w="sm" type="none"/>
            </a:ln>
            <a:effectLst>
              <a:outerShdw blurRad="414338" rotWithShape="0" algn="bl">
                <a:schemeClr val="lt1">
                  <a:alpha val="71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5" name="Google Shape;2175;p89"/>
            <p:cNvSpPr/>
            <p:nvPr/>
          </p:nvSpPr>
          <p:spPr>
            <a:xfrm>
              <a:off x="2580525" y="2262350"/>
              <a:ext cx="1046875" cy="372375"/>
            </a:xfrm>
            <a:custGeom>
              <a:rect b="b" l="l" r="r" t="t"/>
              <a:pathLst>
                <a:path extrusionOk="0" h="14895" w="41875">
                  <a:moveTo>
                    <a:pt x="8517" y="0"/>
                  </a:moveTo>
                  <a:lnTo>
                    <a:pt x="8517" y="7305"/>
                  </a:lnTo>
                  <a:cubicBezTo>
                    <a:pt x="8517" y="7305"/>
                    <a:pt x="8606" y="9256"/>
                    <a:pt x="6743" y="10735"/>
                  </a:cubicBezTo>
                  <a:cubicBezTo>
                    <a:pt x="4880" y="12214"/>
                    <a:pt x="2543" y="13367"/>
                    <a:pt x="2543" y="13367"/>
                  </a:cubicBezTo>
                  <a:cubicBezTo>
                    <a:pt x="2543" y="13367"/>
                    <a:pt x="0" y="14727"/>
                    <a:pt x="3726" y="14846"/>
                  </a:cubicBezTo>
                  <a:cubicBezTo>
                    <a:pt x="5826" y="14875"/>
                    <a:pt x="12391" y="14875"/>
                    <a:pt x="17211" y="14875"/>
                  </a:cubicBezTo>
                  <a:lnTo>
                    <a:pt x="24693" y="14875"/>
                  </a:lnTo>
                  <a:cubicBezTo>
                    <a:pt x="27464" y="14875"/>
                    <a:pt x="30786" y="14894"/>
                    <a:pt x="33516" y="14894"/>
                  </a:cubicBezTo>
                  <a:cubicBezTo>
                    <a:pt x="35564" y="14894"/>
                    <a:pt x="37278" y="14884"/>
                    <a:pt x="38178" y="14846"/>
                  </a:cubicBezTo>
                  <a:cubicBezTo>
                    <a:pt x="41875" y="14786"/>
                    <a:pt x="39331" y="13397"/>
                    <a:pt x="39331" y="13397"/>
                  </a:cubicBezTo>
                  <a:cubicBezTo>
                    <a:pt x="39331" y="13397"/>
                    <a:pt x="36995" y="12214"/>
                    <a:pt x="35162" y="10794"/>
                  </a:cubicBezTo>
                  <a:cubicBezTo>
                    <a:pt x="33299" y="9316"/>
                    <a:pt x="33387" y="7334"/>
                    <a:pt x="33387" y="7334"/>
                  </a:cubicBezTo>
                  <a:lnTo>
                    <a:pt x="33387" y="0"/>
                  </a:lnTo>
                  <a:close/>
                </a:path>
              </a:pathLst>
            </a:custGeom>
            <a:noFill/>
            <a:ln cap="flat" cmpd="sng" w="28575">
              <a:solidFill>
                <a:schemeClr val="lt1"/>
              </a:solidFill>
              <a:prstDash val="solid"/>
              <a:round/>
              <a:headEnd len="sm" w="sm" type="none"/>
              <a:tailEnd len="sm" w="sm" type="none"/>
            </a:ln>
            <a:effectLst>
              <a:outerShdw blurRad="414338" rotWithShape="0" algn="bl">
                <a:schemeClr val="lt1">
                  <a:alpha val="71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176" name="Google Shape;2176;p89"/>
          <p:cNvGrpSpPr/>
          <p:nvPr/>
        </p:nvGrpSpPr>
        <p:grpSpPr>
          <a:xfrm>
            <a:off x="14642609" y="7675035"/>
            <a:ext cx="2377117" cy="2713898"/>
            <a:chOff x="742950" y="1124975"/>
            <a:chExt cx="1327850" cy="1515975"/>
          </a:xfrm>
        </p:grpSpPr>
        <p:sp>
          <p:nvSpPr>
            <p:cNvPr id="2177" name="Google Shape;2177;p89"/>
            <p:cNvSpPr/>
            <p:nvPr/>
          </p:nvSpPr>
          <p:spPr>
            <a:xfrm>
              <a:off x="742950" y="1124975"/>
              <a:ext cx="304525" cy="1515975"/>
            </a:xfrm>
            <a:custGeom>
              <a:rect b="b" l="l" r="r" t="t"/>
              <a:pathLst>
                <a:path extrusionOk="0" h="60639" w="12181">
                  <a:moveTo>
                    <a:pt x="0" y="60639"/>
                  </a:moveTo>
                  <a:lnTo>
                    <a:pt x="6263" y="0"/>
                  </a:lnTo>
                  <a:lnTo>
                    <a:pt x="12180" y="46911"/>
                  </a:lnTo>
                  <a:close/>
                </a:path>
              </a:pathLst>
            </a:custGeom>
            <a:gradFill>
              <a:gsLst>
                <a:gs pos="0">
                  <a:srgbClr val="FF62FF"/>
                </a:gs>
                <a:gs pos="100000">
                  <a:srgbClr val="A2B5F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8" name="Google Shape;2178;p89"/>
            <p:cNvSpPr/>
            <p:nvPr/>
          </p:nvSpPr>
          <p:spPr>
            <a:xfrm>
              <a:off x="899500" y="1124975"/>
              <a:ext cx="1171300" cy="1172775"/>
            </a:xfrm>
            <a:custGeom>
              <a:rect b="b" l="l" r="r" t="t"/>
              <a:pathLst>
                <a:path extrusionOk="0" h="46911" w="46852">
                  <a:moveTo>
                    <a:pt x="46852" y="37576"/>
                  </a:moveTo>
                  <a:lnTo>
                    <a:pt x="5918" y="46911"/>
                  </a:lnTo>
                  <a:lnTo>
                    <a:pt x="1" y="0"/>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9" name="Google Shape;2179;p89"/>
            <p:cNvSpPr/>
            <p:nvPr/>
          </p:nvSpPr>
          <p:spPr>
            <a:xfrm>
              <a:off x="742950" y="2064375"/>
              <a:ext cx="1327850" cy="576575"/>
            </a:xfrm>
            <a:custGeom>
              <a:rect b="b" l="l" r="r" t="t"/>
              <a:pathLst>
                <a:path extrusionOk="0" h="23063" w="53114">
                  <a:moveTo>
                    <a:pt x="53114" y="0"/>
                  </a:moveTo>
                  <a:lnTo>
                    <a:pt x="0" y="23063"/>
                  </a:lnTo>
                  <a:lnTo>
                    <a:pt x="12180" y="9335"/>
                  </a:lnTo>
                  <a:close/>
                </a:path>
              </a:pathLst>
            </a:custGeom>
            <a:gradFill>
              <a:gsLst>
                <a:gs pos="0">
                  <a:srgbClr val="F9F6EF"/>
                </a:gs>
                <a:gs pos="100000">
                  <a:srgbClr val="F148FF"/>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180" name="Google Shape;2180;p89"/>
          <p:cNvGrpSpPr/>
          <p:nvPr/>
        </p:nvGrpSpPr>
        <p:grpSpPr>
          <a:xfrm rot="-1953335">
            <a:off x="15537502" y="217340"/>
            <a:ext cx="2100276" cy="3030022"/>
            <a:chOff x="625650" y="1152050"/>
            <a:chExt cx="1096000" cy="1581175"/>
          </a:xfrm>
        </p:grpSpPr>
        <p:sp>
          <p:nvSpPr>
            <p:cNvPr id="2181" name="Google Shape;2181;p89"/>
            <p:cNvSpPr/>
            <p:nvPr/>
          </p:nvSpPr>
          <p:spPr>
            <a:xfrm>
              <a:off x="625950" y="1152050"/>
              <a:ext cx="1077850" cy="1461825"/>
            </a:xfrm>
            <a:custGeom>
              <a:rect b="b" l="l" r="r" t="t"/>
              <a:pathLst>
                <a:path extrusionOk="0" h="58473" w="43114">
                  <a:moveTo>
                    <a:pt x="43113" y="45221"/>
                  </a:moveTo>
                  <a:cubicBezTo>
                    <a:pt x="43090" y="45197"/>
                    <a:pt x="43054" y="45161"/>
                    <a:pt x="43030" y="45137"/>
                  </a:cubicBezTo>
                  <a:cubicBezTo>
                    <a:pt x="42971" y="45066"/>
                    <a:pt x="42899" y="44994"/>
                    <a:pt x="42828" y="44923"/>
                  </a:cubicBezTo>
                  <a:cubicBezTo>
                    <a:pt x="42792" y="44887"/>
                    <a:pt x="42744" y="44840"/>
                    <a:pt x="42697" y="44792"/>
                  </a:cubicBezTo>
                  <a:cubicBezTo>
                    <a:pt x="42613" y="44732"/>
                    <a:pt x="42542" y="44661"/>
                    <a:pt x="42447" y="44602"/>
                  </a:cubicBezTo>
                  <a:cubicBezTo>
                    <a:pt x="42399" y="44566"/>
                    <a:pt x="42351" y="44518"/>
                    <a:pt x="42304" y="44482"/>
                  </a:cubicBezTo>
                  <a:cubicBezTo>
                    <a:pt x="42209" y="44411"/>
                    <a:pt x="42101" y="44340"/>
                    <a:pt x="41994" y="44280"/>
                  </a:cubicBezTo>
                  <a:lnTo>
                    <a:pt x="41851" y="44197"/>
                  </a:lnTo>
                  <a:cubicBezTo>
                    <a:pt x="41697" y="44101"/>
                    <a:pt x="41530" y="44006"/>
                    <a:pt x="41351" y="43923"/>
                  </a:cubicBezTo>
                  <a:cubicBezTo>
                    <a:pt x="41327" y="43923"/>
                    <a:pt x="41316" y="43911"/>
                    <a:pt x="41292" y="43899"/>
                  </a:cubicBezTo>
                  <a:cubicBezTo>
                    <a:pt x="41137" y="43828"/>
                    <a:pt x="40970" y="43744"/>
                    <a:pt x="40804" y="43685"/>
                  </a:cubicBezTo>
                  <a:cubicBezTo>
                    <a:pt x="40732" y="43661"/>
                    <a:pt x="40661" y="43637"/>
                    <a:pt x="40601" y="43613"/>
                  </a:cubicBezTo>
                  <a:cubicBezTo>
                    <a:pt x="40458" y="43566"/>
                    <a:pt x="40327" y="43518"/>
                    <a:pt x="40184" y="43470"/>
                  </a:cubicBezTo>
                  <a:cubicBezTo>
                    <a:pt x="40101" y="43447"/>
                    <a:pt x="40018" y="43411"/>
                    <a:pt x="39946" y="43399"/>
                  </a:cubicBezTo>
                  <a:cubicBezTo>
                    <a:pt x="39803" y="43351"/>
                    <a:pt x="39661" y="43316"/>
                    <a:pt x="39518" y="43280"/>
                  </a:cubicBezTo>
                  <a:cubicBezTo>
                    <a:pt x="39434" y="43256"/>
                    <a:pt x="39339" y="43232"/>
                    <a:pt x="39256" y="43208"/>
                  </a:cubicBezTo>
                  <a:lnTo>
                    <a:pt x="38791" y="43113"/>
                  </a:lnTo>
                  <a:cubicBezTo>
                    <a:pt x="38696" y="43089"/>
                    <a:pt x="38613" y="43078"/>
                    <a:pt x="38518" y="43054"/>
                  </a:cubicBezTo>
                  <a:cubicBezTo>
                    <a:pt x="38339" y="43018"/>
                    <a:pt x="38160" y="42994"/>
                    <a:pt x="37982" y="42970"/>
                  </a:cubicBezTo>
                  <a:lnTo>
                    <a:pt x="37732" y="42923"/>
                  </a:lnTo>
                  <a:cubicBezTo>
                    <a:pt x="37470" y="42887"/>
                    <a:pt x="37196" y="42863"/>
                    <a:pt x="36910" y="42827"/>
                  </a:cubicBezTo>
                  <a:lnTo>
                    <a:pt x="36851" y="42827"/>
                  </a:lnTo>
                  <a:cubicBezTo>
                    <a:pt x="36589" y="42804"/>
                    <a:pt x="36315" y="42792"/>
                    <a:pt x="36029" y="42768"/>
                  </a:cubicBezTo>
                  <a:cubicBezTo>
                    <a:pt x="35934" y="42768"/>
                    <a:pt x="35827" y="42756"/>
                    <a:pt x="35732" y="42756"/>
                  </a:cubicBezTo>
                  <a:cubicBezTo>
                    <a:pt x="35529" y="42744"/>
                    <a:pt x="35327" y="42732"/>
                    <a:pt x="35112" y="42732"/>
                  </a:cubicBezTo>
                  <a:lnTo>
                    <a:pt x="34743" y="42732"/>
                  </a:lnTo>
                  <a:lnTo>
                    <a:pt x="34136" y="42732"/>
                  </a:lnTo>
                  <a:lnTo>
                    <a:pt x="33743" y="42732"/>
                  </a:lnTo>
                  <a:cubicBezTo>
                    <a:pt x="33529" y="42732"/>
                    <a:pt x="33315" y="42744"/>
                    <a:pt x="33100" y="42744"/>
                  </a:cubicBezTo>
                  <a:cubicBezTo>
                    <a:pt x="32969" y="42744"/>
                    <a:pt x="32838" y="42756"/>
                    <a:pt x="32707" y="42768"/>
                  </a:cubicBezTo>
                  <a:cubicBezTo>
                    <a:pt x="32469" y="42780"/>
                    <a:pt x="32219" y="42792"/>
                    <a:pt x="31981" y="42804"/>
                  </a:cubicBezTo>
                  <a:lnTo>
                    <a:pt x="31624" y="42827"/>
                  </a:lnTo>
                  <a:cubicBezTo>
                    <a:pt x="31267" y="42851"/>
                    <a:pt x="30898" y="42887"/>
                    <a:pt x="30517" y="42923"/>
                  </a:cubicBezTo>
                  <a:cubicBezTo>
                    <a:pt x="19372" y="44042"/>
                    <a:pt x="6502" y="49459"/>
                    <a:pt x="1751" y="55008"/>
                  </a:cubicBezTo>
                  <a:cubicBezTo>
                    <a:pt x="1608" y="55174"/>
                    <a:pt x="1477" y="55341"/>
                    <a:pt x="1346" y="55508"/>
                  </a:cubicBezTo>
                  <a:cubicBezTo>
                    <a:pt x="1311" y="55555"/>
                    <a:pt x="1275" y="55615"/>
                    <a:pt x="1239" y="55662"/>
                  </a:cubicBezTo>
                  <a:cubicBezTo>
                    <a:pt x="1156" y="55770"/>
                    <a:pt x="1072" y="55877"/>
                    <a:pt x="1001" y="55984"/>
                  </a:cubicBezTo>
                  <a:cubicBezTo>
                    <a:pt x="965" y="56055"/>
                    <a:pt x="930" y="56115"/>
                    <a:pt x="882" y="56174"/>
                  </a:cubicBezTo>
                  <a:cubicBezTo>
                    <a:pt x="822" y="56270"/>
                    <a:pt x="763" y="56365"/>
                    <a:pt x="715" y="56460"/>
                  </a:cubicBezTo>
                  <a:cubicBezTo>
                    <a:pt x="680" y="56520"/>
                    <a:pt x="632" y="56591"/>
                    <a:pt x="608" y="56651"/>
                  </a:cubicBezTo>
                  <a:cubicBezTo>
                    <a:pt x="560" y="56746"/>
                    <a:pt x="501" y="56829"/>
                    <a:pt x="465" y="56913"/>
                  </a:cubicBezTo>
                  <a:cubicBezTo>
                    <a:pt x="429" y="56984"/>
                    <a:pt x="406" y="57044"/>
                    <a:pt x="382" y="57115"/>
                  </a:cubicBezTo>
                  <a:cubicBezTo>
                    <a:pt x="346" y="57174"/>
                    <a:pt x="310" y="57282"/>
                    <a:pt x="275" y="57365"/>
                  </a:cubicBezTo>
                  <a:cubicBezTo>
                    <a:pt x="239" y="57448"/>
                    <a:pt x="227" y="57496"/>
                    <a:pt x="203" y="57555"/>
                  </a:cubicBezTo>
                  <a:cubicBezTo>
                    <a:pt x="179" y="57627"/>
                    <a:pt x="156" y="57722"/>
                    <a:pt x="132" y="57806"/>
                  </a:cubicBezTo>
                  <a:cubicBezTo>
                    <a:pt x="108" y="57877"/>
                    <a:pt x="96" y="57925"/>
                    <a:pt x="84" y="57984"/>
                  </a:cubicBezTo>
                  <a:cubicBezTo>
                    <a:pt x="60" y="58067"/>
                    <a:pt x="48" y="58151"/>
                    <a:pt x="37" y="58222"/>
                  </a:cubicBezTo>
                  <a:cubicBezTo>
                    <a:pt x="25" y="58306"/>
                    <a:pt x="13" y="58341"/>
                    <a:pt x="13" y="58401"/>
                  </a:cubicBezTo>
                  <a:cubicBezTo>
                    <a:pt x="13" y="58425"/>
                    <a:pt x="13" y="58448"/>
                    <a:pt x="1" y="58472"/>
                  </a:cubicBezTo>
                  <a:cubicBezTo>
                    <a:pt x="1382" y="44078"/>
                    <a:pt x="2763" y="29695"/>
                    <a:pt x="4132" y="15312"/>
                  </a:cubicBezTo>
                  <a:cubicBezTo>
                    <a:pt x="4632" y="10204"/>
                    <a:pt x="5121" y="5109"/>
                    <a:pt x="5609" y="1"/>
                  </a:cubicBezTo>
                  <a:cubicBezTo>
                    <a:pt x="8752" y="3787"/>
                    <a:pt x="11895" y="7573"/>
                    <a:pt x="15038" y="11359"/>
                  </a:cubicBezTo>
                  <a:cubicBezTo>
                    <a:pt x="24385" y="22646"/>
                    <a:pt x="33743" y="33934"/>
                    <a:pt x="43113" y="45221"/>
                  </a:cubicBezTo>
                  <a:close/>
                </a:path>
              </a:pathLst>
            </a:custGeom>
            <a:gradFill>
              <a:gsLst>
                <a:gs pos="0">
                  <a:srgbClr val="FF62FF"/>
                </a:gs>
                <a:gs pos="100000">
                  <a:srgbClr val="A2B5FA"/>
                </a:gs>
              </a:gsLst>
              <a:lin ang="18900044"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2" name="Google Shape;2182;p89"/>
            <p:cNvSpPr/>
            <p:nvPr/>
          </p:nvSpPr>
          <p:spPr>
            <a:xfrm>
              <a:off x="625650" y="2220350"/>
              <a:ext cx="1096000" cy="512875"/>
            </a:xfrm>
            <a:custGeom>
              <a:rect b="b" l="l" r="r" t="t"/>
              <a:pathLst>
                <a:path extrusionOk="0" h="20515" w="43840">
                  <a:moveTo>
                    <a:pt x="43816" y="4156"/>
                  </a:moveTo>
                  <a:cubicBezTo>
                    <a:pt x="43816" y="4108"/>
                    <a:pt x="43816" y="4072"/>
                    <a:pt x="43804" y="4025"/>
                  </a:cubicBezTo>
                  <a:cubicBezTo>
                    <a:pt x="43792" y="3917"/>
                    <a:pt x="43768" y="3810"/>
                    <a:pt x="43745" y="3715"/>
                  </a:cubicBezTo>
                  <a:cubicBezTo>
                    <a:pt x="43745" y="3691"/>
                    <a:pt x="43745" y="3679"/>
                    <a:pt x="43745" y="3667"/>
                  </a:cubicBezTo>
                  <a:cubicBezTo>
                    <a:pt x="43709" y="3548"/>
                    <a:pt x="43673" y="3429"/>
                    <a:pt x="43625" y="3322"/>
                  </a:cubicBezTo>
                  <a:cubicBezTo>
                    <a:pt x="43614" y="3286"/>
                    <a:pt x="43590" y="3251"/>
                    <a:pt x="43578" y="3227"/>
                  </a:cubicBezTo>
                  <a:cubicBezTo>
                    <a:pt x="43542" y="3143"/>
                    <a:pt x="43506" y="3072"/>
                    <a:pt x="43459" y="2989"/>
                  </a:cubicBezTo>
                  <a:cubicBezTo>
                    <a:pt x="43447" y="2953"/>
                    <a:pt x="43423" y="2917"/>
                    <a:pt x="43399" y="2870"/>
                  </a:cubicBezTo>
                  <a:cubicBezTo>
                    <a:pt x="43352" y="2810"/>
                    <a:pt x="43304" y="2739"/>
                    <a:pt x="43256" y="2667"/>
                  </a:cubicBezTo>
                  <a:cubicBezTo>
                    <a:pt x="43233" y="2632"/>
                    <a:pt x="43197" y="2596"/>
                    <a:pt x="43173" y="2560"/>
                  </a:cubicBezTo>
                  <a:cubicBezTo>
                    <a:pt x="43149" y="2512"/>
                    <a:pt x="43090" y="2453"/>
                    <a:pt x="43042" y="2405"/>
                  </a:cubicBezTo>
                  <a:cubicBezTo>
                    <a:pt x="42994" y="2358"/>
                    <a:pt x="42911" y="2262"/>
                    <a:pt x="42840" y="2191"/>
                  </a:cubicBezTo>
                  <a:lnTo>
                    <a:pt x="42709" y="2060"/>
                  </a:lnTo>
                  <a:cubicBezTo>
                    <a:pt x="42625" y="2000"/>
                    <a:pt x="42554" y="1929"/>
                    <a:pt x="42459" y="1870"/>
                  </a:cubicBezTo>
                  <a:cubicBezTo>
                    <a:pt x="42411" y="1822"/>
                    <a:pt x="42363" y="1786"/>
                    <a:pt x="42316" y="1750"/>
                  </a:cubicBezTo>
                  <a:cubicBezTo>
                    <a:pt x="42221" y="1679"/>
                    <a:pt x="42113" y="1619"/>
                    <a:pt x="42006" y="1548"/>
                  </a:cubicBezTo>
                  <a:cubicBezTo>
                    <a:pt x="41959" y="1524"/>
                    <a:pt x="41923" y="1489"/>
                    <a:pt x="41863" y="1465"/>
                  </a:cubicBezTo>
                  <a:cubicBezTo>
                    <a:pt x="41709" y="1369"/>
                    <a:pt x="41542" y="1274"/>
                    <a:pt x="41375" y="1203"/>
                  </a:cubicBezTo>
                  <a:lnTo>
                    <a:pt x="41304" y="1167"/>
                  </a:lnTo>
                  <a:cubicBezTo>
                    <a:pt x="41149" y="1096"/>
                    <a:pt x="40982" y="1024"/>
                    <a:pt x="40816" y="953"/>
                  </a:cubicBezTo>
                  <a:cubicBezTo>
                    <a:pt x="40744" y="929"/>
                    <a:pt x="40673" y="905"/>
                    <a:pt x="40613" y="881"/>
                  </a:cubicBezTo>
                  <a:cubicBezTo>
                    <a:pt x="40482" y="834"/>
                    <a:pt x="40339" y="786"/>
                    <a:pt x="40208" y="738"/>
                  </a:cubicBezTo>
                  <a:lnTo>
                    <a:pt x="39958" y="667"/>
                  </a:lnTo>
                  <a:cubicBezTo>
                    <a:pt x="39815" y="631"/>
                    <a:pt x="39684" y="584"/>
                    <a:pt x="39542" y="548"/>
                  </a:cubicBezTo>
                  <a:cubicBezTo>
                    <a:pt x="39446" y="524"/>
                    <a:pt x="39351" y="500"/>
                    <a:pt x="39268" y="488"/>
                  </a:cubicBezTo>
                  <a:cubicBezTo>
                    <a:pt x="39113" y="453"/>
                    <a:pt x="38970" y="417"/>
                    <a:pt x="38815" y="381"/>
                  </a:cubicBezTo>
                  <a:lnTo>
                    <a:pt x="38530" y="334"/>
                  </a:lnTo>
                  <a:cubicBezTo>
                    <a:pt x="38351" y="298"/>
                    <a:pt x="38172" y="274"/>
                    <a:pt x="37994" y="238"/>
                  </a:cubicBezTo>
                  <a:lnTo>
                    <a:pt x="37744" y="203"/>
                  </a:lnTo>
                  <a:cubicBezTo>
                    <a:pt x="37482" y="167"/>
                    <a:pt x="37208" y="131"/>
                    <a:pt x="36922" y="107"/>
                  </a:cubicBezTo>
                  <a:lnTo>
                    <a:pt x="36863" y="107"/>
                  </a:lnTo>
                  <a:cubicBezTo>
                    <a:pt x="36589" y="84"/>
                    <a:pt x="36327" y="60"/>
                    <a:pt x="36041" y="36"/>
                  </a:cubicBezTo>
                  <a:lnTo>
                    <a:pt x="35744" y="24"/>
                  </a:lnTo>
                  <a:cubicBezTo>
                    <a:pt x="35541" y="12"/>
                    <a:pt x="35339" y="12"/>
                    <a:pt x="35124" y="0"/>
                  </a:cubicBezTo>
                  <a:lnTo>
                    <a:pt x="34755" y="0"/>
                  </a:lnTo>
                  <a:lnTo>
                    <a:pt x="34148" y="0"/>
                  </a:lnTo>
                  <a:lnTo>
                    <a:pt x="33755" y="0"/>
                  </a:lnTo>
                  <a:cubicBezTo>
                    <a:pt x="33541" y="0"/>
                    <a:pt x="33327" y="12"/>
                    <a:pt x="33112" y="24"/>
                  </a:cubicBezTo>
                  <a:lnTo>
                    <a:pt x="32707" y="36"/>
                  </a:lnTo>
                  <a:cubicBezTo>
                    <a:pt x="32481" y="48"/>
                    <a:pt x="32231" y="60"/>
                    <a:pt x="31993" y="84"/>
                  </a:cubicBezTo>
                  <a:lnTo>
                    <a:pt x="31636" y="107"/>
                  </a:lnTo>
                  <a:cubicBezTo>
                    <a:pt x="31267" y="131"/>
                    <a:pt x="30898" y="167"/>
                    <a:pt x="30517" y="203"/>
                  </a:cubicBezTo>
                  <a:cubicBezTo>
                    <a:pt x="19384" y="1310"/>
                    <a:pt x="6514" y="6727"/>
                    <a:pt x="1763" y="12276"/>
                  </a:cubicBezTo>
                  <a:cubicBezTo>
                    <a:pt x="1620" y="12442"/>
                    <a:pt x="1489" y="12609"/>
                    <a:pt x="1370" y="12776"/>
                  </a:cubicBezTo>
                  <a:cubicBezTo>
                    <a:pt x="1323" y="12823"/>
                    <a:pt x="1287" y="12883"/>
                    <a:pt x="1251" y="12930"/>
                  </a:cubicBezTo>
                  <a:cubicBezTo>
                    <a:pt x="1168" y="13038"/>
                    <a:pt x="1084" y="13145"/>
                    <a:pt x="1013" y="13252"/>
                  </a:cubicBezTo>
                  <a:cubicBezTo>
                    <a:pt x="977" y="13311"/>
                    <a:pt x="942" y="13383"/>
                    <a:pt x="894" y="13442"/>
                  </a:cubicBezTo>
                  <a:cubicBezTo>
                    <a:pt x="834" y="13538"/>
                    <a:pt x="775" y="13633"/>
                    <a:pt x="727" y="13728"/>
                  </a:cubicBezTo>
                  <a:cubicBezTo>
                    <a:pt x="692" y="13788"/>
                    <a:pt x="656" y="13859"/>
                    <a:pt x="620" y="13919"/>
                  </a:cubicBezTo>
                  <a:cubicBezTo>
                    <a:pt x="572" y="14014"/>
                    <a:pt x="525" y="14097"/>
                    <a:pt x="477" y="14181"/>
                  </a:cubicBezTo>
                  <a:cubicBezTo>
                    <a:pt x="430" y="14276"/>
                    <a:pt x="418" y="14312"/>
                    <a:pt x="394" y="14383"/>
                  </a:cubicBezTo>
                  <a:cubicBezTo>
                    <a:pt x="358" y="14442"/>
                    <a:pt x="322" y="14550"/>
                    <a:pt x="287" y="14633"/>
                  </a:cubicBezTo>
                  <a:cubicBezTo>
                    <a:pt x="251" y="14716"/>
                    <a:pt x="239" y="14764"/>
                    <a:pt x="215" y="14823"/>
                  </a:cubicBezTo>
                  <a:cubicBezTo>
                    <a:pt x="191" y="14883"/>
                    <a:pt x="168" y="14990"/>
                    <a:pt x="144" y="15074"/>
                  </a:cubicBezTo>
                  <a:cubicBezTo>
                    <a:pt x="120" y="15157"/>
                    <a:pt x="108" y="15193"/>
                    <a:pt x="96" y="15252"/>
                  </a:cubicBezTo>
                  <a:cubicBezTo>
                    <a:pt x="84" y="15335"/>
                    <a:pt x="60" y="15419"/>
                    <a:pt x="49" y="15490"/>
                  </a:cubicBezTo>
                  <a:cubicBezTo>
                    <a:pt x="37" y="15574"/>
                    <a:pt x="37" y="15609"/>
                    <a:pt x="25" y="15669"/>
                  </a:cubicBezTo>
                  <a:cubicBezTo>
                    <a:pt x="13" y="15764"/>
                    <a:pt x="1" y="15871"/>
                    <a:pt x="1" y="15978"/>
                  </a:cubicBezTo>
                  <a:lnTo>
                    <a:pt x="1" y="16050"/>
                  </a:lnTo>
                  <a:cubicBezTo>
                    <a:pt x="1" y="16169"/>
                    <a:pt x="13" y="16288"/>
                    <a:pt x="25" y="16407"/>
                  </a:cubicBezTo>
                  <a:cubicBezTo>
                    <a:pt x="25" y="16443"/>
                    <a:pt x="37" y="16478"/>
                    <a:pt x="37" y="16502"/>
                  </a:cubicBezTo>
                  <a:cubicBezTo>
                    <a:pt x="49" y="16598"/>
                    <a:pt x="60" y="16681"/>
                    <a:pt x="84" y="16764"/>
                  </a:cubicBezTo>
                  <a:cubicBezTo>
                    <a:pt x="96" y="16812"/>
                    <a:pt x="108" y="16848"/>
                    <a:pt x="120" y="16883"/>
                  </a:cubicBezTo>
                  <a:cubicBezTo>
                    <a:pt x="144" y="16967"/>
                    <a:pt x="168" y="17050"/>
                    <a:pt x="203" y="17133"/>
                  </a:cubicBezTo>
                  <a:cubicBezTo>
                    <a:pt x="215" y="17157"/>
                    <a:pt x="227" y="17193"/>
                    <a:pt x="239" y="17217"/>
                  </a:cubicBezTo>
                  <a:cubicBezTo>
                    <a:pt x="287" y="17336"/>
                    <a:pt x="334" y="17443"/>
                    <a:pt x="394" y="17538"/>
                  </a:cubicBezTo>
                  <a:cubicBezTo>
                    <a:pt x="406" y="17562"/>
                    <a:pt x="418" y="17586"/>
                    <a:pt x="430" y="17598"/>
                  </a:cubicBezTo>
                  <a:cubicBezTo>
                    <a:pt x="477" y="17681"/>
                    <a:pt x="537" y="17764"/>
                    <a:pt x="596" y="17848"/>
                  </a:cubicBezTo>
                  <a:lnTo>
                    <a:pt x="668" y="17943"/>
                  </a:lnTo>
                  <a:cubicBezTo>
                    <a:pt x="727" y="18014"/>
                    <a:pt x="787" y="18086"/>
                    <a:pt x="846" y="18157"/>
                  </a:cubicBezTo>
                  <a:cubicBezTo>
                    <a:pt x="870" y="18181"/>
                    <a:pt x="906" y="18217"/>
                    <a:pt x="930" y="18241"/>
                  </a:cubicBezTo>
                  <a:cubicBezTo>
                    <a:pt x="1013" y="18336"/>
                    <a:pt x="1108" y="18419"/>
                    <a:pt x="1203" y="18503"/>
                  </a:cubicBezTo>
                  <a:cubicBezTo>
                    <a:pt x="1215" y="18503"/>
                    <a:pt x="1215" y="18514"/>
                    <a:pt x="1215" y="18514"/>
                  </a:cubicBezTo>
                  <a:cubicBezTo>
                    <a:pt x="1323" y="18598"/>
                    <a:pt x="1442" y="18681"/>
                    <a:pt x="1549" y="18764"/>
                  </a:cubicBezTo>
                  <a:cubicBezTo>
                    <a:pt x="1584" y="18800"/>
                    <a:pt x="1620" y="18824"/>
                    <a:pt x="1656" y="18848"/>
                  </a:cubicBezTo>
                  <a:cubicBezTo>
                    <a:pt x="1751" y="18895"/>
                    <a:pt x="1835" y="18955"/>
                    <a:pt x="1930" y="19014"/>
                  </a:cubicBezTo>
                  <a:lnTo>
                    <a:pt x="2061" y="19086"/>
                  </a:lnTo>
                  <a:cubicBezTo>
                    <a:pt x="2168" y="19145"/>
                    <a:pt x="2275" y="19205"/>
                    <a:pt x="2394" y="19265"/>
                  </a:cubicBezTo>
                  <a:lnTo>
                    <a:pt x="2489" y="19312"/>
                  </a:lnTo>
                  <a:cubicBezTo>
                    <a:pt x="2632" y="19384"/>
                    <a:pt x="2787" y="19443"/>
                    <a:pt x="2942" y="19515"/>
                  </a:cubicBezTo>
                  <a:lnTo>
                    <a:pt x="3061" y="19550"/>
                  </a:lnTo>
                  <a:cubicBezTo>
                    <a:pt x="3180" y="19598"/>
                    <a:pt x="3311" y="19646"/>
                    <a:pt x="3442" y="19693"/>
                  </a:cubicBezTo>
                  <a:lnTo>
                    <a:pt x="3609" y="19753"/>
                  </a:lnTo>
                  <a:cubicBezTo>
                    <a:pt x="3740" y="19788"/>
                    <a:pt x="3870" y="19836"/>
                    <a:pt x="4001" y="19872"/>
                  </a:cubicBezTo>
                  <a:lnTo>
                    <a:pt x="4168" y="19919"/>
                  </a:lnTo>
                  <a:cubicBezTo>
                    <a:pt x="4347" y="19967"/>
                    <a:pt x="4537" y="20015"/>
                    <a:pt x="4740" y="20062"/>
                  </a:cubicBezTo>
                  <a:lnTo>
                    <a:pt x="4811" y="20074"/>
                  </a:lnTo>
                  <a:cubicBezTo>
                    <a:pt x="4990" y="20110"/>
                    <a:pt x="5168" y="20146"/>
                    <a:pt x="5359" y="20181"/>
                  </a:cubicBezTo>
                  <a:lnTo>
                    <a:pt x="5561" y="20217"/>
                  </a:lnTo>
                  <a:lnTo>
                    <a:pt x="6026" y="20288"/>
                  </a:lnTo>
                  <a:lnTo>
                    <a:pt x="6240" y="20324"/>
                  </a:lnTo>
                  <a:cubicBezTo>
                    <a:pt x="6430" y="20348"/>
                    <a:pt x="6621" y="20372"/>
                    <a:pt x="6835" y="20384"/>
                  </a:cubicBezTo>
                  <a:lnTo>
                    <a:pt x="6930" y="20396"/>
                  </a:lnTo>
                  <a:cubicBezTo>
                    <a:pt x="7169" y="20419"/>
                    <a:pt x="7407" y="20443"/>
                    <a:pt x="7657" y="20455"/>
                  </a:cubicBezTo>
                  <a:lnTo>
                    <a:pt x="7871" y="20467"/>
                  </a:lnTo>
                  <a:cubicBezTo>
                    <a:pt x="8050" y="20479"/>
                    <a:pt x="8240" y="20491"/>
                    <a:pt x="8431" y="20491"/>
                  </a:cubicBezTo>
                  <a:lnTo>
                    <a:pt x="8681" y="20503"/>
                  </a:lnTo>
                  <a:cubicBezTo>
                    <a:pt x="8883" y="20503"/>
                    <a:pt x="9074" y="20515"/>
                    <a:pt x="9276" y="20515"/>
                  </a:cubicBezTo>
                  <a:lnTo>
                    <a:pt x="9490" y="20515"/>
                  </a:lnTo>
                  <a:cubicBezTo>
                    <a:pt x="9752" y="20515"/>
                    <a:pt x="10026" y="20515"/>
                    <a:pt x="10312" y="20503"/>
                  </a:cubicBezTo>
                  <a:lnTo>
                    <a:pt x="10490" y="20503"/>
                  </a:lnTo>
                  <a:lnTo>
                    <a:pt x="11181" y="20479"/>
                  </a:lnTo>
                  <a:lnTo>
                    <a:pt x="11467" y="20455"/>
                  </a:lnTo>
                  <a:cubicBezTo>
                    <a:pt x="11681" y="20443"/>
                    <a:pt x="11895" y="20431"/>
                    <a:pt x="12110" y="20419"/>
                  </a:cubicBezTo>
                  <a:lnTo>
                    <a:pt x="12383" y="20396"/>
                  </a:lnTo>
                  <a:cubicBezTo>
                    <a:pt x="12693" y="20372"/>
                    <a:pt x="13003" y="20348"/>
                    <a:pt x="13324" y="20312"/>
                  </a:cubicBezTo>
                  <a:cubicBezTo>
                    <a:pt x="24444" y="19193"/>
                    <a:pt x="37327" y="13788"/>
                    <a:pt x="42078" y="8227"/>
                  </a:cubicBezTo>
                  <a:cubicBezTo>
                    <a:pt x="42209" y="8073"/>
                    <a:pt x="42340" y="7906"/>
                    <a:pt x="42459" y="7751"/>
                  </a:cubicBezTo>
                  <a:cubicBezTo>
                    <a:pt x="42506" y="7704"/>
                    <a:pt x="42530" y="7656"/>
                    <a:pt x="42578" y="7608"/>
                  </a:cubicBezTo>
                  <a:cubicBezTo>
                    <a:pt x="42649" y="7501"/>
                    <a:pt x="42732" y="7394"/>
                    <a:pt x="42804" y="7287"/>
                  </a:cubicBezTo>
                  <a:cubicBezTo>
                    <a:pt x="42840" y="7227"/>
                    <a:pt x="42875" y="7168"/>
                    <a:pt x="42911" y="7120"/>
                  </a:cubicBezTo>
                  <a:cubicBezTo>
                    <a:pt x="42971" y="7013"/>
                    <a:pt x="43042" y="6918"/>
                    <a:pt x="43090" y="6822"/>
                  </a:cubicBezTo>
                  <a:cubicBezTo>
                    <a:pt x="43125" y="6763"/>
                    <a:pt x="43161" y="6703"/>
                    <a:pt x="43185" y="6656"/>
                  </a:cubicBezTo>
                  <a:cubicBezTo>
                    <a:pt x="43244" y="6549"/>
                    <a:pt x="43292" y="6453"/>
                    <a:pt x="43340" y="6358"/>
                  </a:cubicBezTo>
                  <a:cubicBezTo>
                    <a:pt x="43364" y="6311"/>
                    <a:pt x="43387" y="6263"/>
                    <a:pt x="43411" y="6203"/>
                  </a:cubicBezTo>
                  <a:cubicBezTo>
                    <a:pt x="43471" y="6072"/>
                    <a:pt x="43530" y="5930"/>
                    <a:pt x="43578" y="5799"/>
                  </a:cubicBezTo>
                  <a:cubicBezTo>
                    <a:pt x="43590" y="5799"/>
                    <a:pt x="43590" y="5787"/>
                    <a:pt x="43590" y="5775"/>
                  </a:cubicBezTo>
                  <a:cubicBezTo>
                    <a:pt x="43637" y="5632"/>
                    <a:pt x="43685" y="5489"/>
                    <a:pt x="43721" y="5358"/>
                  </a:cubicBezTo>
                  <a:cubicBezTo>
                    <a:pt x="43733" y="5310"/>
                    <a:pt x="43733" y="5275"/>
                    <a:pt x="43745" y="5227"/>
                  </a:cubicBezTo>
                  <a:cubicBezTo>
                    <a:pt x="43768" y="5132"/>
                    <a:pt x="43780" y="5048"/>
                    <a:pt x="43804" y="4953"/>
                  </a:cubicBezTo>
                  <a:cubicBezTo>
                    <a:pt x="43804" y="4906"/>
                    <a:pt x="43816" y="4858"/>
                    <a:pt x="43816" y="4798"/>
                  </a:cubicBezTo>
                  <a:cubicBezTo>
                    <a:pt x="43828" y="4715"/>
                    <a:pt x="43828" y="4632"/>
                    <a:pt x="43840" y="4548"/>
                  </a:cubicBezTo>
                  <a:lnTo>
                    <a:pt x="43840" y="4406"/>
                  </a:lnTo>
                  <a:cubicBezTo>
                    <a:pt x="43828" y="4322"/>
                    <a:pt x="43828" y="4239"/>
                    <a:pt x="43816" y="4156"/>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183" name="Google Shape;2183;p89"/>
          <p:cNvGrpSpPr/>
          <p:nvPr/>
        </p:nvGrpSpPr>
        <p:grpSpPr>
          <a:xfrm rot="-1144129">
            <a:off x="6998685" y="2952969"/>
            <a:ext cx="895110" cy="902500"/>
            <a:chOff x="5754575" y="1298500"/>
            <a:chExt cx="1262675" cy="1273100"/>
          </a:xfrm>
        </p:grpSpPr>
        <p:sp>
          <p:nvSpPr>
            <p:cNvPr id="2184" name="Google Shape;2184;p89"/>
            <p:cNvSpPr/>
            <p:nvPr/>
          </p:nvSpPr>
          <p:spPr>
            <a:xfrm>
              <a:off x="5754575" y="2039675"/>
              <a:ext cx="1178150" cy="531925"/>
            </a:xfrm>
            <a:custGeom>
              <a:rect b="b" l="l" r="r" t="t"/>
              <a:pathLst>
                <a:path extrusionOk="0" h="21277" w="47126">
                  <a:moveTo>
                    <a:pt x="1" y="2048"/>
                  </a:moveTo>
                  <a:lnTo>
                    <a:pt x="15181" y="21277"/>
                  </a:lnTo>
                  <a:lnTo>
                    <a:pt x="47125" y="19229"/>
                  </a:lnTo>
                  <a:lnTo>
                    <a:pt x="31945" y="0"/>
                  </a:ln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5" name="Google Shape;2185;p89"/>
            <p:cNvSpPr/>
            <p:nvPr/>
          </p:nvSpPr>
          <p:spPr>
            <a:xfrm>
              <a:off x="6553200" y="1298500"/>
              <a:ext cx="464050" cy="1221900"/>
            </a:xfrm>
            <a:custGeom>
              <a:rect b="b" l="l" r="r" t="t"/>
              <a:pathLst>
                <a:path extrusionOk="0" h="48876" w="18562">
                  <a:moveTo>
                    <a:pt x="0" y="29647"/>
                  </a:moveTo>
                  <a:lnTo>
                    <a:pt x="15180" y="48876"/>
                  </a:lnTo>
                  <a:lnTo>
                    <a:pt x="18562" y="19229"/>
                  </a:lnTo>
                  <a:lnTo>
                    <a:pt x="3381" y="1"/>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6" name="Google Shape;2186;p89"/>
            <p:cNvSpPr/>
            <p:nvPr/>
          </p:nvSpPr>
          <p:spPr>
            <a:xfrm>
              <a:off x="5754575" y="1298500"/>
              <a:ext cx="883175" cy="792400"/>
            </a:xfrm>
            <a:custGeom>
              <a:rect b="b" l="l" r="r" t="t"/>
              <a:pathLst>
                <a:path extrusionOk="0" h="31696" w="35327">
                  <a:moveTo>
                    <a:pt x="3382" y="2049"/>
                  </a:moveTo>
                  <a:lnTo>
                    <a:pt x="1" y="31695"/>
                  </a:lnTo>
                  <a:lnTo>
                    <a:pt x="31945" y="29647"/>
                  </a:lnTo>
                  <a:lnTo>
                    <a:pt x="35326" y="1"/>
                  </a:lnTo>
                  <a:close/>
                </a:path>
              </a:pathLst>
            </a:custGeom>
            <a:gradFill>
              <a:gsLst>
                <a:gs pos="0">
                  <a:srgbClr val="FF62FF"/>
                </a:gs>
                <a:gs pos="100000">
                  <a:srgbClr val="A2B5FA"/>
                </a:gs>
              </a:gsLst>
              <a:lin ang="18900044"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0" name="Shape 2190"/>
        <p:cNvGrpSpPr/>
        <p:nvPr/>
      </p:nvGrpSpPr>
      <p:grpSpPr>
        <a:xfrm>
          <a:off x="0" y="0"/>
          <a:ext cx="0" cy="0"/>
          <a:chOff x="0" y="0"/>
          <a:chExt cx="0" cy="0"/>
        </a:xfrm>
      </p:grpSpPr>
      <p:sp>
        <p:nvSpPr>
          <p:cNvPr id="2191" name="Google Shape;2191;p90"/>
          <p:cNvSpPr txBox="1"/>
          <p:nvPr>
            <p:ph type="title"/>
          </p:nvPr>
        </p:nvSpPr>
        <p:spPr>
          <a:xfrm>
            <a:off x="3252200" y="5362525"/>
            <a:ext cx="11783400" cy="1732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OUR CONSULTANTS</a:t>
            </a:r>
            <a:endParaRPr/>
          </a:p>
        </p:txBody>
      </p:sp>
      <p:sp>
        <p:nvSpPr>
          <p:cNvPr id="2192" name="Google Shape;2192;p90"/>
          <p:cNvSpPr txBox="1"/>
          <p:nvPr>
            <p:ph idx="1" type="subTitle"/>
          </p:nvPr>
        </p:nvSpPr>
        <p:spPr>
          <a:xfrm>
            <a:off x="5125734" y="7032151"/>
            <a:ext cx="8036400" cy="1045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Enter a subtitle here if you need it</a:t>
            </a:r>
            <a:endParaRPr/>
          </a:p>
        </p:txBody>
      </p:sp>
      <p:sp>
        <p:nvSpPr>
          <p:cNvPr id="2193" name="Google Shape;2193;p90"/>
          <p:cNvSpPr txBox="1"/>
          <p:nvPr>
            <p:ph idx="2" type="title"/>
          </p:nvPr>
        </p:nvSpPr>
        <p:spPr>
          <a:xfrm>
            <a:off x="7573134" y="2797235"/>
            <a:ext cx="3141600" cy="2151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04</a:t>
            </a:r>
            <a:endParaRPr/>
          </a:p>
        </p:txBody>
      </p:sp>
      <p:sp>
        <p:nvSpPr>
          <p:cNvPr id="2194" name="Google Shape;2194;p90"/>
          <p:cNvSpPr/>
          <p:nvPr/>
        </p:nvSpPr>
        <p:spPr>
          <a:xfrm>
            <a:off x="7996143" y="2625484"/>
            <a:ext cx="2295600" cy="22956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8" name="Shape 2198"/>
        <p:cNvGrpSpPr/>
        <p:nvPr/>
      </p:nvGrpSpPr>
      <p:grpSpPr>
        <a:xfrm>
          <a:off x="0" y="0"/>
          <a:ext cx="0" cy="0"/>
          <a:chOff x="0" y="0"/>
          <a:chExt cx="0" cy="0"/>
        </a:xfrm>
      </p:grpSpPr>
      <p:sp>
        <p:nvSpPr>
          <p:cNvPr id="2199" name="Google Shape;2199;p91"/>
          <p:cNvSpPr txBox="1"/>
          <p:nvPr>
            <p:ph idx="3" type="title"/>
          </p:nvPr>
        </p:nvSpPr>
        <p:spPr>
          <a:xfrm>
            <a:off x="1517700" y="822650"/>
            <a:ext cx="15252600" cy="1063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OUR TEAM</a:t>
            </a:r>
            <a:endParaRPr/>
          </a:p>
        </p:txBody>
      </p:sp>
      <p:sp>
        <p:nvSpPr>
          <p:cNvPr id="2200" name="Google Shape;2200;p91"/>
          <p:cNvSpPr txBox="1"/>
          <p:nvPr>
            <p:ph type="title"/>
          </p:nvPr>
        </p:nvSpPr>
        <p:spPr>
          <a:xfrm>
            <a:off x="6742338" y="6106500"/>
            <a:ext cx="4803600" cy="10632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JAMES LOUIS</a:t>
            </a:r>
            <a:endParaRPr/>
          </a:p>
        </p:txBody>
      </p:sp>
      <p:sp>
        <p:nvSpPr>
          <p:cNvPr id="2201" name="Google Shape;2201;p91"/>
          <p:cNvSpPr txBox="1"/>
          <p:nvPr>
            <p:ph idx="2" type="title"/>
          </p:nvPr>
        </p:nvSpPr>
        <p:spPr>
          <a:xfrm>
            <a:off x="6742099" y="7017300"/>
            <a:ext cx="4803600" cy="1506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You can provide a short bio of this person here</a:t>
            </a:r>
            <a:endParaRPr/>
          </a:p>
        </p:txBody>
      </p:sp>
      <p:sp>
        <p:nvSpPr>
          <p:cNvPr id="2202" name="Google Shape;2202;p91"/>
          <p:cNvSpPr txBox="1"/>
          <p:nvPr>
            <p:ph idx="4" type="title"/>
          </p:nvPr>
        </p:nvSpPr>
        <p:spPr>
          <a:xfrm>
            <a:off x="1396450" y="7017300"/>
            <a:ext cx="4803600" cy="1506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You can provide a short bio of this person here</a:t>
            </a:r>
            <a:endParaRPr/>
          </a:p>
        </p:txBody>
      </p:sp>
      <p:sp>
        <p:nvSpPr>
          <p:cNvPr id="2203" name="Google Shape;2203;p91"/>
          <p:cNvSpPr txBox="1"/>
          <p:nvPr>
            <p:ph idx="5" type="title"/>
          </p:nvPr>
        </p:nvSpPr>
        <p:spPr>
          <a:xfrm>
            <a:off x="12087850" y="6106500"/>
            <a:ext cx="4803600" cy="10632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MERY WHITE</a:t>
            </a:r>
            <a:endParaRPr/>
          </a:p>
        </p:txBody>
      </p:sp>
      <p:sp>
        <p:nvSpPr>
          <p:cNvPr id="2204" name="Google Shape;2204;p91"/>
          <p:cNvSpPr txBox="1"/>
          <p:nvPr>
            <p:ph idx="6" type="title"/>
          </p:nvPr>
        </p:nvSpPr>
        <p:spPr>
          <a:xfrm>
            <a:off x="12088250" y="7017300"/>
            <a:ext cx="4803600" cy="1506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You can provide a short bio of this person here</a:t>
            </a:r>
            <a:endParaRPr/>
          </a:p>
        </p:txBody>
      </p:sp>
      <p:sp>
        <p:nvSpPr>
          <p:cNvPr id="2205" name="Google Shape;2205;p91"/>
          <p:cNvSpPr/>
          <p:nvPr/>
        </p:nvSpPr>
        <p:spPr>
          <a:xfrm rot="-4833275">
            <a:off x="7639453" y="2863766"/>
            <a:ext cx="3008995" cy="3008995"/>
          </a:xfrm>
          <a:prstGeom prst="ellipse">
            <a:avLst/>
          </a:prstGeom>
          <a:gradFill>
            <a:gsLst>
              <a:gs pos="0">
                <a:srgbClr val="CF65B0"/>
              </a:gs>
              <a:gs pos="100000">
                <a:srgbClr val="FEFFB7"/>
              </a:gs>
            </a:gsLst>
            <a:lin ang="5400700"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pic>
        <p:nvPicPr>
          <p:cNvPr id="2206" name="Google Shape;2206;p91"/>
          <p:cNvPicPr preferRelativeResize="0"/>
          <p:nvPr/>
        </p:nvPicPr>
        <p:blipFill rotWithShape="1">
          <a:blip r:embed="rId3">
            <a:alphaModFix/>
          </a:blip>
          <a:srcRect b="0" l="33302" r="0" t="0"/>
          <a:stretch/>
        </p:blipFill>
        <p:spPr>
          <a:xfrm>
            <a:off x="7797981" y="2870238"/>
            <a:ext cx="2856000" cy="2856000"/>
          </a:xfrm>
          <a:prstGeom prst="ellipse">
            <a:avLst/>
          </a:prstGeom>
          <a:noFill/>
          <a:ln>
            <a:noFill/>
          </a:ln>
        </p:spPr>
      </p:pic>
      <p:sp>
        <p:nvSpPr>
          <p:cNvPr id="2207" name="Google Shape;2207;p91"/>
          <p:cNvSpPr/>
          <p:nvPr/>
        </p:nvSpPr>
        <p:spPr>
          <a:xfrm rot="-4833275">
            <a:off x="2293753" y="2863766"/>
            <a:ext cx="3008995" cy="3008995"/>
          </a:xfrm>
          <a:prstGeom prst="ellipse">
            <a:avLst/>
          </a:prstGeom>
          <a:gradFill>
            <a:gsLst>
              <a:gs pos="0">
                <a:srgbClr val="CF65B0"/>
              </a:gs>
              <a:gs pos="100000">
                <a:srgbClr val="FEFFB7"/>
              </a:gs>
            </a:gsLst>
            <a:lin ang="5400700"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pic>
        <p:nvPicPr>
          <p:cNvPr id="2208" name="Google Shape;2208;p91"/>
          <p:cNvPicPr preferRelativeResize="0"/>
          <p:nvPr/>
        </p:nvPicPr>
        <p:blipFill rotWithShape="1">
          <a:blip r:embed="rId4">
            <a:alphaModFix/>
          </a:blip>
          <a:srcRect b="44967" l="8752" r="8752" t="0"/>
          <a:stretch/>
        </p:blipFill>
        <p:spPr>
          <a:xfrm>
            <a:off x="2452281" y="2870238"/>
            <a:ext cx="2856000" cy="2856000"/>
          </a:xfrm>
          <a:prstGeom prst="ellipse">
            <a:avLst/>
          </a:prstGeom>
          <a:noFill/>
          <a:ln>
            <a:noFill/>
          </a:ln>
        </p:spPr>
      </p:pic>
      <p:sp>
        <p:nvSpPr>
          <p:cNvPr id="2209" name="Google Shape;2209;p91"/>
          <p:cNvSpPr/>
          <p:nvPr/>
        </p:nvSpPr>
        <p:spPr>
          <a:xfrm rot="-4833275">
            <a:off x="12985153" y="2863766"/>
            <a:ext cx="3008995" cy="3008995"/>
          </a:xfrm>
          <a:prstGeom prst="ellipse">
            <a:avLst/>
          </a:prstGeom>
          <a:gradFill>
            <a:gsLst>
              <a:gs pos="0">
                <a:srgbClr val="CF65B0"/>
              </a:gs>
              <a:gs pos="100000">
                <a:srgbClr val="FEFFB7"/>
              </a:gs>
            </a:gsLst>
            <a:lin ang="5400700"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pic>
        <p:nvPicPr>
          <p:cNvPr id="2210" name="Google Shape;2210;p91"/>
          <p:cNvPicPr preferRelativeResize="0"/>
          <p:nvPr/>
        </p:nvPicPr>
        <p:blipFill rotWithShape="1">
          <a:blip r:embed="rId5">
            <a:alphaModFix/>
          </a:blip>
          <a:srcRect b="34499" l="24315" r="35869" t="0"/>
          <a:stretch/>
        </p:blipFill>
        <p:spPr>
          <a:xfrm>
            <a:off x="13143681" y="2870238"/>
            <a:ext cx="2856000" cy="2856000"/>
          </a:xfrm>
          <a:prstGeom prst="ellipse">
            <a:avLst/>
          </a:prstGeom>
          <a:noFill/>
          <a:ln>
            <a:noFill/>
          </a:ln>
        </p:spPr>
      </p:pic>
      <p:sp>
        <p:nvSpPr>
          <p:cNvPr id="2211" name="Google Shape;2211;p91"/>
          <p:cNvSpPr txBox="1"/>
          <p:nvPr>
            <p:ph idx="7" type="title"/>
          </p:nvPr>
        </p:nvSpPr>
        <p:spPr>
          <a:xfrm>
            <a:off x="1396338" y="6106500"/>
            <a:ext cx="4803600" cy="10632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CHRIS WILLIAMS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5" name="Shape 2215"/>
        <p:cNvGrpSpPr/>
        <p:nvPr/>
      </p:nvGrpSpPr>
      <p:grpSpPr>
        <a:xfrm>
          <a:off x="0" y="0"/>
          <a:ext cx="0" cy="0"/>
          <a:chOff x="0" y="0"/>
          <a:chExt cx="0" cy="0"/>
        </a:xfrm>
      </p:grpSpPr>
      <p:sp>
        <p:nvSpPr>
          <p:cNvPr id="2216" name="Google Shape;2216;p92"/>
          <p:cNvSpPr txBox="1"/>
          <p:nvPr>
            <p:ph type="ctrTitle"/>
          </p:nvPr>
        </p:nvSpPr>
        <p:spPr>
          <a:xfrm>
            <a:off x="4576000" y="1027884"/>
            <a:ext cx="9136200" cy="23730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THANKS!</a:t>
            </a:r>
            <a:endParaRPr/>
          </a:p>
        </p:txBody>
      </p:sp>
      <p:sp>
        <p:nvSpPr>
          <p:cNvPr id="2217" name="Google Shape;2217;p92"/>
          <p:cNvSpPr txBox="1"/>
          <p:nvPr>
            <p:ph idx="1" type="subTitle"/>
          </p:nvPr>
        </p:nvSpPr>
        <p:spPr>
          <a:xfrm>
            <a:off x="4576000" y="2980292"/>
            <a:ext cx="9136200" cy="10440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sz="4400"/>
              <a:t>Do you have any questions?</a:t>
            </a:r>
            <a:endParaRPr sz="4400"/>
          </a:p>
        </p:txBody>
      </p:sp>
      <p:sp>
        <p:nvSpPr>
          <p:cNvPr id="2218" name="Google Shape;2218;p92"/>
          <p:cNvSpPr txBox="1"/>
          <p:nvPr>
            <p:ph idx="2" type="subTitle"/>
          </p:nvPr>
        </p:nvSpPr>
        <p:spPr>
          <a:xfrm>
            <a:off x="5514650" y="3935879"/>
            <a:ext cx="7258800" cy="14970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solidFill>
                  <a:schemeClr val="lt1"/>
                </a:solidFill>
              </a:rPr>
              <a:t>addyouremail@freepik.com</a:t>
            </a:r>
            <a:endParaRPr>
              <a:solidFill>
                <a:schemeClr val="lt1"/>
              </a:solidFill>
            </a:endParaRPr>
          </a:p>
          <a:p>
            <a:pPr indent="0" lvl="0" marL="0" rtl="0" algn="ctr">
              <a:spcBef>
                <a:spcPts val="0"/>
              </a:spcBef>
              <a:spcAft>
                <a:spcPts val="0"/>
              </a:spcAft>
              <a:buNone/>
            </a:pPr>
            <a:r>
              <a:rPr lang="en">
                <a:solidFill>
                  <a:schemeClr val="lt1"/>
                </a:solidFill>
              </a:rPr>
              <a:t>+91 620 421 838</a:t>
            </a:r>
            <a:endParaRPr>
              <a:solidFill>
                <a:schemeClr val="lt1"/>
              </a:solidFill>
            </a:endParaRPr>
          </a:p>
          <a:p>
            <a:pPr indent="0" lvl="0" marL="0" rtl="0" algn="ctr">
              <a:spcBef>
                <a:spcPts val="0"/>
              </a:spcBef>
              <a:spcAft>
                <a:spcPts val="0"/>
              </a:spcAft>
              <a:buNone/>
            </a:pPr>
            <a:r>
              <a:rPr lang="en">
                <a:solidFill>
                  <a:schemeClr val="lt1"/>
                </a:solidFill>
              </a:rPr>
              <a:t>yourcompany.com</a:t>
            </a:r>
            <a:endParaRPr>
              <a:solidFill>
                <a:schemeClr val="lt1"/>
              </a:solidFill>
            </a:endParaRPr>
          </a:p>
        </p:txBody>
      </p:sp>
      <p:sp>
        <p:nvSpPr>
          <p:cNvPr id="2219" name="Google Shape;2219;p92"/>
          <p:cNvSpPr txBox="1"/>
          <p:nvPr/>
        </p:nvSpPr>
        <p:spPr>
          <a:xfrm>
            <a:off x="5669700" y="8686679"/>
            <a:ext cx="6948600" cy="7056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2400">
                <a:solidFill>
                  <a:schemeClr val="lt1"/>
                </a:solidFill>
                <a:latin typeface="Alef"/>
                <a:ea typeface="Alef"/>
                <a:cs typeface="Alef"/>
                <a:sym typeface="Alef"/>
              </a:rPr>
              <a:t>Please keep this slide for attribution</a:t>
            </a:r>
            <a:endParaRPr sz="2400">
              <a:solidFill>
                <a:schemeClr val="lt1"/>
              </a:solidFill>
              <a:latin typeface="Alef"/>
              <a:ea typeface="Alef"/>
              <a:cs typeface="Alef"/>
              <a:sym typeface="Alef"/>
            </a:endParaRPr>
          </a:p>
        </p:txBody>
      </p:sp>
      <p:grpSp>
        <p:nvGrpSpPr>
          <p:cNvPr id="2220" name="Google Shape;2220;p92"/>
          <p:cNvGrpSpPr/>
          <p:nvPr/>
        </p:nvGrpSpPr>
        <p:grpSpPr>
          <a:xfrm>
            <a:off x="9724733" y="5817422"/>
            <a:ext cx="667574" cy="667574"/>
            <a:chOff x="1379798" y="1723250"/>
            <a:chExt cx="397887" cy="397887"/>
          </a:xfrm>
        </p:grpSpPr>
        <p:sp>
          <p:nvSpPr>
            <p:cNvPr id="2221" name="Google Shape;2221;p92"/>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2" name="Google Shape;2222;p92"/>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3" name="Google Shape;2223;p92"/>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4" name="Google Shape;2224;p92"/>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225" name="Google Shape;2225;p92"/>
          <p:cNvGrpSpPr/>
          <p:nvPr/>
        </p:nvGrpSpPr>
        <p:grpSpPr>
          <a:xfrm>
            <a:off x="7895701" y="5817422"/>
            <a:ext cx="667609" cy="667574"/>
            <a:chOff x="266768" y="1721375"/>
            <a:chExt cx="397907" cy="397887"/>
          </a:xfrm>
        </p:grpSpPr>
        <p:sp>
          <p:nvSpPr>
            <p:cNvPr id="2226" name="Google Shape;2226;p92"/>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7" name="Google Shape;2227;p92"/>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228" name="Google Shape;2228;p92"/>
          <p:cNvGrpSpPr/>
          <p:nvPr/>
        </p:nvGrpSpPr>
        <p:grpSpPr>
          <a:xfrm>
            <a:off x="8810252" y="5817422"/>
            <a:ext cx="667539" cy="667574"/>
            <a:chOff x="864491" y="1723250"/>
            <a:chExt cx="397866" cy="397887"/>
          </a:xfrm>
        </p:grpSpPr>
        <p:sp>
          <p:nvSpPr>
            <p:cNvPr id="2229" name="Google Shape;2229;p9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0" name="Google Shape;2230;p9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1" name="Google Shape;2231;p9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5" name="Shape 2235"/>
        <p:cNvGrpSpPr/>
        <p:nvPr/>
      </p:nvGrpSpPr>
      <p:grpSpPr>
        <a:xfrm>
          <a:off x="0" y="0"/>
          <a:ext cx="0" cy="0"/>
          <a:chOff x="0" y="0"/>
          <a:chExt cx="0" cy="0"/>
        </a:xfrm>
      </p:grpSpPr>
      <p:sp>
        <p:nvSpPr>
          <p:cNvPr id="2236" name="Google Shape;2236;p93"/>
          <p:cNvSpPr txBox="1"/>
          <p:nvPr>
            <p:ph type="title"/>
          </p:nvPr>
        </p:nvSpPr>
        <p:spPr>
          <a:xfrm>
            <a:off x="1342550" y="780233"/>
            <a:ext cx="156024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ALTERNATIVE ICONS</a:t>
            </a:r>
            <a:endParaRPr/>
          </a:p>
        </p:txBody>
      </p:sp>
      <p:grpSp>
        <p:nvGrpSpPr>
          <p:cNvPr id="2237" name="Google Shape;2237;p93"/>
          <p:cNvGrpSpPr/>
          <p:nvPr/>
        </p:nvGrpSpPr>
        <p:grpSpPr>
          <a:xfrm>
            <a:off x="13795537" y="2623183"/>
            <a:ext cx="755240" cy="736729"/>
            <a:chOff x="6897768" y="1311591"/>
            <a:chExt cx="377620" cy="368364"/>
          </a:xfrm>
        </p:grpSpPr>
        <p:sp>
          <p:nvSpPr>
            <p:cNvPr id="2238" name="Google Shape;2238;p93"/>
            <p:cNvSpPr/>
            <p:nvPr/>
          </p:nvSpPr>
          <p:spPr>
            <a:xfrm>
              <a:off x="7070934" y="1571979"/>
              <a:ext cx="31970" cy="22544"/>
            </a:xfrm>
            <a:custGeom>
              <a:rect b="b" l="l" r="r" t="t"/>
              <a:pathLst>
                <a:path extrusionOk="0" h="794" w="1126">
                  <a:moveTo>
                    <a:pt x="560" y="1"/>
                  </a:moveTo>
                  <a:cubicBezTo>
                    <a:pt x="467" y="1"/>
                    <a:pt x="370" y="37"/>
                    <a:pt x="283" y="123"/>
                  </a:cubicBezTo>
                  <a:cubicBezTo>
                    <a:pt x="1" y="406"/>
                    <a:pt x="263" y="794"/>
                    <a:pt x="567" y="794"/>
                  </a:cubicBezTo>
                  <a:cubicBezTo>
                    <a:pt x="660" y="794"/>
                    <a:pt x="757" y="757"/>
                    <a:pt x="843" y="671"/>
                  </a:cubicBezTo>
                  <a:cubicBezTo>
                    <a:pt x="1126" y="388"/>
                    <a:pt x="864" y="1"/>
                    <a:pt x="560"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239" name="Google Shape;2239;p93"/>
            <p:cNvSpPr/>
            <p:nvPr/>
          </p:nvSpPr>
          <p:spPr>
            <a:xfrm>
              <a:off x="6897768" y="1311591"/>
              <a:ext cx="377620" cy="368364"/>
            </a:xfrm>
            <a:custGeom>
              <a:rect b="b" l="l" r="r" t="t"/>
              <a:pathLst>
                <a:path extrusionOk="0" h="12974" w="13300">
                  <a:moveTo>
                    <a:pt x="6644" y="984"/>
                  </a:moveTo>
                  <a:cubicBezTo>
                    <a:pt x="6835" y="1222"/>
                    <a:pt x="7013" y="1484"/>
                    <a:pt x="7156" y="1758"/>
                  </a:cubicBezTo>
                  <a:cubicBezTo>
                    <a:pt x="7299" y="2008"/>
                    <a:pt x="7430" y="2282"/>
                    <a:pt x="7537" y="2556"/>
                  </a:cubicBezTo>
                  <a:lnTo>
                    <a:pt x="5751" y="2556"/>
                  </a:lnTo>
                  <a:cubicBezTo>
                    <a:pt x="5966" y="1996"/>
                    <a:pt x="6275" y="1460"/>
                    <a:pt x="6644" y="984"/>
                  </a:cubicBezTo>
                  <a:close/>
                  <a:moveTo>
                    <a:pt x="7775" y="3341"/>
                  </a:moveTo>
                  <a:cubicBezTo>
                    <a:pt x="8014" y="4353"/>
                    <a:pt x="7942" y="5425"/>
                    <a:pt x="7728" y="6544"/>
                  </a:cubicBezTo>
                  <a:lnTo>
                    <a:pt x="7037" y="6544"/>
                  </a:lnTo>
                  <a:lnTo>
                    <a:pt x="7037" y="5115"/>
                  </a:lnTo>
                  <a:cubicBezTo>
                    <a:pt x="7037" y="4925"/>
                    <a:pt x="6883" y="4746"/>
                    <a:pt x="6692" y="4722"/>
                  </a:cubicBezTo>
                  <a:cubicBezTo>
                    <a:pt x="6678" y="4721"/>
                    <a:pt x="6664" y="4720"/>
                    <a:pt x="6649" y="4720"/>
                  </a:cubicBezTo>
                  <a:cubicBezTo>
                    <a:pt x="6430" y="4720"/>
                    <a:pt x="6251" y="4892"/>
                    <a:pt x="6251" y="5115"/>
                  </a:cubicBezTo>
                  <a:lnTo>
                    <a:pt x="6251" y="6544"/>
                  </a:lnTo>
                  <a:lnTo>
                    <a:pt x="5620" y="6544"/>
                  </a:lnTo>
                  <a:cubicBezTo>
                    <a:pt x="5359" y="5389"/>
                    <a:pt x="5275" y="4425"/>
                    <a:pt x="5513" y="3341"/>
                  </a:cubicBezTo>
                  <a:close/>
                  <a:moveTo>
                    <a:pt x="8657" y="5794"/>
                  </a:moveTo>
                  <a:lnTo>
                    <a:pt x="8930" y="6056"/>
                  </a:lnTo>
                  <a:lnTo>
                    <a:pt x="8930" y="7104"/>
                  </a:lnTo>
                  <a:lnTo>
                    <a:pt x="8490" y="6770"/>
                  </a:lnTo>
                  <a:cubicBezTo>
                    <a:pt x="8561" y="6449"/>
                    <a:pt x="8621" y="6115"/>
                    <a:pt x="8657" y="5794"/>
                  </a:cubicBezTo>
                  <a:close/>
                  <a:moveTo>
                    <a:pt x="4668" y="5746"/>
                  </a:moveTo>
                  <a:cubicBezTo>
                    <a:pt x="4716" y="6080"/>
                    <a:pt x="4787" y="6425"/>
                    <a:pt x="4870" y="6770"/>
                  </a:cubicBezTo>
                  <a:lnTo>
                    <a:pt x="4358" y="7151"/>
                  </a:lnTo>
                  <a:lnTo>
                    <a:pt x="4358" y="6032"/>
                  </a:lnTo>
                  <a:lnTo>
                    <a:pt x="4668" y="5746"/>
                  </a:lnTo>
                  <a:close/>
                  <a:moveTo>
                    <a:pt x="12526" y="2532"/>
                  </a:moveTo>
                  <a:lnTo>
                    <a:pt x="12526" y="6199"/>
                  </a:lnTo>
                  <a:cubicBezTo>
                    <a:pt x="11836" y="6306"/>
                    <a:pt x="11228" y="6746"/>
                    <a:pt x="10919" y="7366"/>
                  </a:cubicBezTo>
                  <a:cubicBezTo>
                    <a:pt x="10645" y="7413"/>
                    <a:pt x="10395" y="7556"/>
                    <a:pt x="10240" y="7782"/>
                  </a:cubicBezTo>
                  <a:cubicBezTo>
                    <a:pt x="10050" y="7735"/>
                    <a:pt x="9859" y="7675"/>
                    <a:pt x="9692" y="7592"/>
                  </a:cubicBezTo>
                  <a:lnTo>
                    <a:pt x="9692" y="5901"/>
                  </a:lnTo>
                  <a:cubicBezTo>
                    <a:pt x="9692" y="5794"/>
                    <a:pt x="9645" y="5687"/>
                    <a:pt x="9561" y="5615"/>
                  </a:cubicBezTo>
                  <a:lnTo>
                    <a:pt x="8692" y="4782"/>
                  </a:lnTo>
                  <a:cubicBezTo>
                    <a:pt x="8704" y="4020"/>
                    <a:pt x="8585" y="3258"/>
                    <a:pt x="8335" y="2532"/>
                  </a:cubicBezTo>
                  <a:close/>
                  <a:moveTo>
                    <a:pt x="4930" y="2544"/>
                  </a:moveTo>
                  <a:cubicBezTo>
                    <a:pt x="4692" y="3258"/>
                    <a:pt x="4573" y="4020"/>
                    <a:pt x="4585" y="4782"/>
                  </a:cubicBezTo>
                  <a:lnTo>
                    <a:pt x="3704" y="5592"/>
                  </a:lnTo>
                  <a:cubicBezTo>
                    <a:pt x="3620" y="5663"/>
                    <a:pt x="3573" y="5770"/>
                    <a:pt x="3584" y="5877"/>
                  </a:cubicBezTo>
                  <a:lnTo>
                    <a:pt x="3584" y="7628"/>
                  </a:lnTo>
                  <a:cubicBezTo>
                    <a:pt x="3394" y="7711"/>
                    <a:pt x="3203" y="7770"/>
                    <a:pt x="3001" y="7818"/>
                  </a:cubicBezTo>
                  <a:cubicBezTo>
                    <a:pt x="2858" y="7616"/>
                    <a:pt x="2644" y="7461"/>
                    <a:pt x="2406" y="7401"/>
                  </a:cubicBezTo>
                  <a:cubicBezTo>
                    <a:pt x="2108" y="6723"/>
                    <a:pt x="1501" y="6235"/>
                    <a:pt x="763" y="6104"/>
                  </a:cubicBezTo>
                  <a:lnTo>
                    <a:pt x="763" y="2544"/>
                  </a:lnTo>
                  <a:close/>
                  <a:moveTo>
                    <a:pt x="7906" y="7318"/>
                  </a:moveTo>
                  <a:lnTo>
                    <a:pt x="8526" y="7794"/>
                  </a:lnTo>
                  <a:cubicBezTo>
                    <a:pt x="8704" y="7937"/>
                    <a:pt x="8907" y="8068"/>
                    <a:pt x="9121" y="8187"/>
                  </a:cubicBezTo>
                  <a:cubicBezTo>
                    <a:pt x="9133" y="8187"/>
                    <a:pt x="9145" y="8199"/>
                    <a:pt x="9157" y="8199"/>
                  </a:cubicBezTo>
                  <a:lnTo>
                    <a:pt x="9157" y="8223"/>
                  </a:lnTo>
                  <a:cubicBezTo>
                    <a:pt x="8514" y="8616"/>
                    <a:pt x="8097" y="9283"/>
                    <a:pt x="8002" y="10021"/>
                  </a:cubicBezTo>
                  <a:cubicBezTo>
                    <a:pt x="7704" y="10140"/>
                    <a:pt x="7490" y="10378"/>
                    <a:pt x="7406" y="10676"/>
                  </a:cubicBezTo>
                  <a:lnTo>
                    <a:pt x="5847" y="10676"/>
                  </a:lnTo>
                  <a:cubicBezTo>
                    <a:pt x="5763" y="10378"/>
                    <a:pt x="5537" y="10140"/>
                    <a:pt x="5251" y="10033"/>
                  </a:cubicBezTo>
                  <a:cubicBezTo>
                    <a:pt x="5156" y="9294"/>
                    <a:pt x="4739" y="8640"/>
                    <a:pt x="4108" y="8247"/>
                  </a:cubicBezTo>
                  <a:cubicBezTo>
                    <a:pt x="4346" y="8128"/>
                    <a:pt x="4585" y="7985"/>
                    <a:pt x="4799" y="7818"/>
                  </a:cubicBezTo>
                  <a:lnTo>
                    <a:pt x="5454" y="7318"/>
                  </a:lnTo>
                  <a:close/>
                  <a:moveTo>
                    <a:pt x="12526" y="7008"/>
                  </a:moveTo>
                  <a:lnTo>
                    <a:pt x="12526" y="10676"/>
                  </a:lnTo>
                  <a:lnTo>
                    <a:pt x="8561" y="10676"/>
                  </a:lnTo>
                  <a:cubicBezTo>
                    <a:pt x="8680" y="10604"/>
                    <a:pt x="8752" y="10485"/>
                    <a:pt x="8752" y="10342"/>
                  </a:cubicBezTo>
                  <a:cubicBezTo>
                    <a:pt x="8752" y="9402"/>
                    <a:pt x="9514" y="8640"/>
                    <a:pt x="10466" y="8640"/>
                  </a:cubicBezTo>
                  <a:cubicBezTo>
                    <a:pt x="10645" y="8628"/>
                    <a:pt x="10800" y="8509"/>
                    <a:pt x="10835" y="8342"/>
                  </a:cubicBezTo>
                  <a:cubicBezTo>
                    <a:pt x="10867" y="8226"/>
                    <a:pt x="10964" y="8147"/>
                    <a:pt x="11077" y="8147"/>
                  </a:cubicBezTo>
                  <a:cubicBezTo>
                    <a:pt x="11091" y="8147"/>
                    <a:pt x="11106" y="8149"/>
                    <a:pt x="11121" y="8151"/>
                  </a:cubicBezTo>
                  <a:cubicBezTo>
                    <a:pt x="11139" y="8154"/>
                    <a:pt x="11156" y="8155"/>
                    <a:pt x="11174" y="8155"/>
                  </a:cubicBezTo>
                  <a:cubicBezTo>
                    <a:pt x="11346" y="8155"/>
                    <a:pt x="11508" y="8050"/>
                    <a:pt x="11562" y="7878"/>
                  </a:cubicBezTo>
                  <a:cubicBezTo>
                    <a:pt x="11705" y="7449"/>
                    <a:pt x="12074" y="7116"/>
                    <a:pt x="12526" y="7008"/>
                  </a:cubicBezTo>
                  <a:close/>
                  <a:moveTo>
                    <a:pt x="763" y="6889"/>
                  </a:moveTo>
                  <a:cubicBezTo>
                    <a:pt x="1239" y="7032"/>
                    <a:pt x="1608" y="7389"/>
                    <a:pt x="1751" y="7866"/>
                  </a:cubicBezTo>
                  <a:cubicBezTo>
                    <a:pt x="1808" y="8025"/>
                    <a:pt x="1951" y="8140"/>
                    <a:pt x="2119" y="8140"/>
                  </a:cubicBezTo>
                  <a:cubicBezTo>
                    <a:pt x="2127" y="8140"/>
                    <a:pt x="2136" y="8140"/>
                    <a:pt x="2144" y="8140"/>
                  </a:cubicBezTo>
                  <a:cubicBezTo>
                    <a:pt x="2537" y="8187"/>
                    <a:pt x="2275" y="8592"/>
                    <a:pt x="2775" y="8640"/>
                  </a:cubicBezTo>
                  <a:cubicBezTo>
                    <a:pt x="3715" y="8640"/>
                    <a:pt x="4489" y="9402"/>
                    <a:pt x="4489" y="10354"/>
                  </a:cubicBezTo>
                  <a:cubicBezTo>
                    <a:pt x="4489" y="10485"/>
                    <a:pt x="4561" y="10604"/>
                    <a:pt x="4668" y="10676"/>
                  </a:cubicBezTo>
                  <a:lnTo>
                    <a:pt x="763" y="10687"/>
                  </a:lnTo>
                  <a:lnTo>
                    <a:pt x="763" y="6889"/>
                  </a:lnTo>
                  <a:close/>
                  <a:moveTo>
                    <a:pt x="9299" y="11438"/>
                  </a:moveTo>
                  <a:lnTo>
                    <a:pt x="9299" y="12188"/>
                  </a:lnTo>
                  <a:lnTo>
                    <a:pt x="4013" y="12188"/>
                  </a:lnTo>
                  <a:lnTo>
                    <a:pt x="4013" y="11438"/>
                  </a:lnTo>
                  <a:close/>
                  <a:moveTo>
                    <a:pt x="6652" y="0"/>
                  </a:moveTo>
                  <a:cubicBezTo>
                    <a:pt x="6547" y="0"/>
                    <a:pt x="6443" y="42"/>
                    <a:pt x="6371" y="127"/>
                  </a:cubicBezTo>
                  <a:cubicBezTo>
                    <a:pt x="5918" y="615"/>
                    <a:pt x="5549" y="1162"/>
                    <a:pt x="5263" y="1746"/>
                  </a:cubicBezTo>
                  <a:lnTo>
                    <a:pt x="382" y="1746"/>
                  </a:lnTo>
                  <a:cubicBezTo>
                    <a:pt x="167" y="1746"/>
                    <a:pt x="1" y="1924"/>
                    <a:pt x="1" y="2139"/>
                  </a:cubicBezTo>
                  <a:lnTo>
                    <a:pt x="1" y="11068"/>
                  </a:lnTo>
                  <a:cubicBezTo>
                    <a:pt x="1" y="11283"/>
                    <a:pt x="167" y="11461"/>
                    <a:pt x="382" y="11461"/>
                  </a:cubicBezTo>
                  <a:lnTo>
                    <a:pt x="3227" y="11461"/>
                  </a:lnTo>
                  <a:lnTo>
                    <a:pt x="3227" y="12188"/>
                  </a:lnTo>
                  <a:lnTo>
                    <a:pt x="2275" y="12188"/>
                  </a:lnTo>
                  <a:cubicBezTo>
                    <a:pt x="1775" y="12223"/>
                    <a:pt x="1775" y="12938"/>
                    <a:pt x="2275" y="12973"/>
                  </a:cubicBezTo>
                  <a:lnTo>
                    <a:pt x="11038" y="12973"/>
                  </a:lnTo>
                  <a:cubicBezTo>
                    <a:pt x="11526" y="12938"/>
                    <a:pt x="11526" y="12223"/>
                    <a:pt x="11038" y="12188"/>
                  </a:cubicBezTo>
                  <a:lnTo>
                    <a:pt x="10073" y="12188"/>
                  </a:lnTo>
                  <a:lnTo>
                    <a:pt x="10073" y="11461"/>
                  </a:lnTo>
                  <a:lnTo>
                    <a:pt x="12907" y="11461"/>
                  </a:lnTo>
                  <a:cubicBezTo>
                    <a:pt x="13121" y="11461"/>
                    <a:pt x="13300" y="11283"/>
                    <a:pt x="13300" y="11068"/>
                  </a:cubicBezTo>
                  <a:lnTo>
                    <a:pt x="13300" y="2139"/>
                  </a:lnTo>
                  <a:cubicBezTo>
                    <a:pt x="13300" y="1924"/>
                    <a:pt x="13121" y="1746"/>
                    <a:pt x="12907" y="1746"/>
                  </a:cubicBezTo>
                  <a:lnTo>
                    <a:pt x="12919" y="1758"/>
                  </a:lnTo>
                  <a:lnTo>
                    <a:pt x="8049" y="1758"/>
                  </a:lnTo>
                  <a:cubicBezTo>
                    <a:pt x="7764" y="1151"/>
                    <a:pt x="7383" y="603"/>
                    <a:pt x="6930" y="115"/>
                  </a:cubicBezTo>
                  <a:cubicBezTo>
                    <a:pt x="6854" y="39"/>
                    <a:pt x="6752" y="0"/>
                    <a:pt x="6652"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grpSp>
      <p:sp>
        <p:nvSpPr>
          <p:cNvPr id="2240" name="Google Shape;2240;p93"/>
          <p:cNvSpPr/>
          <p:nvPr/>
        </p:nvSpPr>
        <p:spPr>
          <a:xfrm>
            <a:off x="15226178" y="2623637"/>
            <a:ext cx="761316" cy="646327"/>
          </a:xfrm>
          <a:custGeom>
            <a:rect b="b" l="l" r="r" t="t"/>
            <a:pathLst>
              <a:path extrusionOk="0" h="11382" w="13407">
                <a:moveTo>
                  <a:pt x="10204" y="881"/>
                </a:moveTo>
                <a:lnTo>
                  <a:pt x="12502" y="3155"/>
                </a:lnTo>
                <a:lnTo>
                  <a:pt x="11478" y="5024"/>
                </a:lnTo>
                <a:cubicBezTo>
                  <a:pt x="11478" y="5036"/>
                  <a:pt x="11466" y="5048"/>
                  <a:pt x="11454" y="5060"/>
                </a:cubicBezTo>
                <a:cubicBezTo>
                  <a:pt x="11299" y="5441"/>
                  <a:pt x="11073" y="5774"/>
                  <a:pt x="10775" y="6048"/>
                </a:cubicBezTo>
                <a:lnTo>
                  <a:pt x="10002" y="6786"/>
                </a:lnTo>
                <a:lnTo>
                  <a:pt x="7632" y="4417"/>
                </a:lnTo>
                <a:cubicBezTo>
                  <a:pt x="7561" y="4339"/>
                  <a:pt x="7463" y="4301"/>
                  <a:pt x="7363" y="4301"/>
                </a:cubicBezTo>
                <a:cubicBezTo>
                  <a:pt x="7263" y="4301"/>
                  <a:pt x="7162" y="4339"/>
                  <a:pt x="7085" y="4417"/>
                </a:cubicBezTo>
                <a:lnTo>
                  <a:pt x="6513" y="4976"/>
                </a:lnTo>
                <a:cubicBezTo>
                  <a:pt x="6398" y="5092"/>
                  <a:pt x="6269" y="5140"/>
                  <a:pt x="6146" y="5140"/>
                </a:cubicBezTo>
                <a:cubicBezTo>
                  <a:pt x="5734" y="5140"/>
                  <a:pt x="5381" y="4602"/>
                  <a:pt x="5775" y="4226"/>
                </a:cubicBezTo>
                <a:lnTo>
                  <a:pt x="7454" y="2583"/>
                </a:lnTo>
                <a:cubicBezTo>
                  <a:pt x="7692" y="2345"/>
                  <a:pt x="7978" y="2155"/>
                  <a:pt x="8287" y="2024"/>
                </a:cubicBezTo>
                <a:lnTo>
                  <a:pt x="8335" y="2000"/>
                </a:lnTo>
                <a:lnTo>
                  <a:pt x="10204" y="881"/>
                </a:lnTo>
                <a:close/>
                <a:moveTo>
                  <a:pt x="3368" y="5747"/>
                </a:moveTo>
                <a:cubicBezTo>
                  <a:pt x="3483" y="5747"/>
                  <a:pt x="3596" y="5792"/>
                  <a:pt x="3679" y="5881"/>
                </a:cubicBezTo>
                <a:lnTo>
                  <a:pt x="3787" y="5976"/>
                </a:lnTo>
                <a:cubicBezTo>
                  <a:pt x="3906" y="6096"/>
                  <a:pt x="3906" y="6286"/>
                  <a:pt x="3787" y="6405"/>
                </a:cubicBezTo>
                <a:lnTo>
                  <a:pt x="3679" y="6512"/>
                </a:lnTo>
                <a:lnTo>
                  <a:pt x="2620" y="7572"/>
                </a:lnTo>
                <a:cubicBezTo>
                  <a:pt x="2521" y="7679"/>
                  <a:pt x="2409" y="7723"/>
                  <a:pt x="2300" y="7723"/>
                </a:cubicBezTo>
                <a:cubicBezTo>
                  <a:pt x="1950" y="7723"/>
                  <a:pt x="1643" y="7259"/>
                  <a:pt x="1989" y="6941"/>
                </a:cubicBezTo>
                <a:lnTo>
                  <a:pt x="3048" y="5881"/>
                </a:lnTo>
                <a:cubicBezTo>
                  <a:pt x="3138" y="5792"/>
                  <a:pt x="3254" y="5747"/>
                  <a:pt x="3368" y="5747"/>
                </a:cubicBezTo>
                <a:close/>
                <a:moveTo>
                  <a:pt x="4559" y="6926"/>
                </a:moveTo>
                <a:cubicBezTo>
                  <a:pt x="4674" y="6926"/>
                  <a:pt x="4787" y="6971"/>
                  <a:pt x="4870" y="7060"/>
                </a:cubicBezTo>
                <a:lnTo>
                  <a:pt x="4977" y="7155"/>
                </a:lnTo>
                <a:cubicBezTo>
                  <a:pt x="5096" y="7274"/>
                  <a:pt x="5096" y="7477"/>
                  <a:pt x="4977" y="7596"/>
                </a:cubicBezTo>
                <a:lnTo>
                  <a:pt x="3810" y="8751"/>
                </a:lnTo>
                <a:cubicBezTo>
                  <a:pt x="3716" y="8840"/>
                  <a:pt x="3611" y="8878"/>
                  <a:pt x="3511" y="8878"/>
                </a:cubicBezTo>
                <a:cubicBezTo>
                  <a:pt x="3169" y="8878"/>
                  <a:pt x="2876" y="8442"/>
                  <a:pt x="3179" y="8120"/>
                </a:cubicBezTo>
                <a:lnTo>
                  <a:pt x="4239" y="7060"/>
                </a:lnTo>
                <a:cubicBezTo>
                  <a:pt x="4328" y="6971"/>
                  <a:pt x="4444" y="6926"/>
                  <a:pt x="4559" y="6926"/>
                </a:cubicBezTo>
                <a:close/>
                <a:moveTo>
                  <a:pt x="5754" y="8087"/>
                </a:moveTo>
                <a:cubicBezTo>
                  <a:pt x="6106" y="8087"/>
                  <a:pt x="6406" y="8551"/>
                  <a:pt x="6061" y="8870"/>
                </a:cubicBezTo>
                <a:lnTo>
                  <a:pt x="5001" y="9929"/>
                </a:lnTo>
                <a:cubicBezTo>
                  <a:pt x="4912" y="10025"/>
                  <a:pt x="4796" y="10072"/>
                  <a:pt x="4679" y="10072"/>
                </a:cubicBezTo>
                <a:cubicBezTo>
                  <a:pt x="4563" y="10072"/>
                  <a:pt x="4447" y="10025"/>
                  <a:pt x="4358" y="9929"/>
                </a:cubicBezTo>
                <a:lnTo>
                  <a:pt x="4370" y="9929"/>
                </a:lnTo>
                <a:cubicBezTo>
                  <a:pt x="4203" y="9763"/>
                  <a:pt x="4203" y="9477"/>
                  <a:pt x="4370" y="9298"/>
                </a:cubicBezTo>
                <a:lnTo>
                  <a:pt x="5430" y="8239"/>
                </a:lnTo>
                <a:cubicBezTo>
                  <a:pt x="5531" y="8132"/>
                  <a:pt x="5645" y="8087"/>
                  <a:pt x="5754" y="8087"/>
                </a:cubicBezTo>
                <a:close/>
                <a:moveTo>
                  <a:pt x="3215" y="940"/>
                </a:moveTo>
                <a:lnTo>
                  <a:pt x="6180" y="2750"/>
                </a:lnTo>
                <a:lnTo>
                  <a:pt x="5239" y="3655"/>
                </a:lnTo>
                <a:cubicBezTo>
                  <a:pt x="4715" y="4167"/>
                  <a:pt x="4715" y="5000"/>
                  <a:pt x="5215" y="5512"/>
                </a:cubicBezTo>
                <a:cubicBezTo>
                  <a:pt x="5474" y="5777"/>
                  <a:pt x="5815" y="5908"/>
                  <a:pt x="6156" y="5908"/>
                </a:cubicBezTo>
                <a:cubicBezTo>
                  <a:pt x="6488" y="5908"/>
                  <a:pt x="6820" y="5783"/>
                  <a:pt x="7073" y="5536"/>
                </a:cubicBezTo>
                <a:lnTo>
                  <a:pt x="7370" y="5238"/>
                </a:lnTo>
                <a:lnTo>
                  <a:pt x="9728" y="7596"/>
                </a:lnTo>
                <a:lnTo>
                  <a:pt x="9811" y="7679"/>
                </a:lnTo>
                <a:cubicBezTo>
                  <a:pt x="9966" y="7822"/>
                  <a:pt x="9966" y="8048"/>
                  <a:pt x="9811" y="8191"/>
                </a:cubicBezTo>
                <a:lnTo>
                  <a:pt x="9811" y="8203"/>
                </a:lnTo>
                <a:cubicBezTo>
                  <a:pt x="9734" y="8274"/>
                  <a:pt x="9638" y="8310"/>
                  <a:pt x="9545" y="8310"/>
                </a:cubicBezTo>
                <a:cubicBezTo>
                  <a:pt x="9451" y="8310"/>
                  <a:pt x="9359" y="8274"/>
                  <a:pt x="9287" y="8203"/>
                </a:cubicBezTo>
                <a:lnTo>
                  <a:pt x="9275" y="8191"/>
                </a:lnTo>
                <a:cubicBezTo>
                  <a:pt x="9188" y="8079"/>
                  <a:pt x="9081" y="8033"/>
                  <a:pt x="8977" y="8033"/>
                </a:cubicBezTo>
                <a:cubicBezTo>
                  <a:pt x="8671" y="8033"/>
                  <a:pt x="8390" y="8431"/>
                  <a:pt x="8692" y="8715"/>
                </a:cubicBezTo>
                <a:cubicBezTo>
                  <a:pt x="8935" y="9023"/>
                  <a:pt x="8672" y="9405"/>
                  <a:pt x="8357" y="9405"/>
                </a:cubicBezTo>
                <a:cubicBezTo>
                  <a:pt x="8271" y="9405"/>
                  <a:pt x="8181" y="9377"/>
                  <a:pt x="8097" y="9310"/>
                </a:cubicBezTo>
                <a:cubicBezTo>
                  <a:pt x="8019" y="9233"/>
                  <a:pt x="7921" y="9194"/>
                  <a:pt x="7823" y="9194"/>
                </a:cubicBezTo>
                <a:cubicBezTo>
                  <a:pt x="7725" y="9194"/>
                  <a:pt x="7626" y="9233"/>
                  <a:pt x="7549" y="9310"/>
                </a:cubicBezTo>
                <a:cubicBezTo>
                  <a:pt x="7394" y="9465"/>
                  <a:pt x="7394" y="9715"/>
                  <a:pt x="7549" y="9870"/>
                </a:cubicBezTo>
                <a:cubicBezTo>
                  <a:pt x="7842" y="10097"/>
                  <a:pt x="7474" y="10572"/>
                  <a:pt x="7166" y="10572"/>
                </a:cubicBezTo>
                <a:cubicBezTo>
                  <a:pt x="7087" y="10572"/>
                  <a:pt x="7012" y="10541"/>
                  <a:pt x="6954" y="10465"/>
                </a:cubicBezTo>
                <a:lnTo>
                  <a:pt x="6263" y="9775"/>
                </a:lnTo>
                <a:lnTo>
                  <a:pt x="6620" y="9417"/>
                </a:lnTo>
                <a:cubicBezTo>
                  <a:pt x="7346" y="8679"/>
                  <a:pt x="6894" y="7429"/>
                  <a:pt x="5858" y="7334"/>
                </a:cubicBezTo>
                <a:cubicBezTo>
                  <a:pt x="5846" y="7060"/>
                  <a:pt x="5739" y="6798"/>
                  <a:pt x="5537" y="6608"/>
                </a:cubicBezTo>
                <a:lnTo>
                  <a:pt x="5441" y="6500"/>
                </a:lnTo>
                <a:cubicBezTo>
                  <a:pt x="5239" y="6298"/>
                  <a:pt x="4965" y="6179"/>
                  <a:pt x="4679" y="6155"/>
                </a:cubicBezTo>
                <a:cubicBezTo>
                  <a:pt x="4668" y="5881"/>
                  <a:pt x="4549" y="5619"/>
                  <a:pt x="4358" y="5417"/>
                </a:cubicBezTo>
                <a:lnTo>
                  <a:pt x="4263" y="5322"/>
                </a:lnTo>
                <a:cubicBezTo>
                  <a:pt x="4019" y="5084"/>
                  <a:pt x="3703" y="4964"/>
                  <a:pt x="3389" y="4964"/>
                </a:cubicBezTo>
                <a:cubicBezTo>
                  <a:pt x="3075" y="4964"/>
                  <a:pt x="2763" y="5084"/>
                  <a:pt x="2524" y="5322"/>
                </a:cubicBezTo>
                <a:lnTo>
                  <a:pt x="2203" y="5643"/>
                </a:lnTo>
                <a:lnTo>
                  <a:pt x="929" y="3238"/>
                </a:lnTo>
                <a:lnTo>
                  <a:pt x="3215" y="940"/>
                </a:lnTo>
                <a:close/>
                <a:moveTo>
                  <a:pt x="10246" y="0"/>
                </a:moveTo>
                <a:cubicBezTo>
                  <a:pt x="10175" y="0"/>
                  <a:pt x="10102" y="19"/>
                  <a:pt x="10037" y="59"/>
                </a:cubicBezTo>
                <a:lnTo>
                  <a:pt x="7930" y="1321"/>
                </a:lnTo>
                <a:cubicBezTo>
                  <a:pt x="7549" y="1488"/>
                  <a:pt x="7192" y="1726"/>
                  <a:pt x="6894" y="2024"/>
                </a:cubicBezTo>
                <a:lnTo>
                  <a:pt x="6727" y="2178"/>
                </a:lnTo>
                <a:lnTo>
                  <a:pt x="3346" y="131"/>
                </a:lnTo>
                <a:cubicBezTo>
                  <a:pt x="3281" y="91"/>
                  <a:pt x="3208" y="72"/>
                  <a:pt x="3136" y="72"/>
                </a:cubicBezTo>
                <a:cubicBezTo>
                  <a:pt x="3035" y="72"/>
                  <a:pt x="2934" y="109"/>
                  <a:pt x="2858" y="178"/>
                </a:cubicBezTo>
                <a:lnTo>
                  <a:pt x="155" y="2893"/>
                </a:lnTo>
                <a:cubicBezTo>
                  <a:pt x="24" y="3012"/>
                  <a:pt x="0" y="3202"/>
                  <a:pt x="84" y="3357"/>
                </a:cubicBezTo>
                <a:lnTo>
                  <a:pt x="1608" y="6215"/>
                </a:lnTo>
                <a:lnTo>
                  <a:pt x="1441" y="6381"/>
                </a:lnTo>
                <a:cubicBezTo>
                  <a:pt x="679" y="7143"/>
                  <a:pt x="1191" y="8441"/>
                  <a:pt x="2263" y="8477"/>
                </a:cubicBezTo>
                <a:cubicBezTo>
                  <a:pt x="2286" y="9120"/>
                  <a:pt x="2810" y="9644"/>
                  <a:pt x="3453" y="9667"/>
                </a:cubicBezTo>
                <a:cubicBezTo>
                  <a:pt x="3485" y="10386"/>
                  <a:pt x="4074" y="10848"/>
                  <a:pt x="4688" y="10848"/>
                </a:cubicBezTo>
                <a:cubicBezTo>
                  <a:pt x="4990" y="10848"/>
                  <a:pt x="5298" y="10736"/>
                  <a:pt x="5549" y="10489"/>
                </a:cubicBezTo>
                <a:lnTo>
                  <a:pt x="5692" y="10346"/>
                </a:lnTo>
                <a:lnTo>
                  <a:pt x="6382" y="11025"/>
                </a:lnTo>
                <a:cubicBezTo>
                  <a:pt x="6608" y="11251"/>
                  <a:pt x="6918" y="11382"/>
                  <a:pt x="7239" y="11382"/>
                </a:cubicBezTo>
                <a:cubicBezTo>
                  <a:pt x="7882" y="11382"/>
                  <a:pt x="8406" y="10870"/>
                  <a:pt x="8430" y="10227"/>
                </a:cubicBezTo>
                <a:cubicBezTo>
                  <a:pt x="8740" y="10215"/>
                  <a:pt x="9025" y="10084"/>
                  <a:pt x="9240" y="9870"/>
                </a:cubicBezTo>
                <a:cubicBezTo>
                  <a:pt x="9442" y="9667"/>
                  <a:pt x="9573" y="9394"/>
                  <a:pt x="9585" y="9096"/>
                </a:cubicBezTo>
                <a:cubicBezTo>
                  <a:pt x="10454" y="9060"/>
                  <a:pt x="10966" y="8108"/>
                  <a:pt x="10525" y="7358"/>
                </a:cubicBezTo>
                <a:lnTo>
                  <a:pt x="11299" y="6619"/>
                </a:lnTo>
                <a:cubicBezTo>
                  <a:pt x="11668" y="6274"/>
                  <a:pt x="11966" y="5846"/>
                  <a:pt x="12157" y="5381"/>
                </a:cubicBezTo>
                <a:lnTo>
                  <a:pt x="13323" y="3274"/>
                </a:lnTo>
                <a:cubicBezTo>
                  <a:pt x="13407" y="3119"/>
                  <a:pt x="13371" y="2929"/>
                  <a:pt x="13252" y="2809"/>
                </a:cubicBezTo>
                <a:lnTo>
                  <a:pt x="13240" y="2809"/>
                </a:lnTo>
                <a:lnTo>
                  <a:pt x="10514" y="107"/>
                </a:lnTo>
                <a:cubicBezTo>
                  <a:pt x="10444" y="37"/>
                  <a:pt x="10347" y="0"/>
                  <a:pt x="10246"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241" name="Google Shape;2241;p93"/>
          <p:cNvSpPr/>
          <p:nvPr/>
        </p:nvSpPr>
        <p:spPr>
          <a:xfrm>
            <a:off x="5153030" y="2623069"/>
            <a:ext cx="799192" cy="755752"/>
          </a:xfrm>
          <a:custGeom>
            <a:rect b="b" l="l" r="r" t="t"/>
            <a:pathLst>
              <a:path extrusionOk="0" h="13309" w="14074">
                <a:moveTo>
                  <a:pt x="7409" y="758"/>
                </a:moveTo>
                <a:cubicBezTo>
                  <a:pt x="8100" y="758"/>
                  <a:pt x="8791" y="1124"/>
                  <a:pt x="9132" y="1855"/>
                </a:cubicBezTo>
                <a:cubicBezTo>
                  <a:pt x="9196" y="2000"/>
                  <a:pt x="9335" y="2083"/>
                  <a:pt x="9487" y="2083"/>
                </a:cubicBezTo>
                <a:cubicBezTo>
                  <a:pt x="9535" y="2083"/>
                  <a:pt x="9584" y="2075"/>
                  <a:pt x="9632" y="2057"/>
                </a:cubicBezTo>
                <a:cubicBezTo>
                  <a:pt x="9858" y="1962"/>
                  <a:pt x="10109" y="1915"/>
                  <a:pt x="10359" y="1915"/>
                </a:cubicBezTo>
                <a:cubicBezTo>
                  <a:pt x="11644" y="1915"/>
                  <a:pt x="12573" y="3284"/>
                  <a:pt x="12097" y="4486"/>
                </a:cubicBezTo>
                <a:cubicBezTo>
                  <a:pt x="12025" y="4665"/>
                  <a:pt x="12109" y="4879"/>
                  <a:pt x="12287" y="4963"/>
                </a:cubicBezTo>
                <a:cubicBezTo>
                  <a:pt x="12906" y="5296"/>
                  <a:pt x="13299" y="5939"/>
                  <a:pt x="13299" y="6641"/>
                </a:cubicBezTo>
                <a:cubicBezTo>
                  <a:pt x="13299" y="7701"/>
                  <a:pt x="12442" y="8570"/>
                  <a:pt x="11371" y="8570"/>
                </a:cubicBezTo>
                <a:lnTo>
                  <a:pt x="6930" y="8570"/>
                </a:lnTo>
                <a:cubicBezTo>
                  <a:pt x="7287" y="8201"/>
                  <a:pt x="7513" y="7725"/>
                  <a:pt x="7596" y="7225"/>
                </a:cubicBezTo>
                <a:lnTo>
                  <a:pt x="9418" y="7225"/>
                </a:lnTo>
                <a:cubicBezTo>
                  <a:pt x="11299" y="7141"/>
                  <a:pt x="11299" y="4474"/>
                  <a:pt x="9418" y="4391"/>
                </a:cubicBezTo>
                <a:cubicBezTo>
                  <a:pt x="9096" y="4391"/>
                  <a:pt x="8870" y="4772"/>
                  <a:pt x="9168" y="5105"/>
                </a:cubicBezTo>
                <a:cubicBezTo>
                  <a:pt x="9209" y="5147"/>
                  <a:pt x="9269" y="5179"/>
                  <a:pt x="9330" y="5179"/>
                </a:cubicBezTo>
                <a:cubicBezTo>
                  <a:pt x="9340" y="5179"/>
                  <a:pt x="9349" y="5178"/>
                  <a:pt x="9358" y="5177"/>
                </a:cubicBezTo>
                <a:cubicBezTo>
                  <a:pt x="9378" y="5175"/>
                  <a:pt x="9397" y="5174"/>
                  <a:pt x="9416" y="5174"/>
                </a:cubicBezTo>
                <a:cubicBezTo>
                  <a:pt x="9924" y="5174"/>
                  <a:pt x="10306" y="5780"/>
                  <a:pt x="9858" y="6308"/>
                </a:cubicBezTo>
                <a:cubicBezTo>
                  <a:pt x="9775" y="6391"/>
                  <a:pt x="9668" y="6439"/>
                  <a:pt x="9561" y="6439"/>
                </a:cubicBezTo>
                <a:lnTo>
                  <a:pt x="7596" y="6439"/>
                </a:lnTo>
                <a:cubicBezTo>
                  <a:pt x="7406" y="5225"/>
                  <a:pt x="6358" y="4308"/>
                  <a:pt x="5120" y="4308"/>
                </a:cubicBezTo>
                <a:cubicBezTo>
                  <a:pt x="5112" y="4307"/>
                  <a:pt x="5104" y="4307"/>
                  <a:pt x="5096" y="4307"/>
                </a:cubicBezTo>
                <a:cubicBezTo>
                  <a:pt x="4905" y="4307"/>
                  <a:pt x="4749" y="4446"/>
                  <a:pt x="4715" y="4629"/>
                </a:cubicBezTo>
                <a:cubicBezTo>
                  <a:pt x="4679" y="4867"/>
                  <a:pt x="4858" y="5082"/>
                  <a:pt x="5108" y="5082"/>
                </a:cubicBezTo>
                <a:cubicBezTo>
                  <a:pt x="7418" y="5177"/>
                  <a:pt x="7418" y="8475"/>
                  <a:pt x="5108" y="8570"/>
                </a:cubicBezTo>
                <a:lnTo>
                  <a:pt x="3441" y="8570"/>
                </a:lnTo>
                <a:cubicBezTo>
                  <a:pt x="2917" y="8570"/>
                  <a:pt x="2429" y="8356"/>
                  <a:pt x="2072" y="7999"/>
                </a:cubicBezTo>
                <a:cubicBezTo>
                  <a:pt x="1143" y="7094"/>
                  <a:pt x="1453" y="5498"/>
                  <a:pt x="2608" y="4974"/>
                </a:cubicBezTo>
                <a:cubicBezTo>
                  <a:pt x="2798" y="4891"/>
                  <a:pt x="2881" y="4677"/>
                  <a:pt x="2810" y="4486"/>
                </a:cubicBezTo>
                <a:cubicBezTo>
                  <a:pt x="2312" y="3196"/>
                  <a:pt x="3315" y="1914"/>
                  <a:pt x="4559" y="1914"/>
                </a:cubicBezTo>
                <a:cubicBezTo>
                  <a:pt x="4773" y="1914"/>
                  <a:pt x="4994" y="1952"/>
                  <a:pt x="5215" y="2034"/>
                </a:cubicBezTo>
                <a:cubicBezTo>
                  <a:pt x="5258" y="2050"/>
                  <a:pt x="5303" y="2057"/>
                  <a:pt x="5347" y="2057"/>
                </a:cubicBezTo>
                <a:cubicBezTo>
                  <a:pt x="5496" y="2057"/>
                  <a:pt x="5639" y="1969"/>
                  <a:pt x="5703" y="1831"/>
                </a:cubicBezTo>
                <a:cubicBezTo>
                  <a:pt x="6046" y="1115"/>
                  <a:pt x="6728" y="758"/>
                  <a:pt x="7409" y="758"/>
                </a:cubicBezTo>
                <a:close/>
                <a:moveTo>
                  <a:pt x="12311" y="9213"/>
                </a:moveTo>
                <a:lnTo>
                  <a:pt x="12311" y="9666"/>
                </a:lnTo>
                <a:cubicBezTo>
                  <a:pt x="12311" y="10356"/>
                  <a:pt x="11752" y="10916"/>
                  <a:pt x="11061" y="10916"/>
                </a:cubicBezTo>
                <a:lnTo>
                  <a:pt x="9442" y="10916"/>
                </a:lnTo>
                <a:cubicBezTo>
                  <a:pt x="8525" y="10904"/>
                  <a:pt x="7739" y="10273"/>
                  <a:pt x="7549" y="9380"/>
                </a:cubicBezTo>
                <a:lnTo>
                  <a:pt x="11371" y="9380"/>
                </a:lnTo>
                <a:cubicBezTo>
                  <a:pt x="11692" y="9380"/>
                  <a:pt x="12002" y="9320"/>
                  <a:pt x="12311" y="9213"/>
                </a:cubicBezTo>
                <a:close/>
                <a:moveTo>
                  <a:pt x="10692" y="11690"/>
                </a:moveTo>
                <a:lnTo>
                  <a:pt x="10692" y="12559"/>
                </a:lnTo>
                <a:lnTo>
                  <a:pt x="10311" y="12559"/>
                </a:lnTo>
                <a:cubicBezTo>
                  <a:pt x="10085" y="12547"/>
                  <a:pt x="9906" y="12368"/>
                  <a:pt x="9918" y="12154"/>
                </a:cubicBezTo>
                <a:lnTo>
                  <a:pt x="9918" y="11690"/>
                </a:lnTo>
                <a:close/>
                <a:moveTo>
                  <a:pt x="7407" y="1"/>
                </a:moveTo>
                <a:cubicBezTo>
                  <a:pt x="6539" y="1"/>
                  <a:pt x="5672" y="405"/>
                  <a:pt x="5156" y="1212"/>
                </a:cubicBezTo>
                <a:cubicBezTo>
                  <a:pt x="4953" y="1176"/>
                  <a:pt x="4751" y="1153"/>
                  <a:pt x="4536" y="1153"/>
                </a:cubicBezTo>
                <a:cubicBezTo>
                  <a:pt x="2858" y="1153"/>
                  <a:pt x="1560" y="2808"/>
                  <a:pt x="1977" y="4439"/>
                </a:cubicBezTo>
                <a:cubicBezTo>
                  <a:pt x="1655" y="4641"/>
                  <a:pt x="1381" y="4915"/>
                  <a:pt x="1179" y="5225"/>
                </a:cubicBezTo>
                <a:cubicBezTo>
                  <a:pt x="0" y="6999"/>
                  <a:pt x="1322" y="9356"/>
                  <a:pt x="3441" y="9356"/>
                </a:cubicBezTo>
                <a:lnTo>
                  <a:pt x="6751" y="9356"/>
                </a:lnTo>
                <a:cubicBezTo>
                  <a:pt x="6930" y="10570"/>
                  <a:pt x="7906" y="11523"/>
                  <a:pt x="9144" y="11654"/>
                </a:cubicBezTo>
                <a:lnTo>
                  <a:pt x="9144" y="12130"/>
                </a:lnTo>
                <a:cubicBezTo>
                  <a:pt x="9144" y="12785"/>
                  <a:pt x="9668" y="13309"/>
                  <a:pt x="10323" y="13309"/>
                </a:cubicBezTo>
                <a:lnTo>
                  <a:pt x="11097" y="13309"/>
                </a:lnTo>
                <a:cubicBezTo>
                  <a:pt x="11311" y="13309"/>
                  <a:pt x="11478" y="13130"/>
                  <a:pt x="11478" y="12916"/>
                </a:cubicBezTo>
                <a:lnTo>
                  <a:pt x="11478" y="11630"/>
                </a:lnTo>
                <a:cubicBezTo>
                  <a:pt x="12418" y="11440"/>
                  <a:pt x="13085" y="10618"/>
                  <a:pt x="13085" y="9666"/>
                </a:cubicBezTo>
                <a:lnTo>
                  <a:pt x="13085" y="8737"/>
                </a:lnTo>
                <a:cubicBezTo>
                  <a:pt x="13157" y="8689"/>
                  <a:pt x="13216" y="8630"/>
                  <a:pt x="13276" y="8570"/>
                </a:cubicBezTo>
                <a:cubicBezTo>
                  <a:pt x="13788" y="8058"/>
                  <a:pt x="14073" y="7368"/>
                  <a:pt x="14061" y="6653"/>
                </a:cubicBezTo>
                <a:lnTo>
                  <a:pt x="14061" y="6641"/>
                </a:lnTo>
                <a:cubicBezTo>
                  <a:pt x="14073" y="5772"/>
                  <a:pt x="13633" y="4951"/>
                  <a:pt x="12918" y="4451"/>
                </a:cubicBezTo>
                <a:cubicBezTo>
                  <a:pt x="13323" y="2784"/>
                  <a:pt x="12085" y="1176"/>
                  <a:pt x="10370" y="1153"/>
                </a:cubicBezTo>
                <a:cubicBezTo>
                  <a:pt x="10132" y="1153"/>
                  <a:pt x="9894" y="1176"/>
                  <a:pt x="9668" y="1236"/>
                </a:cubicBezTo>
                <a:cubicBezTo>
                  <a:pt x="9154" y="411"/>
                  <a:pt x="8280" y="1"/>
                  <a:pt x="7407"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grpSp>
        <p:nvGrpSpPr>
          <p:cNvPr id="2242" name="Google Shape;2242;p93"/>
          <p:cNvGrpSpPr/>
          <p:nvPr/>
        </p:nvGrpSpPr>
        <p:grpSpPr>
          <a:xfrm>
            <a:off x="10927553" y="2623751"/>
            <a:ext cx="766257" cy="755070"/>
            <a:chOff x="5463777" y="1311875"/>
            <a:chExt cx="383128" cy="377535"/>
          </a:xfrm>
        </p:grpSpPr>
        <p:sp>
          <p:nvSpPr>
            <p:cNvPr id="2243" name="Google Shape;2243;p93"/>
            <p:cNvSpPr/>
            <p:nvPr/>
          </p:nvSpPr>
          <p:spPr>
            <a:xfrm>
              <a:off x="5463777" y="1311875"/>
              <a:ext cx="383128" cy="377535"/>
            </a:xfrm>
            <a:custGeom>
              <a:rect b="b" l="l" r="r" t="t"/>
              <a:pathLst>
                <a:path extrusionOk="0" h="13297" w="13494">
                  <a:moveTo>
                    <a:pt x="387" y="1"/>
                  </a:moveTo>
                  <a:cubicBezTo>
                    <a:pt x="200" y="1"/>
                    <a:pt x="12" y="123"/>
                    <a:pt x="0" y="367"/>
                  </a:cubicBezTo>
                  <a:lnTo>
                    <a:pt x="0" y="12904"/>
                  </a:lnTo>
                  <a:cubicBezTo>
                    <a:pt x="0" y="13118"/>
                    <a:pt x="179" y="13297"/>
                    <a:pt x="393" y="13297"/>
                  </a:cubicBezTo>
                  <a:lnTo>
                    <a:pt x="12942" y="13297"/>
                  </a:lnTo>
                  <a:cubicBezTo>
                    <a:pt x="13431" y="13261"/>
                    <a:pt x="13431" y="12547"/>
                    <a:pt x="12942" y="12511"/>
                  </a:cubicBezTo>
                  <a:lnTo>
                    <a:pt x="786" y="12511"/>
                  </a:lnTo>
                  <a:lnTo>
                    <a:pt x="786" y="11630"/>
                  </a:lnTo>
                  <a:lnTo>
                    <a:pt x="5430" y="11630"/>
                  </a:lnTo>
                  <a:cubicBezTo>
                    <a:pt x="9132" y="11630"/>
                    <a:pt x="12180" y="8737"/>
                    <a:pt x="12395" y="5046"/>
                  </a:cubicBezTo>
                  <a:lnTo>
                    <a:pt x="12490" y="3212"/>
                  </a:lnTo>
                  <a:lnTo>
                    <a:pt x="12645" y="3391"/>
                  </a:lnTo>
                  <a:cubicBezTo>
                    <a:pt x="12731" y="3492"/>
                    <a:pt x="12832" y="3533"/>
                    <a:pt x="12930" y="3533"/>
                  </a:cubicBezTo>
                  <a:cubicBezTo>
                    <a:pt x="13227" y="3533"/>
                    <a:pt x="13494" y="3153"/>
                    <a:pt x="13216" y="2867"/>
                  </a:cubicBezTo>
                  <a:lnTo>
                    <a:pt x="12431" y="1986"/>
                  </a:lnTo>
                  <a:cubicBezTo>
                    <a:pt x="12355" y="1904"/>
                    <a:pt x="12252" y="1862"/>
                    <a:pt x="12148" y="1862"/>
                  </a:cubicBezTo>
                  <a:cubicBezTo>
                    <a:pt x="12055" y="1862"/>
                    <a:pt x="11961" y="1895"/>
                    <a:pt x="11883" y="1962"/>
                  </a:cubicBezTo>
                  <a:lnTo>
                    <a:pt x="11049" y="2700"/>
                  </a:lnTo>
                  <a:cubicBezTo>
                    <a:pt x="10741" y="2971"/>
                    <a:pt x="10998" y="3389"/>
                    <a:pt x="11312" y="3389"/>
                  </a:cubicBezTo>
                  <a:cubicBezTo>
                    <a:pt x="11398" y="3389"/>
                    <a:pt x="11489" y="3358"/>
                    <a:pt x="11573" y="3284"/>
                  </a:cubicBezTo>
                  <a:lnTo>
                    <a:pt x="11704" y="3165"/>
                  </a:lnTo>
                  <a:lnTo>
                    <a:pt x="11609" y="4998"/>
                  </a:lnTo>
                  <a:cubicBezTo>
                    <a:pt x="11418" y="8284"/>
                    <a:pt x="8704" y="10844"/>
                    <a:pt x="5430" y="10844"/>
                  </a:cubicBezTo>
                  <a:lnTo>
                    <a:pt x="774" y="10844"/>
                  </a:lnTo>
                  <a:lnTo>
                    <a:pt x="774" y="367"/>
                  </a:lnTo>
                  <a:cubicBezTo>
                    <a:pt x="762" y="123"/>
                    <a:pt x="575" y="1"/>
                    <a:pt x="387"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244" name="Google Shape;2244;p93"/>
            <p:cNvSpPr/>
            <p:nvPr/>
          </p:nvSpPr>
          <p:spPr>
            <a:xfrm>
              <a:off x="5508722" y="1341631"/>
              <a:ext cx="241081" cy="240626"/>
            </a:xfrm>
            <a:custGeom>
              <a:rect b="b" l="l" r="r" t="t"/>
              <a:pathLst>
                <a:path extrusionOk="0" h="8475" w="8491">
                  <a:moveTo>
                    <a:pt x="4644" y="783"/>
                  </a:moveTo>
                  <a:cubicBezTo>
                    <a:pt x="6252" y="974"/>
                    <a:pt x="7514" y="2236"/>
                    <a:pt x="7704" y="3843"/>
                  </a:cubicBezTo>
                  <a:lnTo>
                    <a:pt x="7514" y="3843"/>
                  </a:lnTo>
                  <a:cubicBezTo>
                    <a:pt x="7002" y="3843"/>
                    <a:pt x="7002" y="4617"/>
                    <a:pt x="7514" y="4617"/>
                  </a:cubicBezTo>
                  <a:lnTo>
                    <a:pt x="7704" y="4617"/>
                  </a:lnTo>
                  <a:cubicBezTo>
                    <a:pt x="7526" y="6224"/>
                    <a:pt x="6252" y="7486"/>
                    <a:pt x="4644" y="7677"/>
                  </a:cubicBezTo>
                  <a:lnTo>
                    <a:pt x="4644" y="7486"/>
                  </a:lnTo>
                  <a:cubicBezTo>
                    <a:pt x="4632" y="7242"/>
                    <a:pt x="4445" y="7120"/>
                    <a:pt x="4257" y="7120"/>
                  </a:cubicBezTo>
                  <a:cubicBezTo>
                    <a:pt x="4070" y="7120"/>
                    <a:pt x="3882" y="7242"/>
                    <a:pt x="3870" y="7486"/>
                  </a:cubicBezTo>
                  <a:lnTo>
                    <a:pt x="3870" y="7677"/>
                  </a:lnTo>
                  <a:cubicBezTo>
                    <a:pt x="2263" y="7486"/>
                    <a:pt x="1001" y="6224"/>
                    <a:pt x="811" y="4617"/>
                  </a:cubicBezTo>
                  <a:lnTo>
                    <a:pt x="1001" y="4617"/>
                  </a:lnTo>
                  <a:cubicBezTo>
                    <a:pt x="1525" y="4617"/>
                    <a:pt x="1525" y="3843"/>
                    <a:pt x="1001" y="3843"/>
                  </a:cubicBezTo>
                  <a:lnTo>
                    <a:pt x="811" y="3843"/>
                  </a:lnTo>
                  <a:cubicBezTo>
                    <a:pt x="1001" y="2236"/>
                    <a:pt x="2263" y="974"/>
                    <a:pt x="3859" y="783"/>
                  </a:cubicBezTo>
                  <a:lnTo>
                    <a:pt x="3859" y="974"/>
                  </a:lnTo>
                  <a:cubicBezTo>
                    <a:pt x="3876" y="1218"/>
                    <a:pt x="4064" y="1340"/>
                    <a:pt x="4251" y="1340"/>
                  </a:cubicBezTo>
                  <a:cubicBezTo>
                    <a:pt x="4439" y="1340"/>
                    <a:pt x="4626" y="1218"/>
                    <a:pt x="4644" y="974"/>
                  </a:cubicBezTo>
                  <a:lnTo>
                    <a:pt x="4644" y="783"/>
                  </a:lnTo>
                  <a:close/>
                  <a:moveTo>
                    <a:pt x="4241" y="0"/>
                  </a:moveTo>
                  <a:cubicBezTo>
                    <a:pt x="2177" y="0"/>
                    <a:pt x="114" y="1408"/>
                    <a:pt x="1" y="4224"/>
                  </a:cubicBezTo>
                  <a:cubicBezTo>
                    <a:pt x="1" y="6570"/>
                    <a:pt x="1894" y="8463"/>
                    <a:pt x="4240" y="8475"/>
                  </a:cubicBezTo>
                  <a:cubicBezTo>
                    <a:pt x="6585" y="8463"/>
                    <a:pt x="8490" y="6570"/>
                    <a:pt x="8490" y="4224"/>
                  </a:cubicBezTo>
                  <a:cubicBezTo>
                    <a:pt x="8371" y="1408"/>
                    <a:pt x="6305" y="0"/>
                    <a:pt x="4241"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245" name="Google Shape;2245;p93"/>
            <p:cNvSpPr/>
            <p:nvPr/>
          </p:nvSpPr>
          <p:spPr>
            <a:xfrm>
              <a:off x="5579050" y="1411845"/>
              <a:ext cx="82509" cy="100112"/>
            </a:xfrm>
            <a:custGeom>
              <a:rect b="b" l="l" r="r" t="t"/>
              <a:pathLst>
                <a:path extrusionOk="0" h="3526" w="2906">
                  <a:moveTo>
                    <a:pt x="2382" y="1"/>
                  </a:moveTo>
                  <a:cubicBezTo>
                    <a:pt x="1560" y="1"/>
                    <a:pt x="846" y="572"/>
                    <a:pt x="655" y="1370"/>
                  </a:cubicBezTo>
                  <a:lnTo>
                    <a:pt x="524" y="1370"/>
                  </a:lnTo>
                  <a:cubicBezTo>
                    <a:pt x="0" y="1370"/>
                    <a:pt x="0" y="2156"/>
                    <a:pt x="524" y="2156"/>
                  </a:cubicBezTo>
                  <a:lnTo>
                    <a:pt x="667" y="2156"/>
                  </a:lnTo>
                  <a:cubicBezTo>
                    <a:pt x="846" y="2954"/>
                    <a:pt x="1548" y="3513"/>
                    <a:pt x="2370" y="3525"/>
                  </a:cubicBezTo>
                  <a:cubicBezTo>
                    <a:pt x="2560" y="3525"/>
                    <a:pt x="2739" y="3382"/>
                    <a:pt x="2763" y="3192"/>
                  </a:cubicBezTo>
                  <a:cubicBezTo>
                    <a:pt x="2798" y="2965"/>
                    <a:pt x="2620" y="2751"/>
                    <a:pt x="2382" y="2751"/>
                  </a:cubicBezTo>
                  <a:cubicBezTo>
                    <a:pt x="1989" y="2751"/>
                    <a:pt x="1632" y="2513"/>
                    <a:pt x="1477" y="2156"/>
                  </a:cubicBezTo>
                  <a:lnTo>
                    <a:pt x="2382" y="2156"/>
                  </a:lnTo>
                  <a:cubicBezTo>
                    <a:pt x="2906" y="2156"/>
                    <a:pt x="2906" y="1370"/>
                    <a:pt x="2382" y="1370"/>
                  </a:cubicBezTo>
                  <a:lnTo>
                    <a:pt x="1477" y="1370"/>
                  </a:lnTo>
                  <a:cubicBezTo>
                    <a:pt x="1632" y="1013"/>
                    <a:pt x="1977" y="787"/>
                    <a:pt x="2370" y="775"/>
                  </a:cubicBezTo>
                  <a:cubicBezTo>
                    <a:pt x="2377" y="775"/>
                    <a:pt x="2384" y="775"/>
                    <a:pt x="2392" y="775"/>
                  </a:cubicBezTo>
                  <a:cubicBezTo>
                    <a:pt x="2584" y="775"/>
                    <a:pt x="2740" y="625"/>
                    <a:pt x="2763" y="441"/>
                  </a:cubicBezTo>
                  <a:cubicBezTo>
                    <a:pt x="2798" y="203"/>
                    <a:pt x="2620" y="1"/>
                    <a:pt x="2382"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grpSp>
      <p:grpSp>
        <p:nvGrpSpPr>
          <p:cNvPr id="2246" name="Google Shape;2246;p93"/>
          <p:cNvGrpSpPr/>
          <p:nvPr/>
        </p:nvGrpSpPr>
        <p:grpSpPr>
          <a:xfrm>
            <a:off x="9546258" y="2622388"/>
            <a:ext cx="652516" cy="756433"/>
            <a:chOff x="4773129" y="1311194"/>
            <a:chExt cx="326258" cy="378216"/>
          </a:xfrm>
        </p:grpSpPr>
        <p:sp>
          <p:nvSpPr>
            <p:cNvPr id="2247" name="Google Shape;2247;p93"/>
            <p:cNvSpPr/>
            <p:nvPr/>
          </p:nvSpPr>
          <p:spPr>
            <a:xfrm>
              <a:off x="4773129" y="1311194"/>
              <a:ext cx="326258" cy="378216"/>
            </a:xfrm>
            <a:custGeom>
              <a:rect b="b" l="l" r="r" t="t"/>
              <a:pathLst>
                <a:path extrusionOk="0" h="13321" w="11491">
                  <a:moveTo>
                    <a:pt x="5752" y="819"/>
                  </a:moveTo>
                  <a:lnTo>
                    <a:pt x="9788" y="2760"/>
                  </a:lnTo>
                  <a:lnTo>
                    <a:pt x="9788" y="3296"/>
                  </a:lnTo>
                  <a:lnTo>
                    <a:pt x="9776" y="3308"/>
                  </a:lnTo>
                  <a:lnTo>
                    <a:pt x="8014" y="3308"/>
                  </a:lnTo>
                  <a:cubicBezTo>
                    <a:pt x="7800" y="3308"/>
                    <a:pt x="7621" y="3474"/>
                    <a:pt x="7621" y="3689"/>
                  </a:cubicBezTo>
                  <a:lnTo>
                    <a:pt x="7621" y="5260"/>
                  </a:lnTo>
                  <a:cubicBezTo>
                    <a:pt x="7035" y="4973"/>
                    <a:pt x="6399" y="4830"/>
                    <a:pt x="5763" y="4830"/>
                  </a:cubicBezTo>
                  <a:cubicBezTo>
                    <a:pt x="5107" y="4830"/>
                    <a:pt x="4451" y="4982"/>
                    <a:pt x="3847" y="5284"/>
                  </a:cubicBezTo>
                  <a:lnTo>
                    <a:pt x="3847" y="3689"/>
                  </a:lnTo>
                  <a:cubicBezTo>
                    <a:pt x="3847" y="3474"/>
                    <a:pt x="3680" y="3308"/>
                    <a:pt x="3466" y="3308"/>
                  </a:cubicBezTo>
                  <a:lnTo>
                    <a:pt x="1739" y="3308"/>
                  </a:lnTo>
                  <a:lnTo>
                    <a:pt x="1739" y="2760"/>
                  </a:lnTo>
                  <a:lnTo>
                    <a:pt x="5752" y="819"/>
                  </a:lnTo>
                  <a:close/>
                  <a:moveTo>
                    <a:pt x="6133" y="5629"/>
                  </a:moveTo>
                  <a:cubicBezTo>
                    <a:pt x="6692" y="5701"/>
                    <a:pt x="7240" y="5891"/>
                    <a:pt x="7704" y="6213"/>
                  </a:cubicBezTo>
                  <a:cubicBezTo>
                    <a:pt x="7740" y="6272"/>
                    <a:pt x="7800" y="6308"/>
                    <a:pt x="7859" y="6332"/>
                  </a:cubicBezTo>
                  <a:cubicBezTo>
                    <a:pt x="8609" y="6903"/>
                    <a:pt x="9085" y="7761"/>
                    <a:pt x="9193" y="8689"/>
                  </a:cubicBezTo>
                  <a:lnTo>
                    <a:pt x="9002" y="8689"/>
                  </a:lnTo>
                  <a:cubicBezTo>
                    <a:pt x="8478" y="8689"/>
                    <a:pt x="8478" y="9463"/>
                    <a:pt x="9002" y="9463"/>
                  </a:cubicBezTo>
                  <a:lnTo>
                    <a:pt x="9193" y="9463"/>
                  </a:lnTo>
                  <a:cubicBezTo>
                    <a:pt x="9002" y="11071"/>
                    <a:pt x="7740" y="12345"/>
                    <a:pt x="6133" y="12523"/>
                  </a:cubicBezTo>
                  <a:lnTo>
                    <a:pt x="6133" y="12333"/>
                  </a:lnTo>
                  <a:cubicBezTo>
                    <a:pt x="6133" y="12077"/>
                    <a:pt x="5936" y="11949"/>
                    <a:pt x="5740" y="11949"/>
                  </a:cubicBezTo>
                  <a:cubicBezTo>
                    <a:pt x="5543" y="11949"/>
                    <a:pt x="5347" y="12077"/>
                    <a:pt x="5347" y="12333"/>
                  </a:cubicBezTo>
                  <a:lnTo>
                    <a:pt x="5347" y="12523"/>
                  </a:lnTo>
                  <a:cubicBezTo>
                    <a:pt x="3751" y="12345"/>
                    <a:pt x="2477" y="11071"/>
                    <a:pt x="2299" y="9463"/>
                  </a:cubicBezTo>
                  <a:lnTo>
                    <a:pt x="2489" y="9463"/>
                  </a:lnTo>
                  <a:cubicBezTo>
                    <a:pt x="3001" y="9463"/>
                    <a:pt x="3001" y="8689"/>
                    <a:pt x="2489" y="8689"/>
                  </a:cubicBezTo>
                  <a:lnTo>
                    <a:pt x="2299" y="8689"/>
                  </a:lnTo>
                  <a:cubicBezTo>
                    <a:pt x="2477" y="7082"/>
                    <a:pt x="3751" y="5820"/>
                    <a:pt x="5347" y="5629"/>
                  </a:cubicBezTo>
                  <a:lnTo>
                    <a:pt x="5347" y="5820"/>
                  </a:lnTo>
                  <a:cubicBezTo>
                    <a:pt x="5353" y="6082"/>
                    <a:pt x="5549" y="6213"/>
                    <a:pt x="5744" y="6213"/>
                  </a:cubicBezTo>
                  <a:cubicBezTo>
                    <a:pt x="5939" y="6213"/>
                    <a:pt x="6133" y="6082"/>
                    <a:pt x="6133" y="5820"/>
                  </a:cubicBezTo>
                  <a:lnTo>
                    <a:pt x="6133" y="5629"/>
                  </a:lnTo>
                  <a:close/>
                  <a:moveTo>
                    <a:pt x="5740" y="1"/>
                  </a:moveTo>
                  <a:cubicBezTo>
                    <a:pt x="5683" y="1"/>
                    <a:pt x="5627" y="16"/>
                    <a:pt x="5573" y="45"/>
                  </a:cubicBezTo>
                  <a:lnTo>
                    <a:pt x="1180" y="2153"/>
                  </a:lnTo>
                  <a:cubicBezTo>
                    <a:pt x="1037" y="2224"/>
                    <a:pt x="953" y="2355"/>
                    <a:pt x="953" y="2510"/>
                  </a:cubicBezTo>
                  <a:lnTo>
                    <a:pt x="953" y="3689"/>
                  </a:lnTo>
                  <a:cubicBezTo>
                    <a:pt x="953" y="3903"/>
                    <a:pt x="1132" y="4082"/>
                    <a:pt x="1346" y="4082"/>
                  </a:cubicBezTo>
                  <a:lnTo>
                    <a:pt x="3061" y="4082"/>
                  </a:lnTo>
                  <a:lnTo>
                    <a:pt x="3061" y="5784"/>
                  </a:lnTo>
                  <a:cubicBezTo>
                    <a:pt x="1" y="8284"/>
                    <a:pt x="1739" y="13309"/>
                    <a:pt x="5740" y="13321"/>
                  </a:cubicBezTo>
                  <a:cubicBezTo>
                    <a:pt x="9764" y="13309"/>
                    <a:pt x="11490" y="8237"/>
                    <a:pt x="8395" y="5760"/>
                  </a:cubicBezTo>
                  <a:lnTo>
                    <a:pt x="8395" y="4082"/>
                  </a:lnTo>
                  <a:lnTo>
                    <a:pt x="10157" y="4082"/>
                  </a:lnTo>
                  <a:cubicBezTo>
                    <a:pt x="10371" y="4082"/>
                    <a:pt x="10550" y="3903"/>
                    <a:pt x="10550" y="3689"/>
                  </a:cubicBezTo>
                  <a:lnTo>
                    <a:pt x="10550" y="2510"/>
                  </a:lnTo>
                  <a:cubicBezTo>
                    <a:pt x="10550" y="2355"/>
                    <a:pt x="10467" y="2224"/>
                    <a:pt x="10336" y="2153"/>
                  </a:cubicBezTo>
                  <a:lnTo>
                    <a:pt x="5906" y="45"/>
                  </a:lnTo>
                  <a:cubicBezTo>
                    <a:pt x="5853" y="16"/>
                    <a:pt x="5796" y="1"/>
                    <a:pt x="5740"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248" name="Google Shape;2248;p93"/>
            <p:cNvSpPr/>
            <p:nvPr/>
          </p:nvSpPr>
          <p:spPr>
            <a:xfrm>
              <a:off x="4885365" y="1518999"/>
              <a:ext cx="82168" cy="100112"/>
            </a:xfrm>
            <a:custGeom>
              <a:rect b="b" l="l" r="r" t="t"/>
              <a:pathLst>
                <a:path extrusionOk="0" h="3526" w="2894">
                  <a:moveTo>
                    <a:pt x="2392" y="0"/>
                  </a:moveTo>
                  <a:cubicBezTo>
                    <a:pt x="2385" y="0"/>
                    <a:pt x="2377" y="1"/>
                    <a:pt x="2370" y="1"/>
                  </a:cubicBezTo>
                  <a:cubicBezTo>
                    <a:pt x="1549" y="1"/>
                    <a:pt x="834" y="573"/>
                    <a:pt x="656" y="1370"/>
                  </a:cubicBezTo>
                  <a:lnTo>
                    <a:pt x="513" y="1370"/>
                  </a:lnTo>
                  <a:cubicBezTo>
                    <a:pt x="1" y="1370"/>
                    <a:pt x="1" y="2144"/>
                    <a:pt x="513" y="2144"/>
                  </a:cubicBezTo>
                  <a:lnTo>
                    <a:pt x="656" y="2144"/>
                  </a:lnTo>
                  <a:cubicBezTo>
                    <a:pt x="834" y="2954"/>
                    <a:pt x="1549" y="3513"/>
                    <a:pt x="2370" y="3525"/>
                  </a:cubicBezTo>
                  <a:cubicBezTo>
                    <a:pt x="2573" y="3525"/>
                    <a:pt x="2739" y="3371"/>
                    <a:pt x="2763" y="3168"/>
                  </a:cubicBezTo>
                  <a:cubicBezTo>
                    <a:pt x="2787" y="2942"/>
                    <a:pt x="2608" y="2740"/>
                    <a:pt x="2382" y="2740"/>
                  </a:cubicBezTo>
                  <a:cubicBezTo>
                    <a:pt x="1989" y="2740"/>
                    <a:pt x="1632" y="2513"/>
                    <a:pt x="1477" y="2144"/>
                  </a:cubicBezTo>
                  <a:lnTo>
                    <a:pt x="2382" y="2144"/>
                  </a:lnTo>
                  <a:cubicBezTo>
                    <a:pt x="2894" y="2144"/>
                    <a:pt x="2894" y="1370"/>
                    <a:pt x="2382" y="1370"/>
                  </a:cubicBezTo>
                  <a:lnTo>
                    <a:pt x="1477" y="1370"/>
                  </a:lnTo>
                  <a:cubicBezTo>
                    <a:pt x="1632" y="1013"/>
                    <a:pt x="1989" y="775"/>
                    <a:pt x="2382" y="775"/>
                  </a:cubicBezTo>
                  <a:cubicBezTo>
                    <a:pt x="2608" y="775"/>
                    <a:pt x="2787" y="573"/>
                    <a:pt x="2763" y="346"/>
                  </a:cubicBezTo>
                  <a:cubicBezTo>
                    <a:pt x="2740" y="151"/>
                    <a:pt x="2584" y="0"/>
                    <a:pt x="2392"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grpSp>
      <p:grpSp>
        <p:nvGrpSpPr>
          <p:cNvPr id="2249" name="Google Shape;2249;p93"/>
          <p:cNvGrpSpPr/>
          <p:nvPr/>
        </p:nvGrpSpPr>
        <p:grpSpPr>
          <a:xfrm>
            <a:off x="2320140" y="2622217"/>
            <a:ext cx="772162" cy="755297"/>
            <a:chOff x="1160070" y="1311109"/>
            <a:chExt cx="386081" cy="377649"/>
          </a:xfrm>
        </p:grpSpPr>
        <p:sp>
          <p:nvSpPr>
            <p:cNvPr id="2250" name="Google Shape;2250;p93"/>
            <p:cNvSpPr/>
            <p:nvPr/>
          </p:nvSpPr>
          <p:spPr>
            <a:xfrm>
              <a:off x="1160070" y="1311109"/>
              <a:ext cx="386081" cy="143694"/>
            </a:xfrm>
            <a:custGeom>
              <a:rect b="b" l="l" r="r" t="t"/>
              <a:pathLst>
                <a:path extrusionOk="0" h="5061" w="13598">
                  <a:moveTo>
                    <a:pt x="5323" y="810"/>
                  </a:moveTo>
                  <a:cubicBezTo>
                    <a:pt x="5585" y="810"/>
                    <a:pt x="5799" y="1025"/>
                    <a:pt x="5799" y="1287"/>
                  </a:cubicBezTo>
                  <a:lnTo>
                    <a:pt x="5799" y="2037"/>
                  </a:lnTo>
                  <a:lnTo>
                    <a:pt x="5775" y="2025"/>
                  </a:lnTo>
                  <a:cubicBezTo>
                    <a:pt x="5703" y="1983"/>
                    <a:pt x="5633" y="1965"/>
                    <a:pt x="5568" y="1965"/>
                  </a:cubicBezTo>
                  <a:cubicBezTo>
                    <a:pt x="5222" y="1965"/>
                    <a:pt x="5012" y="2471"/>
                    <a:pt x="5383" y="2692"/>
                  </a:cubicBezTo>
                  <a:lnTo>
                    <a:pt x="5752" y="2906"/>
                  </a:lnTo>
                  <a:cubicBezTo>
                    <a:pt x="5549" y="3704"/>
                    <a:pt x="4823" y="4263"/>
                    <a:pt x="4001" y="4263"/>
                  </a:cubicBezTo>
                  <a:lnTo>
                    <a:pt x="3656" y="4263"/>
                  </a:lnTo>
                  <a:cubicBezTo>
                    <a:pt x="2668" y="4263"/>
                    <a:pt x="1858" y="3465"/>
                    <a:pt x="1858" y="2477"/>
                  </a:cubicBezTo>
                  <a:lnTo>
                    <a:pt x="1858" y="1287"/>
                  </a:lnTo>
                  <a:cubicBezTo>
                    <a:pt x="1858" y="1025"/>
                    <a:pt x="2073" y="810"/>
                    <a:pt x="2346" y="810"/>
                  </a:cubicBezTo>
                  <a:close/>
                  <a:moveTo>
                    <a:pt x="11276" y="810"/>
                  </a:moveTo>
                  <a:cubicBezTo>
                    <a:pt x="11538" y="810"/>
                    <a:pt x="11752" y="1025"/>
                    <a:pt x="11752" y="1287"/>
                  </a:cubicBezTo>
                  <a:lnTo>
                    <a:pt x="11752" y="2477"/>
                  </a:lnTo>
                  <a:cubicBezTo>
                    <a:pt x="11752" y="3465"/>
                    <a:pt x="10943" y="4263"/>
                    <a:pt x="9955" y="4263"/>
                  </a:cubicBezTo>
                  <a:lnTo>
                    <a:pt x="9621" y="4263"/>
                  </a:lnTo>
                  <a:cubicBezTo>
                    <a:pt x="8788" y="4263"/>
                    <a:pt x="8073" y="3704"/>
                    <a:pt x="7871" y="2906"/>
                  </a:cubicBezTo>
                  <a:lnTo>
                    <a:pt x="8240" y="2692"/>
                  </a:lnTo>
                  <a:cubicBezTo>
                    <a:pt x="8611" y="2471"/>
                    <a:pt x="8391" y="1954"/>
                    <a:pt x="8048" y="1954"/>
                  </a:cubicBezTo>
                  <a:cubicBezTo>
                    <a:pt x="7984" y="1954"/>
                    <a:pt x="7916" y="1972"/>
                    <a:pt x="7847" y="2013"/>
                  </a:cubicBezTo>
                  <a:lnTo>
                    <a:pt x="7823" y="2037"/>
                  </a:lnTo>
                  <a:lnTo>
                    <a:pt x="7823" y="1287"/>
                  </a:lnTo>
                  <a:cubicBezTo>
                    <a:pt x="7823" y="1025"/>
                    <a:pt x="8038" y="810"/>
                    <a:pt x="8300" y="810"/>
                  </a:cubicBezTo>
                  <a:close/>
                  <a:moveTo>
                    <a:pt x="2346" y="1"/>
                  </a:moveTo>
                  <a:cubicBezTo>
                    <a:pt x="1656" y="1"/>
                    <a:pt x="1084" y="560"/>
                    <a:pt x="1084" y="1263"/>
                  </a:cubicBezTo>
                  <a:lnTo>
                    <a:pt x="1084" y="1751"/>
                  </a:lnTo>
                  <a:lnTo>
                    <a:pt x="525" y="1751"/>
                  </a:lnTo>
                  <a:cubicBezTo>
                    <a:pt x="1" y="1751"/>
                    <a:pt x="1" y="2525"/>
                    <a:pt x="525" y="2525"/>
                  </a:cubicBezTo>
                  <a:lnTo>
                    <a:pt x="525" y="2537"/>
                  </a:lnTo>
                  <a:lnTo>
                    <a:pt x="1096" y="2537"/>
                  </a:lnTo>
                  <a:cubicBezTo>
                    <a:pt x="1096" y="2537"/>
                    <a:pt x="2275" y="5049"/>
                    <a:pt x="3668" y="5061"/>
                  </a:cubicBezTo>
                  <a:lnTo>
                    <a:pt x="4013" y="5061"/>
                  </a:lnTo>
                  <a:cubicBezTo>
                    <a:pt x="5430" y="5061"/>
                    <a:pt x="6585" y="3894"/>
                    <a:pt x="6573" y="2477"/>
                  </a:cubicBezTo>
                  <a:lnTo>
                    <a:pt x="6573" y="2239"/>
                  </a:lnTo>
                  <a:cubicBezTo>
                    <a:pt x="6621" y="2132"/>
                    <a:pt x="6716" y="2078"/>
                    <a:pt x="6811" y="2078"/>
                  </a:cubicBezTo>
                  <a:cubicBezTo>
                    <a:pt x="6907" y="2078"/>
                    <a:pt x="7002" y="2132"/>
                    <a:pt x="7049" y="2239"/>
                  </a:cubicBezTo>
                  <a:lnTo>
                    <a:pt x="7049" y="2477"/>
                  </a:lnTo>
                  <a:cubicBezTo>
                    <a:pt x="7049" y="3894"/>
                    <a:pt x="8192" y="5049"/>
                    <a:pt x="9621" y="5061"/>
                  </a:cubicBezTo>
                  <a:lnTo>
                    <a:pt x="9955" y="5061"/>
                  </a:lnTo>
                  <a:cubicBezTo>
                    <a:pt x="11359" y="5061"/>
                    <a:pt x="12526" y="2525"/>
                    <a:pt x="12526" y="2525"/>
                  </a:cubicBezTo>
                  <a:lnTo>
                    <a:pt x="13086" y="2525"/>
                  </a:lnTo>
                  <a:cubicBezTo>
                    <a:pt x="13598" y="2525"/>
                    <a:pt x="13598" y="1751"/>
                    <a:pt x="13086" y="1751"/>
                  </a:cubicBezTo>
                  <a:lnTo>
                    <a:pt x="12538" y="1751"/>
                  </a:lnTo>
                  <a:lnTo>
                    <a:pt x="12538" y="1263"/>
                  </a:lnTo>
                  <a:cubicBezTo>
                    <a:pt x="12538" y="560"/>
                    <a:pt x="11967" y="1"/>
                    <a:pt x="11276" y="1"/>
                  </a:cubicBezTo>
                  <a:lnTo>
                    <a:pt x="8300" y="1"/>
                  </a:lnTo>
                  <a:cubicBezTo>
                    <a:pt x="7609" y="1"/>
                    <a:pt x="7049" y="560"/>
                    <a:pt x="7049" y="1263"/>
                  </a:cubicBezTo>
                  <a:lnTo>
                    <a:pt x="7049" y="1310"/>
                  </a:lnTo>
                  <a:cubicBezTo>
                    <a:pt x="6972" y="1293"/>
                    <a:pt x="6892" y="1284"/>
                    <a:pt x="6811" y="1284"/>
                  </a:cubicBezTo>
                  <a:cubicBezTo>
                    <a:pt x="6731" y="1284"/>
                    <a:pt x="6651" y="1293"/>
                    <a:pt x="6573" y="1310"/>
                  </a:cubicBezTo>
                  <a:lnTo>
                    <a:pt x="6573" y="1263"/>
                  </a:lnTo>
                  <a:cubicBezTo>
                    <a:pt x="6573" y="560"/>
                    <a:pt x="6014" y="1"/>
                    <a:pt x="5323"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251" name="Google Shape;2251;p93"/>
            <p:cNvSpPr/>
            <p:nvPr/>
          </p:nvSpPr>
          <p:spPr>
            <a:xfrm>
              <a:off x="1162796" y="1481833"/>
              <a:ext cx="382021" cy="61896"/>
            </a:xfrm>
            <a:custGeom>
              <a:rect b="b" l="l" r="r" t="t"/>
              <a:pathLst>
                <a:path extrusionOk="0" h="2180" w="13455">
                  <a:moveTo>
                    <a:pt x="2524" y="774"/>
                  </a:moveTo>
                  <a:lnTo>
                    <a:pt x="2524" y="1405"/>
                  </a:lnTo>
                  <a:lnTo>
                    <a:pt x="1667" y="1405"/>
                  </a:lnTo>
                  <a:lnTo>
                    <a:pt x="1667" y="1096"/>
                  </a:lnTo>
                  <a:cubicBezTo>
                    <a:pt x="1667" y="1096"/>
                    <a:pt x="1667" y="1084"/>
                    <a:pt x="1667" y="1084"/>
                  </a:cubicBezTo>
                  <a:lnTo>
                    <a:pt x="1667" y="774"/>
                  </a:lnTo>
                  <a:close/>
                  <a:moveTo>
                    <a:pt x="9025" y="774"/>
                  </a:moveTo>
                  <a:lnTo>
                    <a:pt x="9025" y="1405"/>
                  </a:lnTo>
                  <a:lnTo>
                    <a:pt x="3334" y="1405"/>
                  </a:lnTo>
                  <a:lnTo>
                    <a:pt x="3334" y="774"/>
                  </a:lnTo>
                  <a:close/>
                  <a:moveTo>
                    <a:pt x="10704" y="774"/>
                  </a:moveTo>
                  <a:cubicBezTo>
                    <a:pt x="11037" y="774"/>
                    <a:pt x="11371" y="870"/>
                    <a:pt x="11656" y="1048"/>
                  </a:cubicBezTo>
                  <a:lnTo>
                    <a:pt x="11740" y="1096"/>
                  </a:lnTo>
                  <a:lnTo>
                    <a:pt x="11644" y="1143"/>
                  </a:lnTo>
                  <a:cubicBezTo>
                    <a:pt x="11371" y="1310"/>
                    <a:pt x="11037" y="1405"/>
                    <a:pt x="10716" y="1405"/>
                  </a:cubicBezTo>
                  <a:lnTo>
                    <a:pt x="9811" y="1405"/>
                  </a:lnTo>
                  <a:lnTo>
                    <a:pt x="9811" y="774"/>
                  </a:lnTo>
                  <a:close/>
                  <a:moveTo>
                    <a:pt x="1274" y="0"/>
                  </a:moveTo>
                  <a:cubicBezTo>
                    <a:pt x="1060" y="0"/>
                    <a:pt x="881" y="179"/>
                    <a:pt x="881" y="393"/>
                  </a:cubicBezTo>
                  <a:lnTo>
                    <a:pt x="881" y="703"/>
                  </a:lnTo>
                  <a:lnTo>
                    <a:pt x="441" y="703"/>
                  </a:lnTo>
                  <a:cubicBezTo>
                    <a:pt x="250" y="703"/>
                    <a:pt x="84" y="834"/>
                    <a:pt x="48" y="1024"/>
                  </a:cubicBezTo>
                  <a:cubicBezTo>
                    <a:pt x="0" y="1262"/>
                    <a:pt x="191" y="1477"/>
                    <a:pt x="429" y="1477"/>
                  </a:cubicBezTo>
                  <a:lnTo>
                    <a:pt x="881" y="1477"/>
                  </a:lnTo>
                  <a:lnTo>
                    <a:pt x="881" y="1798"/>
                  </a:lnTo>
                  <a:cubicBezTo>
                    <a:pt x="881" y="2013"/>
                    <a:pt x="1048" y="2179"/>
                    <a:pt x="1262" y="2179"/>
                  </a:cubicBezTo>
                  <a:lnTo>
                    <a:pt x="10728" y="2179"/>
                  </a:lnTo>
                  <a:cubicBezTo>
                    <a:pt x="11192" y="2179"/>
                    <a:pt x="11644" y="2060"/>
                    <a:pt x="12049" y="1822"/>
                  </a:cubicBezTo>
                  <a:lnTo>
                    <a:pt x="12621" y="1477"/>
                  </a:lnTo>
                  <a:lnTo>
                    <a:pt x="12966" y="1477"/>
                  </a:lnTo>
                  <a:cubicBezTo>
                    <a:pt x="13454" y="1453"/>
                    <a:pt x="13454" y="727"/>
                    <a:pt x="12966" y="703"/>
                  </a:cubicBezTo>
                  <a:lnTo>
                    <a:pt x="12585" y="703"/>
                  </a:lnTo>
                  <a:lnTo>
                    <a:pt x="12073" y="393"/>
                  </a:lnTo>
                  <a:cubicBezTo>
                    <a:pt x="11668" y="131"/>
                    <a:pt x="11192" y="0"/>
                    <a:pt x="10704"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252" name="Google Shape;2252;p93"/>
            <p:cNvSpPr/>
            <p:nvPr/>
          </p:nvSpPr>
          <p:spPr>
            <a:xfrm>
              <a:off x="1254049" y="1579191"/>
              <a:ext cx="198464" cy="109567"/>
            </a:xfrm>
            <a:custGeom>
              <a:rect b="b" l="l" r="r" t="t"/>
              <a:pathLst>
                <a:path extrusionOk="0" h="3859" w="6990">
                  <a:moveTo>
                    <a:pt x="3108" y="786"/>
                  </a:moveTo>
                  <a:lnTo>
                    <a:pt x="3108" y="3096"/>
                  </a:lnTo>
                  <a:lnTo>
                    <a:pt x="894" y="3096"/>
                  </a:lnTo>
                  <a:cubicBezTo>
                    <a:pt x="834" y="3096"/>
                    <a:pt x="799" y="3048"/>
                    <a:pt x="799" y="3001"/>
                  </a:cubicBezTo>
                  <a:lnTo>
                    <a:pt x="799" y="893"/>
                  </a:lnTo>
                  <a:cubicBezTo>
                    <a:pt x="787" y="834"/>
                    <a:pt x="834" y="786"/>
                    <a:pt x="894" y="786"/>
                  </a:cubicBezTo>
                  <a:close/>
                  <a:moveTo>
                    <a:pt x="6097" y="786"/>
                  </a:moveTo>
                  <a:cubicBezTo>
                    <a:pt x="6156" y="786"/>
                    <a:pt x="6204" y="834"/>
                    <a:pt x="6204" y="893"/>
                  </a:cubicBezTo>
                  <a:lnTo>
                    <a:pt x="6204" y="3001"/>
                  </a:lnTo>
                  <a:cubicBezTo>
                    <a:pt x="6204" y="3048"/>
                    <a:pt x="6156" y="3096"/>
                    <a:pt x="6097" y="3096"/>
                  </a:cubicBezTo>
                  <a:lnTo>
                    <a:pt x="3894" y="3096"/>
                  </a:lnTo>
                  <a:lnTo>
                    <a:pt x="3894" y="786"/>
                  </a:lnTo>
                  <a:close/>
                  <a:moveTo>
                    <a:pt x="894" y="0"/>
                  </a:moveTo>
                  <a:cubicBezTo>
                    <a:pt x="406" y="0"/>
                    <a:pt x="1" y="393"/>
                    <a:pt x="13" y="893"/>
                  </a:cubicBezTo>
                  <a:lnTo>
                    <a:pt x="13" y="2977"/>
                  </a:lnTo>
                  <a:cubicBezTo>
                    <a:pt x="1" y="3465"/>
                    <a:pt x="406" y="3858"/>
                    <a:pt x="894" y="3858"/>
                  </a:cubicBezTo>
                  <a:lnTo>
                    <a:pt x="6097" y="3858"/>
                  </a:lnTo>
                  <a:cubicBezTo>
                    <a:pt x="6585" y="3858"/>
                    <a:pt x="6990" y="3465"/>
                    <a:pt x="6990" y="2977"/>
                  </a:cubicBezTo>
                  <a:lnTo>
                    <a:pt x="6990" y="893"/>
                  </a:lnTo>
                  <a:cubicBezTo>
                    <a:pt x="6990" y="393"/>
                    <a:pt x="6585" y="0"/>
                    <a:pt x="6097"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grpSp>
      <p:grpSp>
        <p:nvGrpSpPr>
          <p:cNvPr id="2253" name="Google Shape;2253;p93"/>
          <p:cNvGrpSpPr/>
          <p:nvPr/>
        </p:nvGrpSpPr>
        <p:grpSpPr>
          <a:xfrm>
            <a:off x="3751292" y="2622274"/>
            <a:ext cx="773014" cy="756944"/>
            <a:chOff x="1875646" y="1311137"/>
            <a:chExt cx="386507" cy="378472"/>
          </a:xfrm>
        </p:grpSpPr>
        <p:sp>
          <p:nvSpPr>
            <p:cNvPr id="2254" name="Google Shape;2254;p93"/>
            <p:cNvSpPr/>
            <p:nvPr/>
          </p:nvSpPr>
          <p:spPr>
            <a:xfrm>
              <a:off x="1877406" y="1372124"/>
              <a:ext cx="300563" cy="317286"/>
            </a:xfrm>
            <a:custGeom>
              <a:rect b="b" l="l" r="r" t="t"/>
              <a:pathLst>
                <a:path extrusionOk="0" h="11175" w="10586">
                  <a:moveTo>
                    <a:pt x="5942" y="769"/>
                  </a:moveTo>
                  <a:cubicBezTo>
                    <a:pt x="6180" y="781"/>
                    <a:pt x="6383" y="959"/>
                    <a:pt x="6395" y="1197"/>
                  </a:cubicBezTo>
                  <a:lnTo>
                    <a:pt x="6395" y="2924"/>
                  </a:lnTo>
                  <a:lnTo>
                    <a:pt x="5490" y="2924"/>
                  </a:lnTo>
                  <a:lnTo>
                    <a:pt x="5490" y="1197"/>
                  </a:lnTo>
                  <a:cubicBezTo>
                    <a:pt x="5502" y="959"/>
                    <a:pt x="5692" y="769"/>
                    <a:pt x="5942" y="769"/>
                  </a:cubicBezTo>
                  <a:close/>
                  <a:moveTo>
                    <a:pt x="7633" y="769"/>
                  </a:moveTo>
                  <a:cubicBezTo>
                    <a:pt x="7895" y="852"/>
                    <a:pt x="8073" y="1090"/>
                    <a:pt x="8085" y="1352"/>
                  </a:cubicBezTo>
                  <a:lnTo>
                    <a:pt x="8085" y="1364"/>
                  </a:lnTo>
                  <a:lnTo>
                    <a:pt x="8085" y="2924"/>
                  </a:lnTo>
                  <a:lnTo>
                    <a:pt x="7180" y="2924"/>
                  </a:lnTo>
                  <a:lnTo>
                    <a:pt x="7180" y="1197"/>
                  </a:lnTo>
                  <a:cubicBezTo>
                    <a:pt x="7192" y="959"/>
                    <a:pt x="7395" y="769"/>
                    <a:pt x="7633" y="769"/>
                  </a:cubicBezTo>
                  <a:close/>
                  <a:moveTo>
                    <a:pt x="4228" y="769"/>
                  </a:moveTo>
                  <a:cubicBezTo>
                    <a:pt x="4466" y="781"/>
                    <a:pt x="4668" y="959"/>
                    <a:pt x="4680" y="1197"/>
                  </a:cubicBezTo>
                  <a:cubicBezTo>
                    <a:pt x="4680" y="1209"/>
                    <a:pt x="4680" y="1221"/>
                    <a:pt x="4680" y="1233"/>
                  </a:cubicBezTo>
                  <a:lnTo>
                    <a:pt x="4680" y="2924"/>
                  </a:lnTo>
                  <a:lnTo>
                    <a:pt x="4252" y="2924"/>
                  </a:lnTo>
                  <a:cubicBezTo>
                    <a:pt x="4085" y="2924"/>
                    <a:pt x="3918" y="2960"/>
                    <a:pt x="3763" y="3031"/>
                  </a:cubicBezTo>
                  <a:lnTo>
                    <a:pt x="3763" y="1245"/>
                  </a:lnTo>
                  <a:cubicBezTo>
                    <a:pt x="3763" y="983"/>
                    <a:pt x="3978" y="781"/>
                    <a:pt x="4228" y="781"/>
                  </a:cubicBezTo>
                  <a:lnTo>
                    <a:pt x="4228" y="769"/>
                  </a:lnTo>
                  <a:close/>
                  <a:moveTo>
                    <a:pt x="9340" y="1834"/>
                  </a:moveTo>
                  <a:cubicBezTo>
                    <a:pt x="9565" y="1834"/>
                    <a:pt x="9788" y="1983"/>
                    <a:pt x="9800" y="2281"/>
                  </a:cubicBezTo>
                  <a:lnTo>
                    <a:pt x="9800" y="4198"/>
                  </a:lnTo>
                  <a:cubicBezTo>
                    <a:pt x="9800" y="4448"/>
                    <a:pt x="9609" y="4650"/>
                    <a:pt x="9359" y="4650"/>
                  </a:cubicBezTo>
                  <a:lnTo>
                    <a:pt x="9312" y="4650"/>
                  </a:lnTo>
                  <a:cubicBezTo>
                    <a:pt x="9062" y="4650"/>
                    <a:pt x="8859" y="4448"/>
                    <a:pt x="8859" y="4198"/>
                  </a:cubicBezTo>
                  <a:lnTo>
                    <a:pt x="8871" y="2281"/>
                  </a:lnTo>
                  <a:cubicBezTo>
                    <a:pt x="8889" y="1983"/>
                    <a:pt x="9115" y="1834"/>
                    <a:pt x="9340" y="1834"/>
                  </a:cubicBezTo>
                  <a:close/>
                  <a:moveTo>
                    <a:pt x="2430" y="6008"/>
                  </a:moveTo>
                  <a:lnTo>
                    <a:pt x="2668" y="6496"/>
                  </a:lnTo>
                  <a:cubicBezTo>
                    <a:pt x="2728" y="6603"/>
                    <a:pt x="2835" y="6686"/>
                    <a:pt x="2966" y="6698"/>
                  </a:cubicBezTo>
                  <a:lnTo>
                    <a:pt x="3466" y="6781"/>
                  </a:lnTo>
                  <a:lnTo>
                    <a:pt x="3501" y="6781"/>
                  </a:lnTo>
                  <a:lnTo>
                    <a:pt x="3109" y="7151"/>
                  </a:lnTo>
                  <a:cubicBezTo>
                    <a:pt x="3025" y="7246"/>
                    <a:pt x="2978" y="7377"/>
                    <a:pt x="3001" y="7496"/>
                  </a:cubicBezTo>
                  <a:lnTo>
                    <a:pt x="2989" y="7508"/>
                  </a:lnTo>
                  <a:lnTo>
                    <a:pt x="3085" y="8043"/>
                  </a:lnTo>
                  <a:lnTo>
                    <a:pt x="2597" y="7793"/>
                  </a:lnTo>
                  <a:cubicBezTo>
                    <a:pt x="2543" y="7764"/>
                    <a:pt x="2483" y="7749"/>
                    <a:pt x="2422" y="7749"/>
                  </a:cubicBezTo>
                  <a:cubicBezTo>
                    <a:pt x="2361" y="7749"/>
                    <a:pt x="2299" y="7764"/>
                    <a:pt x="2239" y="7793"/>
                  </a:cubicBezTo>
                  <a:lnTo>
                    <a:pt x="1763" y="8043"/>
                  </a:lnTo>
                  <a:lnTo>
                    <a:pt x="1858" y="7508"/>
                  </a:lnTo>
                  <a:cubicBezTo>
                    <a:pt x="1870" y="7389"/>
                    <a:pt x="1835" y="7258"/>
                    <a:pt x="1739" y="7162"/>
                  </a:cubicBezTo>
                  <a:lnTo>
                    <a:pt x="1358" y="6781"/>
                  </a:lnTo>
                  <a:lnTo>
                    <a:pt x="1894" y="6698"/>
                  </a:lnTo>
                  <a:cubicBezTo>
                    <a:pt x="2025" y="6686"/>
                    <a:pt x="2132" y="6603"/>
                    <a:pt x="2192" y="6496"/>
                  </a:cubicBezTo>
                  <a:lnTo>
                    <a:pt x="2430" y="6008"/>
                  </a:lnTo>
                  <a:close/>
                  <a:moveTo>
                    <a:pt x="8073" y="3710"/>
                  </a:moveTo>
                  <a:cubicBezTo>
                    <a:pt x="8050" y="3972"/>
                    <a:pt x="7954" y="4222"/>
                    <a:pt x="7800" y="4424"/>
                  </a:cubicBezTo>
                  <a:cubicBezTo>
                    <a:pt x="7573" y="4710"/>
                    <a:pt x="7169" y="4853"/>
                    <a:pt x="6573" y="4853"/>
                  </a:cubicBezTo>
                  <a:lnTo>
                    <a:pt x="5740" y="4853"/>
                  </a:lnTo>
                  <a:cubicBezTo>
                    <a:pt x="5252" y="4876"/>
                    <a:pt x="5252" y="5603"/>
                    <a:pt x="5740" y="5627"/>
                  </a:cubicBezTo>
                  <a:cubicBezTo>
                    <a:pt x="6073" y="5627"/>
                    <a:pt x="6347" y="5900"/>
                    <a:pt x="6347" y="6234"/>
                  </a:cubicBezTo>
                  <a:lnTo>
                    <a:pt x="6347" y="7091"/>
                  </a:lnTo>
                  <a:cubicBezTo>
                    <a:pt x="6347" y="7353"/>
                    <a:pt x="6543" y="7484"/>
                    <a:pt x="6740" y="7484"/>
                  </a:cubicBezTo>
                  <a:cubicBezTo>
                    <a:pt x="6936" y="7484"/>
                    <a:pt x="7133" y="7353"/>
                    <a:pt x="7133" y="7091"/>
                  </a:cubicBezTo>
                  <a:lnTo>
                    <a:pt x="7133" y="6258"/>
                  </a:lnTo>
                  <a:cubicBezTo>
                    <a:pt x="7133" y="6031"/>
                    <a:pt x="7073" y="5817"/>
                    <a:pt x="6978" y="5627"/>
                  </a:cubicBezTo>
                  <a:cubicBezTo>
                    <a:pt x="7597" y="5555"/>
                    <a:pt x="8073" y="5341"/>
                    <a:pt x="8383" y="4972"/>
                  </a:cubicBezTo>
                  <a:cubicBezTo>
                    <a:pt x="8621" y="5257"/>
                    <a:pt x="8966" y="5424"/>
                    <a:pt x="9324" y="5424"/>
                  </a:cubicBezTo>
                  <a:lnTo>
                    <a:pt x="9371" y="5424"/>
                  </a:lnTo>
                  <a:cubicBezTo>
                    <a:pt x="9514" y="5424"/>
                    <a:pt x="9669" y="5388"/>
                    <a:pt x="9812" y="5341"/>
                  </a:cubicBezTo>
                  <a:lnTo>
                    <a:pt x="9812" y="5412"/>
                  </a:lnTo>
                  <a:cubicBezTo>
                    <a:pt x="9812" y="6150"/>
                    <a:pt x="9550" y="6853"/>
                    <a:pt x="9062" y="7412"/>
                  </a:cubicBezTo>
                  <a:lnTo>
                    <a:pt x="9050" y="7412"/>
                  </a:lnTo>
                  <a:cubicBezTo>
                    <a:pt x="8681" y="7841"/>
                    <a:pt x="8443" y="8365"/>
                    <a:pt x="8371" y="8925"/>
                  </a:cubicBezTo>
                  <a:lnTo>
                    <a:pt x="5216" y="8925"/>
                  </a:lnTo>
                  <a:cubicBezTo>
                    <a:pt x="5144" y="8365"/>
                    <a:pt x="4906" y="7853"/>
                    <a:pt x="4537" y="7436"/>
                  </a:cubicBezTo>
                  <a:cubicBezTo>
                    <a:pt x="4442" y="7329"/>
                    <a:pt x="4359" y="7222"/>
                    <a:pt x="4287" y="7103"/>
                  </a:cubicBezTo>
                  <a:lnTo>
                    <a:pt x="4597" y="6793"/>
                  </a:lnTo>
                  <a:cubicBezTo>
                    <a:pt x="4728" y="6674"/>
                    <a:pt x="4752" y="6472"/>
                    <a:pt x="4656" y="6305"/>
                  </a:cubicBezTo>
                  <a:cubicBezTo>
                    <a:pt x="4597" y="6210"/>
                    <a:pt x="4490" y="6150"/>
                    <a:pt x="4371" y="6138"/>
                  </a:cubicBezTo>
                  <a:lnTo>
                    <a:pt x="3835" y="6055"/>
                  </a:lnTo>
                  <a:cubicBezTo>
                    <a:pt x="3787" y="5841"/>
                    <a:pt x="3763" y="5627"/>
                    <a:pt x="3763" y="5412"/>
                  </a:cubicBezTo>
                  <a:lnTo>
                    <a:pt x="3763" y="4210"/>
                  </a:lnTo>
                  <a:cubicBezTo>
                    <a:pt x="3763" y="4210"/>
                    <a:pt x="3990" y="3710"/>
                    <a:pt x="4252" y="3710"/>
                  </a:cubicBezTo>
                  <a:lnTo>
                    <a:pt x="6764" y="3710"/>
                  </a:lnTo>
                  <a:cubicBezTo>
                    <a:pt x="6764" y="3710"/>
                    <a:pt x="6776" y="3722"/>
                    <a:pt x="6788" y="3733"/>
                  </a:cubicBezTo>
                  <a:cubicBezTo>
                    <a:pt x="6788" y="3722"/>
                    <a:pt x="6788" y="3710"/>
                    <a:pt x="6799" y="3710"/>
                  </a:cubicBezTo>
                  <a:close/>
                  <a:moveTo>
                    <a:pt x="8347" y="9687"/>
                  </a:moveTo>
                  <a:lnTo>
                    <a:pt x="8347" y="10389"/>
                  </a:lnTo>
                  <a:lnTo>
                    <a:pt x="5252" y="10389"/>
                  </a:lnTo>
                  <a:lnTo>
                    <a:pt x="5252" y="9687"/>
                  </a:lnTo>
                  <a:close/>
                  <a:moveTo>
                    <a:pt x="5918" y="1"/>
                  </a:moveTo>
                  <a:cubicBezTo>
                    <a:pt x="5612" y="1"/>
                    <a:pt x="5305" y="114"/>
                    <a:pt x="5061" y="340"/>
                  </a:cubicBezTo>
                  <a:cubicBezTo>
                    <a:pt x="4811" y="109"/>
                    <a:pt x="4511" y="5"/>
                    <a:pt x="4218" y="5"/>
                  </a:cubicBezTo>
                  <a:cubicBezTo>
                    <a:pt x="3577" y="5"/>
                    <a:pt x="2966" y="502"/>
                    <a:pt x="2966" y="1245"/>
                  </a:cubicBezTo>
                  <a:lnTo>
                    <a:pt x="2966" y="4174"/>
                  </a:lnTo>
                  <a:lnTo>
                    <a:pt x="2989" y="4174"/>
                  </a:lnTo>
                  <a:lnTo>
                    <a:pt x="2989" y="5388"/>
                  </a:lnTo>
                  <a:lnTo>
                    <a:pt x="2775" y="4948"/>
                  </a:lnTo>
                  <a:cubicBezTo>
                    <a:pt x="2698" y="4805"/>
                    <a:pt x="2558" y="4734"/>
                    <a:pt x="2419" y="4734"/>
                  </a:cubicBezTo>
                  <a:cubicBezTo>
                    <a:pt x="2281" y="4734"/>
                    <a:pt x="2144" y="4805"/>
                    <a:pt x="2073" y="4948"/>
                  </a:cubicBezTo>
                  <a:lnTo>
                    <a:pt x="1573" y="5960"/>
                  </a:lnTo>
                  <a:lnTo>
                    <a:pt x="453" y="6115"/>
                  </a:lnTo>
                  <a:cubicBezTo>
                    <a:pt x="132" y="6162"/>
                    <a:pt x="1" y="6555"/>
                    <a:pt x="239" y="6781"/>
                  </a:cubicBezTo>
                  <a:lnTo>
                    <a:pt x="1037" y="7567"/>
                  </a:lnTo>
                  <a:lnTo>
                    <a:pt x="846" y="8675"/>
                  </a:lnTo>
                  <a:cubicBezTo>
                    <a:pt x="809" y="8929"/>
                    <a:pt x="1017" y="9138"/>
                    <a:pt x="1247" y="9138"/>
                  </a:cubicBezTo>
                  <a:cubicBezTo>
                    <a:pt x="1308" y="9138"/>
                    <a:pt x="1370" y="9124"/>
                    <a:pt x="1430" y="9091"/>
                  </a:cubicBezTo>
                  <a:lnTo>
                    <a:pt x="2418" y="8567"/>
                  </a:lnTo>
                  <a:lnTo>
                    <a:pt x="3418" y="9091"/>
                  </a:lnTo>
                  <a:cubicBezTo>
                    <a:pt x="3478" y="9124"/>
                    <a:pt x="3540" y="9138"/>
                    <a:pt x="3601" y="9138"/>
                  </a:cubicBezTo>
                  <a:cubicBezTo>
                    <a:pt x="3831" y="9138"/>
                    <a:pt x="4037" y="8929"/>
                    <a:pt x="3990" y="8675"/>
                  </a:cubicBezTo>
                  <a:lnTo>
                    <a:pt x="3835" y="7793"/>
                  </a:lnTo>
                  <a:lnTo>
                    <a:pt x="3835" y="7793"/>
                  </a:lnTo>
                  <a:cubicBezTo>
                    <a:pt x="3882" y="7841"/>
                    <a:pt x="3918" y="7889"/>
                    <a:pt x="3966" y="7936"/>
                  </a:cubicBezTo>
                  <a:cubicBezTo>
                    <a:pt x="4287" y="8317"/>
                    <a:pt x="4478" y="8794"/>
                    <a:pt x="4478" y="9306"/>
                  </a:cubicBezTo>
                  <a:lnTo>
                    <a:pt x="4478" y="10794"/>
                  </a:lnTo>
                  <a:cubicBezTo>
                    <a:pt x="4478" y="11008"/>
                    <a:pt x="4644" y="11175"/>
                    <a:pt x="4859" y="11175"/>
                  </a:cubicBezTo>
                  <a:lnTo>
                    <a:pt x="8728" y="11175"/>
                  </a:lnTo>
                  <a:cubicBezTo>
                    <a:pt x="8954" y="11175"/>
                    <a:pt x="9121" y="11008"/>
                    <a:pt x="9121" y="10794"/>
                  </a:cubicBezTo>
                  <a:lnTo>
                    <a:pt x="9121" y="9282"/>
                  </a:lnTo>
                  <a:cubicBezTo>
                    <a:pt x="9121" y="8782"/>
                    <a:pt x="9300" y="8294"/>
                    <a:pt x="9633" y="7924"/>
                  </a:cubicBezTo>
                  <a:cubicBezTo>
                    <a:pt x="10252" y="7234"/>
                    <a:pt x="10586" y="6329"/>
                    <a:pt x="10586" y="5412"/>
                  </a:cubicBezTo>
                  <a:lnTo>
                    <a:pt x="10586" y="5400"/>
                  </a:lnTo>
                  <a:lnTo>
                    <a:pt x="10586" y="2281"/>
                  </a:lnTo>
                  <a:cubicBezTo>
                    <a:pt x="10586" y="1559"/>
                    <a:pt x="9995" y="1032"/>
                    <a:pt x="9341" y="1032"/>
                  </a:cubicBezTo>
                  <a:cubicBezTo>
                    <a:pt x="9186" y="1032"/>
                    <a:pt x="9027" y="1062"/>
                    <a:pt x="8871" y="1126"/>
                  </a:cubicBezTo>
                  <a:cubicBezTo>
                    <a:pt x="8799" y="439"/>
                    <a:pt x="8218" y="4"/>
                    <a:pt x="7617" y="4"/>
                  </a:cubicBezTo>
                  <a:cubicBezTo>
                    <a:pt x="7322" y="4"/>
                    <a:pt x="7023" y="109"/>
                    <a:pt x="6776" y="340"/>
                  </a:cubicBezTo>
                  <a:cubicBezTo>
                    <a:pt x="6532" y="114"/>
                    <a:pt x="6225" y="1"/>
                    <a:pt x="5918"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255" name="Google Shape;2255;p93"/>
            <p:cNvSpPr/>
            <p:nvPr/>
          </p:nvSpPr>
          <p:spPr>
            <a:xfrm>
              <a:off x="2165448" y="1311449"/>
              <a:ext cx="96705" cy="87534"/>
            </a:xfrm>
            <a:custGeom>
              <a:rect b="b" l="l" r="r" t="t"/>
              <a:pathLst>
                <a:path extrusionOk="0" h="3083" w="3406">
                  <a:moveTo>
                    <a:pt x="1703" y="1275"/>
                  </a:moveTo>
                  <a:lnTo>
                    <a:pt x="1727" y="1322"/>
                  </a:lnTo>
                  <a:cubicBezTo>
                    <a:pt x="1786" y="1429"/>
                    <a:pt x="1893" y="1513"/>
                    <a:pt x="2024" y="1537"/>
                  </a:cubicBezTo>
                  <a:lnTo>
                    <a:pt x="2084" y="1537"/>
                  </a:lnTo>
                  <a:lnTo>
                    <a:pt x="2036" y="1572"/>
                  </a:lnTo>
                  <a:cubicBezTo>
                    <a:pt x="1953" y="1656"/>
                    <a:pt x="1905" y="1787"/>
                    <a:pt x="1929" y="1918"/>
                  </a:cubicBezTo>
                  <a:lnTo>
                    <a:pt x="1941" y="1965"/>
                  </a:lnTo>
                  <a:lnTo>
                    <a:pt x="1893" y="1941"/>
                  </a:lnTo>
                  <a:cubicBezTo>
                    <a:pt x="1834" y="1912"/>
                    <a:pt x="1771" y="1897"/>
                    <a:pt x="1709" y="1897"/>
                  </a:cubicBezTo>
                  <a:cubicBezTo>
                    <a:pt x="1646" y="1897"/>
                    <a:pt x="1584" y="1912"/>
                    <a:pt x="1524" y="1941"/>
                  </a:cubicBezTo>
                  <a:lnTo>
                    <a:pt x="1476" y="1965"/>
                  </a:lnTo>
                  <a:lnTo>
                    <a:pt x="1488" y="1929"/>
                  </a:lnTo>
                  <a:cubicBezTo>
                    <a:pt x="1500" y="1799"/>
                    <a:pt x="1465" y="1668"/>
                    <a:pt x="1369" y="1584"/>
                  </a:cubicBezTo>
                  <a:lnTo>
                    <a:pt x="1334" y="1537"/>
                  </a:lnTo>
                  <a:lnTo>
                    <a:pt x="1381" y="1537"/>
                  </a:lnTo>
                  <a:cubicBezTo>
                    <a:pt x="1512" y="1513"/>
                    <a:pt x="1619" y="1429"/>
                    <a:pt x="1679" y="1322"/>
                  </a:cubicBezTo>
                  <a:lnTo>
                    <a:pt x="1703" y="1275"/>
                  </a:lnTo>
                  <a:close/>
                  <a:moveTo>
                    <a:pt x="1704" y="1"/>
                  </a:moveTo>
                  <a:cubicBezTo>
                    <a:pt x="1566" y="1"/>
                    <a:pt x="1429" y="72"/>
                    <a:pt x="1357" y="215"/>
                  </a:cubicBezTo>
                  <a:lnTo>
                    <a:pt x="1072" y="786"/>
                  </a:lnTo>
                  <a:lnTo>
                    <a:pt x="441" y="882"/>
                  </a:lnTo>
                  <a:cubicBezTo>
                    <a:pt x="119" y="929"/>
                    <a:pt x="0" y="1322"/>
                    <a:pt x="226" y="1548"/>
                  </a:cubicBezTo>
                  <a:lnTo>
                    <a:pt x="679" y="1989"/>
                  </a:lnTo>
                  <a:lnTo>
                    <a:pt x="572" y="2620"/>
                  </a:lnTo>
                  <a:cubicBezTo>
                    <a:pt x="536" y="2775"/>
                    <a:pt x="607" y="2918"/>
                    <a:pt x="726" y="3001"/>
                  </a:cubicBezTo>
                  <a:cubicBezTo>
                    <a:pt x="794" y="3055"/>
                    <a:pt x="874" y="3083"/>
                    <a:pt x="954" y="3083"/>
                  </a:cubicBezTo>
                  <a:cubicBezTo>
                    <a:pt x="1015" y="3083"/>
                    <a:pt x="1075" y="3067"/>
                    <a:pt x="1131" y="3037"/>
                  </a:cubicBezTo>
                  <a:lnTo>
                    <a:pt x="1703" y="2739"/>
                  </a:lnTo>
                  <a:lnTo>
                    <a:pt x="2262" y="3037"/>
                  </a:lnTo>
                  <a:cubicBezTo>
                    <a:pt x="2318" y="3067"/>
                    <a:pt x="2381" y="3083"/>
                    <a:pt x="2444" y="3083"/>
                  </a:cubicBezTo>
                  <a:cubicBezTo>
                    <a:pt x="2527" y="3083"/>
                    <a:pt x="2611" y="3055"/>
                    <a:pt x="2679" y="3001"/>
                  </a:cubicBezTo>
                  <a:cubicBezTo>
                    <a:pt x="2798" y="2918"/>
                    <a:pt x="2858" y="2775"/>
                    <a:pt x="2834" y="2620"/>
                  </a:cubicBezTo>
                  <a:lnTo>
                    <a:pt x="2727" y="1989"/>
                  </a:lnTo>
                  <a:lnTo>
                    <a:pt x="3179" y="1548"/>
                  </a:lnTo>
                  <a:cubicBezTo>
                    <a:pt x="3405" y="1322"/>
                    <a:pt x="3286" y="929"/>
                    <a:pt x="2977" y="882"/>
                  </a:cubicBezTo>
                  <a:lnTo>
                    <a:pt x="2334" y="786"/>
                  </a:lnTo>
                  <a:lnTo>
                    <a:pt x="2060" y="215"/>
                  </a:lnTo>
                  <a:cubicBezTo>
                    <a:pt x="1982" y="72"/>
                    <a:pt x="1843" y="1"/>
                    <a:pt x="1704"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256" name="Google Shape;2256;p93"/>
            <p:cNvSpPr/>
            <p:nvPr/>
          </p:nvSpPr>
          <p:spPr>
            <a:xfrm>
              <a:off x="2153268" y="1590690"/>
              <a:ext cx="108885" cy="98919"/>
            </a:xfrm>
            <a:custGeom>
              <a:rect b="b" l="l" r="r" t="t"/>
              <a:pathLst>
                <a:path extrusionOk="0" h="3484" w="3835">
                  <a:moveTo>
                    <a:pt x="1917" y="1274"/>
                  </a:moveTo>
                  <a:lnTo>
                    <a:pt x="2013" y="1453"/>
                  </a:lnTo>
                  <a:cubicBezTo>
                    <a:pt x="2060" y="1572"/>
                    <a:pt x="2179" y="1655"/>
                    <a:pt x="2310" y="1667"/>
                  </a:cubicBezTo>
                  <a:lnTo>
                    <a:pt x="2501" y="1691"/>
                  </a:lnTo>
                  <a:lnTo>
                    <a:pt x="2358" y="1834"/>
                  </a:lnTo>
                  <a:cubicBezTo>
                    <a:pt x="2263" y="1929"/>
                    <a:pt x="2227" y="2060"/>
                    <a:pt x="2251" y="2179"/>
                  </a:cubicBezTo>
                  <a:lnTo>
                    <a:pt x="2286" y="2381"/>
                  </a:lnTo>
                  <a:lnTo>
                    <a:pt x="2286" y="2381"/>
                  </a:lnTo>
                  <a:lnTo>
                    <a:pt x="2108" y="2286"/>
                  </a:lnTo>
                  <a:cubicBezTo>
                    <a:pt x="2048" y="2256"/>
                    <a:pt x="1986" y="2242"/>
                    <a:pt x="1923" y="2242"/>
                  </a:cubicBezTo>
                  <a:cubicBezTo>
                    <a:pt x="1861" y="2242"/>
                    <a:pt x="1798" y="2256"/>
                    <a:pt x="1739" y="2286"/>
                  </a:cubicBezTo>
                  <a:lnTo>
                    <a:pt x="1560" y="2381"/>
                  </a:lnTo>
                  <a:lnTo>
                    <a:pt x="1560" y="2381"/>
                  </a:lnTo>
                  <a:lnTo>
                    <a:pt x="1596" y="2179"/>
                  </a:lnTo>
                  <a:cubicBezTo>
                    <a:pt x="1620" y="2060"/>
                    <a:pt x="1572" y="1929"/>
                    <a:pt x="1489" y="1834"/>
                  </a:cubicBezTo>
                  <a:lnTo>
                    <a:pt x="1334" y="1691"/>
                  </a:lnTo>
                  <a:lnTo>
                    <a:pt x="1536" y="1667"/>
                  </a:lnTo>
                  <a:cubicBezTo>
                    <a:pt x="1655" y="1655"/>
                    <a:pt x="1775" y="1572"/>
                    <a:pt x="1834" y="1453"/>
                  </a:cubicBezTo>
                  <a:lnTo>
                    <a:pt x="1917" y="1274"/>
                  </a:lnTo>
                  <a:close/>
                  <a:moveTo>
                    <a:pt x="1923" y="0"/>
                  </a:moveTo>
                  <a:cubicBezTo>
                    <a:pt x="1783" y="0"/>
                    <a:pt x="1644" y="72"/>
                    <a:pt x="1572" y="215"/>
                  </a:cubicBezTo>
                  <a:lnTo>
                    <a:pt x="1227" y="929"/>
                  </a:lnTo>
                  <a:lnTo>
                    <a:pt x="453" y="1036"/>
                  </a:lnTo>
                  <a:cubicBezTo>
                    <a:pt x="131" y="1084"/>
                    <a:pt x="0" y="1477"/>
                    <a:pt x="227" y="1703"/>
                  </a:cubicBezTo>
                  <a:lnTo>
                    <a:pt x="798" y="2250"/>
                  </a:lnTo>
                  <a:lnTo>
                    <a:pt x="667" y="3024"/>
                  </a:lnTo>
                  <a:cubicBezTo>
                    <a:pt x="620" y="3280"/>
                    <a:pt x="822" y="3484"/>
                    <a:pt x="1050" y="3484"/>
                  </a:cubicBezTo>
                  <a:cubicBezTo>
                    <a:pt x="1108" y="3484"/>
                    <a:pt x="1169" y="3470"/>
                    <a:pt x="1227" y="3441"/>
                  </a:cubicBezTo>
                  <a:lnTo>
                    <a:pt x="1917" y="3072"/>
                  </a:lnTo>
                  <a:lnTo>
                    <a:pt x="2608" y="3441"/>
                  </a:lnTo>
                  <a:cubicBezTo>
                    <a:pt x="2666" y="3470"/>
                    <a:pt x="2726" y="3484"/>
                    <a:pt x="2785" y="3484"/>
                  </a:cubicBezTo>
                  <a:cubicBezTo>
                    <a:pt x="3014" y="3484"/>
                    <a:pt x="3217" y="3280"/>
                    <a:pt x="3179" y="3024"/>
                  </a:cubicBezTo>
                  <a:lnTo>
                    <a:pt x="3037" y="2250"/>
                  </a:lnTo>
                  <a:lnTo>
                    <a:pt x="3608" y="1703"/>
                  </a:lnTo>
                  <a:cubicBezTo>
                    <a:pt x="3834" y="1477"/>
                    <a:pt x="3703" y="1084"/>
                    <a:pt x="3394" y="1036"/>
                  </a:cubicBezTo>
                  <a:lnTo>
                    <a:pt x="3406" y="1036"/>
                  </a:lnTo>
                  <a:lnTo>
                    <a:pt x="2620" y="929"/>
                  </a:lnTo>
                  <a:lnTo>
                    <a:pt x="2275" y="215"/>
                  </a:lnTo>
                  <a:cubicBezTo>
                    <a:pt x="2203" y="72"/>
                    <a:pt x="2063" y="0"/>
                    <a:pt x="1923"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257" name="Google Shape;2257;p93"/>
            <p:cNvSpPr/>
            <p:nvPr/>
          </p:nvSpPr>
          <p:spPr>
            <a:xfrm>
              <a:off x="1875646" y="1372408"/>
              <a:ext cx="67120" cy="36314"/>
            </a:xfrm>
            <a:custGeom>
              <a:rect b="b" l="l" r="r" t="t"/>
              <a:pathLst>
                <a:path extrusionOk="0" h="1279" w="2364">
                  <a:moveTo>
                    <a:pt x="569" y="1"/>
                  </a:moveTo>
                  <a:cubicBezTo>
                    <a:pt x="183" y="1"/>
                    <a:pt x="0" y="580"/>
                    <a:pt x="432" y="759"/>
                  </a:cubicBezTo>
                  <a:lnTo>
                    <a:pt x="1635" y="1247"/>
                  </a:lnTo>
                  <a:cubicBezTo>
                    <a:pt x="1691" y="1269"/>
                    <a:pt x="1745" y="1279"/>
                    <a:pt x="1796" y="1279"/>
                  </a:cubicBezTo>
                  <a:cubicBezTo>
                    <a:pt x="2181" y="1279"/>
                    <a:pt x="2364" y="700"/>
                    <a:pt x="1932" y="521"/>
                  </a:cubicBezTo>
                  <a:lnTo>
                    <a:pt x="730" y="33"/>
                  </a:lnTo>
                  <a:cubicBezTo>
                    <a:pt x="673" y="10"/>
                    <a:pt x="619" y="1"/>
                    <a:pt x="569"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258" name="Google Shape;2258;p93"/>
            <p:cNvSpPr/>
            <p:nvPr/>
          </p:nvSpPr>
          <p:spPr>
            <a:xfrm>
              <a:off x="1919427" y="1311137"/>
              <a:ext cx="57041" cy="49517"/>
            </a:xfrm>
            <a:custGeom>
              <a:rect b="b" l="l" r="r" t="t"/>
              <a:pathLst>
                <a:path extrusionOk="0" h="1744" w="2009">
                  <a:moveTo>
                    <a:pt x="562" y="0"/>
                  </a:moveTo>
                  <a:cubicBezTo>
                    <a:pt x="263" y="0"/>
                    <a:pt x="0" y="378"/>
                    <a:pt x="271" y="667"/>
                  </a:cubicBezTo>
                  <a:lnTo>
                    <a:pt x="1164" y="1619"/>
                  </a:lnTo>
                  <a:cubicBezTo>
                    <a:pt x="1249" y="1707"/>
                    <a:pt x="1346" y="1743"/>
                    <a:pt x="1439" y="1743"/>
                  </a:cubicBezTo>
                  <a:cubicBezTo>
                    <a:pt x="1740" y="1743"/>
                    <a:pt x="2008" y="1365"/>
                    <a:pt x="1736" y="1083"/>
                  </a:cubicBezTo>
                  <a:lnTo>
                    <a:pt x="843" y="131"/>
                  </a:lnTo>
                  <a:cubicBezTo>
                    <a:pt x="756" y="39"/>
                    <a:pt x="657" y="0"/>
                    <a:pt x="562"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grpSp>
      <p:sp>
        <p:nvSpPr>
          <p:cNvPr id="2259" name="Google Shape;2259;p93"/>
          <p:cNvSpPr/>
          <p:nvPr/>
        </p:nvSpPr>
        <p:spPr>
          <a:xfrm>
            <a:off x="6603262" y="2622672"/>
            <a:ext cx="839055" cy="758704"/>
          </a:xfrm>
          <a:custGeom>
            <a:rect b="b" l="l" r="r" t="t"/>
            <a:pathLst>
              <a:path extrusionOk="0" h="13361" w="14776">
                <a:moveTo>
                  <a:pt x="5389" y="772"/>
                </a:moveTo>
                <a:cubicBezTo>
                  <a:pt x="5798" y="772"/>
                  <a:pt x="6223" y="880"/>
                  <a:pt x="6644" y="1100"/>
                </a:cubicBezTo>
                <a:cubicBezTo>
                  <a:pt x="6989" y="1302"/>
                  <a:pt x="7275" y="1576"/>
                  <a:pt x="7501" y="1898"/>
                </a:cubicBezTo>
                <a:cubicBezTo>
                  <a:pt x="6810" y="2124"/>
                  <a:pt x="6215" y="2576"/>
                  <a:pt x="5822" y="3184"/>
                </a:cubicBezTo>
                <a:lnTo>
                  <a:pt x="5810" y="3184"/>
                </a:lnTo>
                <a:cubicBezTo>
                  <a:pt x="5582" y="3102"/>
                  <a:pt x="5348" y="3063"/>
                  <a:pt x="5119" y="3063"/>
                </a:cubicBezTo>
                <a:cubicBezTo>
                  <a:pt x="4284" y="3063"/>
                  <a:pt x="3502" y="3579"/>
                  <a:pt x="3203" y="4410"/>
                </a:cubicBezTo>
                <a:cubicBezTo>
                  <a:pt x="2429" y="4446"/>
                  <a:pt x="1750" y="4708"/>
                  <a:pt x="1250" y="5255"/>
                </a:cubicBezTo>
                <a:cubicBezTo>
                  <a:pt x="1227" y="5175"/>
                  <a:pt x="1226" y="5095"/>
                  <a:pt x="1226" y="5015"/>
                </a:cubicBezTo>
                <a:lnTo>
                  <a:pt x="1226" y="5015"/>
                </a:lnTo>
                <a:cubicBezTo>
                  <a:pt x="1227" y="4218"/>
                  <a:pt x="1775" y="3529"/>
                  <a:pt x="2548" y="3338"/>
                </a:cubicBezTo>
                <a:cubicBezTo>
                  <a:pt x="2858" y="3255"/>
                  <a:pt x="3096" y="2993"/>
                  <a:pt x="3143" y="2672"/>
                </a:cubicBezTo>
                <a:cubicBezTo>
                  <a:pt x="3227" y="2148"/>
                  <a:pt x="3489" y="1672"/>
                  <a:pt x="3893" y="1326"/>
                </a:cubicBezTo>
                <a:cubicBezTo>
                  <a:pt x="4334" y="960"/>
                  <a:pt x="4848" y="772"/>
                  <a:pt x="5389" y="772"/>
                </a:cubicBezTo>
                <a:close/>
                <a:moveTo>
                  <a:pt x="8430" y="8291"/>
                </a:moveTo>
                <a:lnTo>
                  <a:pt x="8430" y="8946"/>
                </a:lnTo>
                <a:lnTo>
                  <a:pt x="5882" y="8946"/>
                </a:lnTo>
                <a:lnTo>
                  <a:pt x="5882" y="8291"/>
                </a:lnTo>
                <a:close/>
                <a:moveTo>
                  <a:pt x="8502" y="2521"/>
                </a:moveTo>
                <a:cubicBezTo>
                  <a:pt x="9698" y="2521"/>
                  <a:pt x="10743" y="3395"/>
                  <a:pt x="10930" y="4612"/>
                </a:cubicBezTo>
                <a:cubicBezTo>
                  <a:pt x="10978" y="4934"/>
                  <a:pt x="11216" y="5184"/>
                  <a:pt x="11525" y="5267"/>
                </a:cubicBezTo>
                <a:cubicBezTo>
                  <a:pt x="13668" y="5815"/>
                  <a:pt x="13299" y="8899"/>
                  <a:pt x="11085" y="8946"/>
                </a:cubicBezTo>
                <a:lnTo>
                  <a:pt x="9215" y="8946"/>
                </a:lnTo>
                <a:lnTo>
                  <a:pt x="9215" y="6970"/>
                </a:lnTo>
                <a:cubicBezTo>
                  <a:pt x="9215" y="6708"/>
                  <a:pt x="9019" y="6577"/>
                  <a:pt x="8823" y="6577"/>
                </a:cubicBezTo>
                <a:cubicBezTo>
                  <a:pt x="8626" y="6577"/>
                  <a:pt x="8430" y="6708"/>
                  <a:pt x="8430" y="6970"/>
                </a:cubicBezTo>
                <a:lnTo>
                  <a:pt x="8430" y="7517"/>
                </a:lnTo>
                <a:lnTo>
                  <a:pt x="5858" y="7517"/>
                </a:lnTo>
                <a:lnTo>
                  <a:pt x="5858" y="6970"/>
                </a:lnTo>
                <a:cubicBezTo>
                  <a:pt x="5840" y="6726"/>
                  <a:pt x="5652" y="6604"/>
                  <a:pt x="5465" y="6604"/>
                </a:cubicBezTo>
                <a:cubicBezTo>
                  <a:pt x="5277" y="6604"/>
                  <a:pt x="5090" y="6726"/>
                  <a:pt x="5072" y="6970"/>
                </a:cubicBezTo>
                <a:lnTo>
                  <a:pt x="5072" y="8946"/>
                </a:lnTo>
                <a:lnTo>
                  <a:pt x="3191" y="8946"/>
                </a:lnTo>
                <a:cubicBezTo>
                  <a:pt x="702" y="8839"/>
                  <a:pt x="702" y="5303"/>
                  <a:pt x="3191" y="5196"/>
                </a:cubicBezTo>
                <a:cubicBezTo>
                  <a:pt x="3536" y="5196"/>
                  <a:pt x="3834" y="4981"/>
                  <a:pt x="3953" y="4672"/>
                </a:cubicBezTo>
                <a:cubicBezTo>
                  <a:pt x="4131" y="4156"/>
                  <a:pt x="4613" y="3839"/>
                  <a:pt x="5124" y="3839"/>
                </a:cubicBezTo>
                <a:cubicBezTo>
                  <a:pt x="5261" y="3839"/>
                  <a:pt x="5400" y="3862"/>
                  <a:pt x="5536" y="3910"/>
                </a:cubicBezTo>
                <a:cubicBezTo>
                  <a:pt x="5625" y="3940"/>
                  <a:pt x="5716" y="3955"/>
                  <a:pt x="5806" y="3955"/>
                </a:cubicBezTo>
                <a:cubicBezTo>
                  <a:pt x="6065" y="3955"/>
                  <a:pt x="6315" y="3830"/>
                  <a:pt x="6465" y="3600"/>
                </a:cubicBezTo>
                <a:cubicBezTo>
                  <a:pt x="6846" y="3041"/>
                  <a:pt x="7441" y="2660"/>
                  <a:pt x="8108" y="2553"/>
                </a:cubicBezTo>
                <a:cubicBezTo>
                  <a:pt x="8132" y="2553"/>
                  <a:pt x="8168" y="2553"/>
                  <a:pt x="8192" y="2541"/>
                </a:cubicBezTo>
                <a:cubicBezTo>
                  <a:pt x="8296" y="2528"/>
                  <a:pt x="8399" y="2521"/>
                  <a:pt x="8502" y="2521"/>
                </a:cubicBezTo>
                <a:close/>
                <a:moveTo>
                  <a:pt x="8430" y="9744"/>
                </a:moveTo>
                <a:lnTo>
                  <a:pt x="8430" y="10339"/>
                </a:lnTo>
                <a:lnTo>
                  <a:pt x="5882" y="10339"/>
                </a:lnTo>
                <a:lnTo>
                  <a:pt x="5882" y="9744"/>
                </a:lnTo>
                <a:close/>
                <a:moveTo>
                  <a:pt x="8430" y="11125"/>
                </a:moveTo>
                <a:lnTo>
                  <a:pt x="8430" y="11756"/>
                </a:lnTo>
                <a:lnTo>
                  <a:pt x="5882" y="11756"/>
                </a:lnTo>
                <a:lnTo>
                  <a:pt x="5882" y="11125"/>
                </a:lnTo>
                <a:close/>
                <a:moveTo>
                  <a:pt x="5389" y="1"/>
                </a:moveTo>
                <a:cubicBezTo>
                  <a:pt x="4672" y="1"/>
                  <a:pt x="3961" y="236"/>
                  <a:pt x="3393" y="731"/>
                </a:cubicBezTo>
                <a:cubicBezTo>
                  <a:pt x="2846" y="1195"/>
                  <a:pt x="2488" y="1850"/>
                  <a:pt x="2369" y="2553"/>
                </a:cubicBezTo>
                <a:cubicBezTo>
                  <a:pt x="2369" y="2565"/>
                  <a:pt x="2357" y="2576"/>
                  <a:pt x="2346" y="2588"/>
                </a:cubicBezTo>
                <a:cubicBezTo>
                  <a:pt x="798" y="2981"/>
                  <a:pt x="0" y="4708"/>
                  <a:pt x="702" y="6136"/>
                </a:cubicBezTo>
                <a:cubicBezTo>
                  <a:pt x="24" y="7827"/>
                  <a:pt x="3203" y="9756"/>
                  <a:pt x="3203" y="9756"/>
                </a:cubicBezTo>
                <a:lnTo>
                  <a:pt x="5072" y="9756"/>
                </a:lnTo>
                <a:lnTo>
                  <a:pt x="5072" y="12959"/>
                </a:lnTo>
                <a:cubicBezTo>
                  <a:pt x="5072" y="13227"/>
                  <a:pt x="5274" y="13360"/>
                  <a:pt x="5477" y="13360"/>
                </a:cubicBezTo>
                <a:cubicBezTo>
                  <a:pt x="5679" y="13360"/>
                  <a:pt x="5882" y="13227"/>
                  <a:pt x="5882" y="12959"/>
                </a:cubicBezTo>
                <a:lnTo>
                  <a:pt x="5882" y="12530"/>
                </a:lnTo>
                <a:lnTo>
                  <a:pt x="8430" y="12530"/>
                </a:lnTo>
                <a:lnTo>
                  <a:pt x="8430" y="12947"/>
                </a:lnTo>
                <a:cubicBezTo>
                  <a:pt x="8430" y="12947"/>
                  <a:pt x="8768" y="13174"/>
                  <a:pt x="9001" y="13174"/>
                </a:cubicBezTo>
                <a:cubicBezTo>
                  <a:pt x="9118" y="13174"/>
                  <a:pt x="9208" y="13117"/>
                  <a:pt x="9215" y="12947"/>
                </a:cubicBezTo>
                <a:lnTo>
                  <a:pt x="9215" y="9720"/>
                </a:lnTo>
                <a:lnTo>
                  <a:pt x="11097" y="9720"/>
                </a:lnTo>
                <a:cubicBezTo>
                  <a:pt x="14240" y="9673"/>
                  <a:pt x="14776" y="5303"/>
                  <a:pt x="11728" y="4505"/>
                </a:cubicBezTo>
                <a:cubicBezTo>
                  <a:pt x="11716" y="4505"/>
                  <a:pt x="11716" y="4505"/>
                  <a:pt x="11716" y="4493"/>
                </a:cubicBezTo>
                <a:cubicBezTo>
                  <a:pt x="11523" y="2963"/>
                  <a:pt x="10100" y="1746"/>
                  <a:pt x="8566" y="1746"/>
                </a:cubicBezTo>
                <a:cubicBezTo>
                  <a:pt x="8489" y="1746"/>
                  <a:pt x="8412" y="1749"/>
                  <a:pt x="8334" y="1755"/>
                </a:cubicBezTo>
                <a:cubicBezTo>
                  <a:pt x="7730" y="620"/>
                  <a:pt x="6552" y="1"/>
                  <a:pt x="5389"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grpSp>
        <p:nvGrpSpPr>
          <p:cNvPr id="2260" name="Google Shape;2260;p93"/>
          <p:cNvGrpSpPr/>
          <p:nvPr/>
        </p:nvGrpSpPr>
        <p:grpSpPr>
          <a:xfrm>
            <a:off x="8062239" y="2622217"/>
            <a:ext cx="758648" cy="757285"/>
            <a:chOff x="4031120" y="1311109"/>
            <a:chExt cx="379324" cy="378642"/>
          </a:xfrm>
        </p:grpSpPr>
        <p:sp>
          <p:nvSpPr>
            <p:cNvPr id="2261" name="Google Shape;2261;p93"/>
            <p:cNvSpPr/>
            <p:nvPr/>
          </p:nvSpPr>
          <p:spPr>
            <a:xfrm>
              <a:off x="4031120" y="1311109"/>
              <a:ext cx="379324" cy="378642"/>
            </a:xfrm>
            <a:custGeom>
              <a:rect b="b" l="l" r="r" t="t"/>
              <a:pathLst>
                <a:path extrusionOk="0" h="13336" w="13360">
                  <a:moveTo>
                    <a:pt x="2001" y="8061"/>
                  </a:moveTo>
                  <a:lnTo>
                    <a:pt x="2001" y="8716"/>
                  </a:lnTo>
                  <a:lnTo>
                    <a:pt x="775" y="8716"/>
                  </a:lnTo>
                  <a:lnTo>
                    <a:pt x="775" y="8478"/>
                  </a:lnTo>
                  <a:cubicBezTo>
                    <a:pt x="787" y="8252"/>
                    <a:pt x="965" y="8061"/>
                    <a:pt x="1191" y="8061"/>
                  </a:cubicBezTo>
                  <a:close/>
                  <a:moveTo>
                    <a:pt x="10538" y="787"/>
                  </a:moveTo>
                  <a:lnTo>
                    <a:pt x="10538" y="8716"/>
                  </a:lnTo>
                  <a:lnTo>
                    <a:pt x="2751" y="8716"/>
                  </a:lnTo>
                  <a:lnTo>
                    <a:pt x="2751" y="8061"/>
                  </a:lnTo>
                  <a:lnTo>
                    <a:pt x="5085" y="8061"/>
                  </a:lnTo>
                  <a:cubicBezTo>
                    <a:pt x="5597" y="8061"/>
                    <a:pt x="5597" y="7287"/>
                    <a:pt x="5085" y="7287"/>
                  </a:cubicBezTo>
                  <a:lnTo>
                    <a:pt x="2751" y="7287"/>
                  </a:lnTo>
                  <a:lnTo>
                    <a:pt x="2751" y="787"/>
                  </a:lnTo>
                  <a:close/>
                  <a:moveTo>
                    <a:pt x="4549" y="9502"/>
                  </a:moveTo>
                  <a:lnTo>
                    <a:pt x="4549" y="10121"/>
                  </a:lnTo>
                  <a:lnTo>
                    <a:pt x="775" y="10121"/>
                  </a:lnTo>
                  <a:lnTo>
                    <a:pt x="775" y="9502"/>
                  </a:lnTo>
                  <a:close/>
                  <a:moveTo>
                    <a:pt x="9550" y="9502"/>
                  </a:moveTo>
                  <a:lnTo>
                    <a:pt x="9550" y="10121"/>
                  </a:lnTo>
                  <a:lnTo>
                    <a:pt x="5335" y="10121"/>
                  </a:lnTo>
                  <a:lnTo>
                    <a:pt x="5335" y="9502"/>
                  </a:lnTo>
                  <a:close/>
                  <a:moveTo>
                    <a:pt x="11157" y="9502"/>
                  </a:moveTo>
                  <a:cubicBezTo>
                    <a:pt x="11514" y="9502"/>
                    <a:pt x="11859" y="9585"/>
                    <a:pt x="12157" y="9764"/>
                  </a:cubicBezTo>
                  <a:lnTo>
                    <a:pt x="12240" y="9811"/>
                  </a:lnTo>
                  <a:lnTo>
                    <a:pt x="12157" y="9871"/>
                  </a:lnTo>
                  <a:cubicBezTo>
                    <a:pt x="11847" y="10038"/>
                    <a:pt x="11514" y="10121"/>
                    <a:pt x="11181" y="10121"/>
                  </a:cubicBezTo>
                  <a:lnTo>
                    <a:pt x="10323" y="10121"/>
                  </a:lnTo>
                  <a:lnTo>
                    <a:pt x="10323" y="9502"/>
                  </a:lnTo>
                  <a:close/>
                  <a:moveTo>
                    <a:pt x="10538" y="10907"/>
                  </a:moveTo>
                  <a:lnTo>
                    <a:pt x="10538" y="12538"/>
                  </a:lnTo>
                  <a:lnTo>
                    <a:pt x="2751" y="12538"/>
                  </a:lnTo>
                  <a:lnTo>
                    <a:pt x="2751" y="10907"/>
                  </a:lnTo>
                  <a:close/>
                  <a:moveTo>
                    <a:pt x="2358" y="1"/>
                  </a:moveTo>
                  <a:cubicBezTo>
                    <a:pt x="2144" y="1"/>
                    <a:pt x="1977" y="179"/>
                    <a:pt x="1977" y="394"/>
                  </a:cubicBezTo>
                  <a:lnTo>
                    <a:pt x="1977" y="7299"/>
                  </a:lnTo>
                  <a:lnTo>
                    <a:pt x="1191" y="7299"/>
                  </a:lnTo>
                  <a:cubicBezTo>
                    <a:pt x="1191" y="7299"/>
                    <a:pt x="1" y="7823"/>
                    <a:pt x="1" y="8490"/>
                  </a:cubicBezTo>
                  <a:lnTo>
                    <a:pt x="1" y="9121"/>
                  </a:lnTo>
                  <a:lnTo>
                    <a:pt x="25" y="9121"/>
                  </a:lnTo>
                  <a:lnTo>
                    <a:pt x="25" y="10526"/>
                  </a:lnTo>
                  <a:cubicBezTo>
                    <a:pt x="1" y="10740"/>
                    <a:pt x="394" y="10919"/>
                    <a:pt x="394" y="10919"/>
                  </a:cubicBezTo>
                  <a:lnTo>
                    <a:pt x="2001" y="10919"/>
                  </a:lnTo>
                  <a:lnTo>
                    <a:pt x="2001" y="12943"/>
                  </a:lnTo>
                  <a:cubicBezTo>
                    <a:pt x="2001" y="13157"/>
                    <a:pt x="2180" y="13336"/>
                    <a:pt x="2394" y="13336"/>
                  </a:cubicBezTo>
                  <a:lnTo>
                    <a:pt x="10931" y="13336"/>
                  </a:lnTo>
                  <a:cubicBezTo>
                    <a:pt x="11145" y="13336"/>
                    <a:pt x="11324" y="13157"/>
                    <a:pt x="11324" y="12943"/>
                  </a:cubicBezTo>
                  <a:lnTo>
                    <a:pt x="11324" y="10895"/>
                  </a:lnTo>
                  <a:cubicBezTo>
                    <a:pt x="11740" y="10871"/>
                    <a:pt x="12157" y="10752"/>
                    <a:pt x="12526" y="10538"/>
                  </a:cubicBezTo>
                  <a:lnTo>
                    <a:pt x="12538" y="10526"/>
                  </a:lnTo>
                  <a:lnTo>
                    <a:pt x="13133" y="10157"/>
                  </a:lnTo>
                  <a:cubicBezTo>
                    <a:pt x="13360" y="10002"/>
                    <a:pt x="13360" y="9657"/>
                    <a:pt x="13133" y="9502"/>
                  </a:cubicBezTo>
                  <a:lnTo>
                    <a:pt x="12550" y="9121"/>
                  </a:lnTo>
                  <a:lnTo>
                    <a:pt x="12538" y="9109"/>
                  </a:lnTo>
                  <a:cubicBezTo>
                    <a:pt x="12169" y="8883"/>
                    <a:pt x="11752" y="8752"/>
                    <a:pt x="11312" y="8728"/>
                  </a:cubicBezTo>
                  <a:lnTo>
                    <a:pt x="11312" y="394"/>
                  </a:lnTo>
                  <a:cubicBezTo>
                    <a:pt x="11312" y="179"/>
                    <a:pt x="11145" y="1"/>
                    <a:pt x="10931"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262" name="Google Shape;2262;p93"/>
            <p:cNvSpPr/>
            <p:nvPr/>
          </p:nvSpPr>
          <p:spPr>
            <a:xfrm>
              <a:off x="4137961" y="1365878"/>
              <a:ext cx="164307" cy="104144"/>
            </a:xfrm>
            <a:custGeom>
              <a:rect b="b" l="l" r="r" t="t"/>
              <a:pathLst>
                <a:path extrusionOk="0" h="3668" w="5787">
                  <a:moveTo>
                    <a:pt x="5001" y="751"/>
                  </a:moveTo>
                  <a:lnTo>
                    <a:pt x="5001" y="1429"/>
                  </a:lnTo>
                  <a:lnTo>
                    <a:pt x="774" y="1429"/>
                  </a:lnTo>
                  <a:lnTo>
                    <a:pt x="774" y="751"/>
                  </a:lnTo>
                  <a:close/>
                  <a:moveTo>
                    <a:pt x="5013" y="2203"/>
                  </a:moveTo>
                  <a:lnTo>
                    <a:pt x="5013" y="2882"/>
                  </a:lnTo>
                  <a:lnTo>
                    <a:pt x="774" y="2882"/>
                  </a:lnTo>
                  <a:lnTo>
                    <a:pt x="774" y="2203"/>
                  </a:lnTo>
                  <a:close/>
                  <a:moveTo>
                    <a:pt x="393" y="1"/>
                  </a:moveTo>
                  <a:cubicBezTo>
                    <a:pt x="179" y="1"/>
                    <a:pt x="0" y="167"/>
                    <a:pt x="12" y="382"/>
                  </a:cubicBezTo>
                  <a:lnTo>
                    <a:pt x="12" y="3287"/>
                  </a:lnTo>
                  <a:cubicBezTo>
                    <a:pt x="0" y="3501"/>
                    <a:pt x="179" y="3668"/>
                    <a:pt x="393" y="3668"/>
                  </a:cubicBezTo>
                  <a:lnTo>
                    <a:pt x="5394" y="3668"/>
                  </a:lnTo>
                  <a:cubicBezTo>
                    <a:pt x="5608" y="3668"/>
                    <a:pt x="5787" y="3501"/>
                    <a:pt x="5787" y="3287"/>
                  </a:cubicBezTo>
                  <a:lnTo>
                    <a:pt x="5787" y="382"/>
                  </a:lnTo>
                  <a:cubicBezTo>
                    <a:pt x="5787" y="167"/>
                    <a:pt x="5608" y="1"/>
                    <a:pt x="5394"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grpSp>
      <p:grpSp>
        <p:nvGrpSpPr>
          <p:cNvPr id="2263" name="Google Shape;2263;p93"/>
          <p:cNvGrpSpPr/>
          <p:nvPr/>
        </p:nvGrpSpPr>
        <p:grpSpPr>
          <a:xfrm>
            <a:off x="12354106" y="2622899"/>
            <a:ext cx="810492" cy="756547"/>
            <a:chOff x="6177053" y="1311449"/>
            <a:chExt cx="405246" cy="378273"/>
          </a:xfrm>
        </p:grpSpPr>
        <p:sp>
          <p:nvSpPr>
            <p:cNvPr id="2264" name="Google Shape;2264;p93"/>
            <p:cNvSpPr/>
            <p:nvPr/>
          </p:nvSpPr>
          <p:spPr>
            <a:xfrm>
              <a:off x="6177053" y="1311449"/>
              <a:ext cx="405246" cy="378273"/>
            </a:xfrm>
            <a:custGeom>
              <a:rect b="b" l="l" r="r" t="t"/>
              <a:pathLst>
                <a:path extrusionOk="0" h="13323" w="14273">
                  <a:moveTo>
                    <a:pt x="7957" y="763"/>
                  </a:moveTo>
                  <a:cubicBezTo>
                    <a:pt x="12150" y="763"/>
                    <a:pt x="14273" y="5933"/>
                    <a:pt x="11300" y="8895"/>
                  </a:cubicBezTo>
                  <a:cubicBezTo>
                    <a:pt x="10413" y="9815"/>
                    <a:pt x="9166" y="10289"/>
                    <a:pt x="7922" y="10289"/>
                  </a:cubicBezTo>
                  <a:cubicBezTo>
                    <a:pt x="6977" y="10289"/>
                    <a:pt x="6033" y="10015"/>
                    <a:pt x="5251" y="9454"/>
                  </a:cubicBezTo>
                  <a:cubicBezTo>
                    <a:pt x="1429" y="6799"/>
                    <a:pt x="3287" y="786"/>
                    <a:pt x="7942" y="763"/>
                  </a:cubicBezTo>
                  <a:cubicBezTo>
                    <a:pt x="7947" y="763"/>
                    <a:pt x="7952" y="763"/>
                    <a:pt x="7957" y="763"/>
                  </a:cubicBezTo>
                  <a:close/>
                  <a:moveTo>
                    <a:pt x="3620" y="9002"/>
                  </a:moveTo>
                  <a:cubicBezTo>
                    <a:pt x="3870" y="9299"/>
                    <a:pt x="4132" y="9585"/>
                    <a:pt x="4442" y="9823"/>
                  </a:cubicBezTo>
                  <a:lnTo>
                    <a:pt x="3894" y="10371"/>
                  </a:lnTo>
                  <a:lnTo>
                    <a:pt x="3072" y="9549"/>
                  </a:lnTo>
                  <a:lnTo>
                    <a:pt x="3620" y="9002"/>
                  </a:lnTo>
                  <a:close/>
                  <a:moveTo>
                    <a:pt x="2525" y="10109"/>
                  </a:moveTo>
                  <a:lnTo>
                    <a:pt x="3334" y="10919"/>
                  </a:lnTo>
                  <a:lnTo>
                    <a:pt x="1906" y="12371"/>
                  </a:lnTo>
                  <a:cubicBezTo>
                    <a:pt x="1779" y="12495"/>
                    <a:pt x="1638" y="12547"/>
                    <a:pt x="1502" y="12547"/>
                  </a:cubicBezTo>
                  <a:cubicBezTo>
                    <a:pt x="1051" y="12547"/>
                    <a:pt x="663" y="11971"/>
                    <a:pt x="1084" y="11550"/>
                  </a:cubicBezTo>
                  <a:lnTo>
                    <a:pt x="2525" y="10109"/>
                  </a:lnTo>
                  <a:close/>
                  <a:moveTo>
                    <a:pt x="7936" y="1"/>
                  </a:moveTo>
                  <a:cubicBezTo>
                    <a:pt x="6495" y="1"/>
                    <a:pt x="5055" y="536"/>
                    <a:pt x="4025" y="1608"/>
                  </a:cubicBezTo>
                  <a:cubicBezTo>
                    <a:pt x="2251" y="3334"/>
                    <a:pt x="1894" y="6251"/>
                    <a:pt x="3168" y="8347"/>
                  </a:cubicBezTo>
                  <a:lnTo>
                    <a:pt x="524" y="11002"/>
                  </a:lnTo>
                  <a:cubicBezTo>
                    <a:pt x="1" y="11538"/>
                    <a:pt x="1" y="12395"/>
                    <a:pt x="524" y="12919"/>
                  </a:cubicBezTo>
                  <a:cubicBezTo>
                    <a:pt x="794" y="13188"/>
                    <a:pt x="1145" y="13322"/>
                    <a:pt x="1495" y="13322"/>
                  </a:cubicBezTo>
                  <a:cubicBezTo>
                    <a:pt x="1841" y="13322"/>
                    <a:pt x="2187" y="13191"/>
                    <a:pt x="2453" y="12931"/>
                  </a:cubicBezTo>
                  <a:lnTo>
                    <a:pt x="4168" y="11204"/>
                  </a:lnTo>
                  <a:lnTo>
                    <a:pt x="5085" y="10288"/>
                  </a:lnTo>
                  <a:cubicBezTo>
                    <a:pt x="5932" y="10817"/>
                    <a:pt x="6918" y="11075"/>
                    <a:pt x="7906" y="11075"/>
                  </a:cubicBezTo>
                  <a:cubicBezTo>
                    <a:pt x="9361" y="11075"/>
                    <a:pt x="10819" y="10518"/>
                    <a:pt x="11847" y="9454"/>
                  </a:cubicBezTo>
                  <a:cubicBezTo>
                    <a:pt x="13990" y="7394"/>
                    <a:pt x="13990" y="3680"/>
                    <a:pt x="11847" y="1620"/>
                  </a:cubicBezTo>
                  <a:lnTo>
                    <a:pt x="11847" y="1608"/>
                  </a:lnTo>
                  <a:cubicBezTo>
                    <a:pt x="10817" y="536"/>
                    <a:pt x="9377" y="1"/>
                    <a:pt x="7936"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265" name="Google Shape;2265;p93"/>
            <p:cNvSpPr/>
            <p:nvPr/>
          </p:nvSpPr>
          <p:spPr>
            <a:xfrm>
              <a:off x="6256836" y="1359376"/>
              <a:ext cx="254567" cy="218140"/>
            </a:xfrm>
            <a:custGeom>
              <a:rect b="b" l="l" r="r" t="t"/>
              <a:pathLst>
                <a:path extrusionOk="0" h="7683" w="8966">
                  <a:moveTo>
                    <a:pt x="5489" y="813"/>
                  </a:moveTo>
                  <a:cubicBezTo>
                    <a:pt x="5489" y="813"/>
                    <a:pt x="8013" y="2146"/>
                    <a:pt x="8144" y="3456"/>
                  </a:cubicBezTo>
                  <a:lnTo>
                    <a:pt x="6858" y="3456"/>
                  </a:lnTo>
                  <a:cubicBezTo>
                    <a:pt x="6370" y="3492"/>
                    <a:pt x="6370" y="4206"/>
                    <a:pt x="6858" y="4242"/>
                  </a:cubicBezTo>
                  <a:lnTo>
                    <a:pt x="8144" y="4242"/>
                  </a:lnTo>
                  <a:cubicBezTo>
                    <a:pt x="8061" y="4909"/>
                    <a:pt x="7751" y="5540"/>
                    <a:pt x="7275" y="6016"/>
                  </a:cubicBezTo>
                  <a:lnTo>
                    <a:pt x="7275" y="6004"/>
                  </a:lnTo>
                  <a:cubicBezTo>
                    <a:pt x="6799" y="6492"/>
                    <a:pt x="5513" y="6873"/>
                    <a:pt x="5513" y="6873"/>
                  </a:cubicBezTo>
                  <a:lnTo>
                    <a:pt x="5513" y="5599"/>
                  </a:lnTo>
                  <a:cubicBezTo>
                    <a:pt x="5513" y="5373"/>
                    <a:pt x="5346" y="5206"/>
                    <a:pt x="5132" y="5206"/>
                  </a:cubicBezTo>
                  <a:cubicBezTo>
                    <a:pt x="4918" y="5206"/>
                    <a:pt x="4739" y="5373"/>
                    <a:pt x="4739" y="5599"/>
                  </a:cubicBezTo>
                  <a:lnTo>
                    <a:pt x="4739" y="6873"/>
                  </a:lnTo>
                  <a:cubicBezTo>
                    <a:pt x="3394" y="6730"/>
                    <a:pt x="2251" y="5552"/>
                    <a:pt x="2108" y="4242"/>
                  </a:cubicBezTo>
                  <a:lnTo>
                    <a:pt x="3394" y="4242"/>
                  </a:lnTo>
                  <a:cubicBezTo>
                    <a:pt x="3918" y="4242"/>
                    <a:pt x="3918" y="3456"/>
                    <a:pt x="3394" y="3456"/>
                  </a:cubicBezTo>
                  <a:lnTo>
                    <a:pt x="2096" y="3456"/>
                  </a:lnTo>
                  <a:cubicBezTo>
                    <a:pt x="2275" y="2087"/>
                    <a:pt x="3358" y="1003"/>
                    <a:pt x="4739" y="813"/>
                  </a:cubicBezTo>
                  <a:lnTo>
                    <a:pt x="4739" y="2123"/>
                  </a:lnTo>
                  <a:cubicBezTo>
                    <a:pt x="4739" y="2337"/>
                    <a:pt x="4906" y="2504"/>
                    <a:pt x="5132" y="2504"/>
                  </a:cubicBezTo>
                  <a:cubicBezTo>
                    <a:pt x="5135" y="2504"/>
                    <a:pt x="5138" y="2504"/>
                    <a:pt x="5142" y="2504"/>
                  </a:cubicBezTo>
                  <a:cubicBezTo>
                    <a:pt x="5351" y="2504"/>
                    <a:pt x="5489" y="2123"/>
                    <a:pt x="5489" y="2123"/>
                  </a:cubicBezTo>
                  <a:lnTo>
                    <a:pt x="5489" y="813"/>
                  </a:lnTo>
                  <a:close/>
                  <a:moveTo>
                    <a:pt x="5105" y="1"/>
                  </a:moveTo>
                  <a:cubicBezTo>
                    <a:pt x="4162" y="1"/>
                    <a:pt x="3200" y="351"/>
                    <a:pt x="2417" y="1134"/>
                  </a:cubicBezTo>
                  <a:cubicBezTo>
                    <a:pt x="0" y="3540"/>
                    <a:pt x="1703" y="7671"/>
                    <a:pt x="5120" y="7683"/>
                  </a:cubicBezTo>
                  <a:cubicBezTo>
                    <a:pt x="7239" y="7671"/>
                    <a:pt x="8954" y="5956"/>
                    <a:pt x="8966" y="3837"/>
                  </a:cubicBezTo>
                  <a:cubicBezTo>
                    <a:pt x="8958" y="1527"/>
                    <a:pt x="7073" y="1"/>
                    <a:pt x="5105"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266" name="Google Shape;2266;p93"/>
            <p:cNvSpPr/>
            <p:nvPr/>
          </p:nvSpPr>
          <p:spPr>
            <a:xfrm>
              <a:off x="6387669" y="1457500"/>
              <a:ext cx="29415" cy="22004"/>
            </a:xfrm>
            <a:custGeom>
              <a:rect b="b" l="l" r="r" t="t"/>
              <a:pathLst>
                <a:path extrusionOk="0" h="775" w="1036">
                  <a:moveTo>
                    <a:pt x="512" y="0"/>
                  </a:moveTo>
                  <a:cubicBezTo>
                    <a:pt x="0" y="0"/>
                    <a:pt x="0" y="774"/>
                    <a:pt x="512" y="774"/>
                  </a:cubicBezTo>
                  <a:cubicBezTo>
                    <a:pt x="1036" y="774"/>
                    <a:pt x="1036" y="0"/>
                    <a:pt x="512"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grpSp>
      <p:grpSp>
        <p:nvGrpSpPr>
          <p:cNvPr id="2267" name="Google Shape;2267;p93"/>
          <p:cNvGrpSpPr/>
          <p:nvPr/>
        </p:nvGrpSpPr>
        <p:grpSpPr>
          <a:xfrm>
            <a:off x="12360864" y="3822312"/>
            <a:ext cx="756603" cy="756603"/>
            <a:chOff x="6180432" y="1911156"/>
            <a:chExt cx="378302" cy="378302"/>
          </a:xfrm>
        </p:grpSpPr>
        <p:sp>
          <p:nvSpPr>
            <p:cNvPr id="2268" name="Google Shape;2268;p93"/>
            <p:cNvSpPr/>
            <p:nvPr/>
          </p:nvSpPr>
          <p:spPr>
            <a:xfrm>
              <a:off x="6237217" y="2057519"/>
              <a:ext cx="95370" cy="164676"/>
            </a:xfrm>
            <a:custGeom>
              <a:rect b="b" l="l" r="r" t="t"/>
              <a:pathLst>
                <a:path extrusionOk="0" h="5800" w="3359">
                  <a:moveTo>
                    <a:pt x="2573" y="787"/>
                  </a:moveTo>
                  <a:lnTo>
                    <a:pt x="2573" y="1668"/>
                  </a:lnTo>
                  <a:lnTo>
                    <a:pt x="775" y="1668"/>
                  </a:lnTo>
                  <a:lnTo>
                    <a:pt x="775" y="787"/>
                  </a:lnTo>
                  <a:close/>
                  <a:moveTo>
                    <a:pt x="2573" y="2477"/>
                  </a:moveTo>
                  <a:lnTo>
                    <a:pt x="2573" y="3358"/>
                  </a:lnTo>
                  <a:lnTo>
                    <a:pt x="775" y="3358"/>
                  </a:lnTo>
                  <a:lnTo>
                    <a:pt x="775" y="2477"/>
                  </a:lnTo>
                  <a:close/>
                  <a:moveTo>
                    <a:pt x="2573" y="4132"/>
                  </a:moveTo>
                  <a:lnTo>
                    <a:pt x="2573" y="5025"/>
                  </a:lnTo>
                  <a:lnTo>
                    <a:pt x="775" y="5025"/>
                  </a:lnTo>
                  <a:lnTo>
                    <a:pt x="775" y="4132"/>
                  </a:lnTo>
                  <a:close/>
                  <a:moveTo>
                    <a:pt x="382" y="1"/>
                  </a:moveTo>
                  <a:cubicBezTo>
                    <a:pt x="168" y="1"/>
                    <a:pt x="1" y="179"/>
                    <a:pt x="1" y="394"/>
                  </a:cubicBezTo>
                  <a:lnTo>
                    <a:pt x="1" y="5418"/>
                  </a:lnTo>
                  <a:cubicBezTo>
                    <a:pt x="1" y="5632"/>
                    <a:pt x="168" y="5799"/>
                    <a:pt x="382" y="5799"/>
                  </a:cubicBezTo>
                  <a:lnTo>
                    <a:pt x="2966" y="5799"/>
                  </a:lnTo>
                  <a:cubicBezTo>
                    <a:pt x="3180" y="5799"/>
                    <a:pt x="3358" y="5632"/>
                    <a:pt x="3358" y="5418"/>
                  </a:cubicBezTo>
                  <a:lnTo>
                    <a:pt x="3358" y="394"/>
                  </a:lnTo>
                  <a:cubicBezTo>
                    <a:pt x="3358" y="179"/>
                    <a:pt x="3180" y="1"/>
                    <a:pt x="2966"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269" name="Google Shape;2269;p93"/>
            <p:cNvSpPr/>
            <p:nvPr/>
          </p:nvSpPr>
          <p:spPr>
            <a:xfrm>
              <a:off x="6180432" y="1911156"/>
              <a:ext cx="378302" cy="378302"/>
            </a:xfrm>
            <a:custGeom>
              <a:rect b="b" l="l" r="r" t="t"/>
              <a:pathLst>
                <a:path extrusionOk="0" h="13324" w="13324">
                  <a:moveTo>
                    <a:pt x="12026" y="786"/>
                  </a:moveTo>
                  <a:cubicBezTo>
                    <a:pt x="12312" y="786"/>
                    <a:pt x="12538" y="1012"/>
                    <a:pt x="12538" y="1298"/>
                  </a:cubicBezTo>
                  <a:lnTo>
                    <a:pt x="12538" y="3072"/>
                  </a:lnTo>
                  <a:lnTo>
                    <a:pt x="786" y="3072"/>
                  </a:lnTo>
                  <a:lnTo>
                    <a:pt x="786" y="1298"/>
                  </a:lnTo>
                  <a:cubicBezTo>
                    <a:pt x="786" y="1012"/>
                    <a:pt x="1013" y="786"/>
                    <a:pt x="1287" y="786"/>
                  </a:cubicBezTo>
                  <a:close/>
                  <a:moveTo>
                    <a:pt x="12538" y="3858"/>
                  </a:moveTo>
                  <a:lnTo>
                    <a:pt x="12538" y="12026"/>
                  </a:lnTo>
                  <a:cubicBezTo>
                    <a:pt x="12538" y="12311"/>
                    <a:pt x="12312" y="12538"/>
                    <a:pt x="12026" y="12549"/>
                  </a:cubicBezTo>
                  <a:lnTo>
                    <a:pt x="12026" y="12538"/>
                  </a:lnTo>
                  <a:lnTo>
                    <a:pt x="1298" y="12538"/>
                  </a:lnTo>
                  <a:cubicBezTo>
                    <a:pt x="1013" y="12538"/>
                    <a:pt x="775" y="12311"/>
                    <a:pt x="775" y="12026"/>
                  </a:cubicBezTo>
                  <a:lnTo>
                    <a:pt x="775" y="3858"/>
                  </a:lnTo>
                  <a:close/>
                  <a:moveTo>
                    <a:pt x="1298" y="0"/>
                  </a:moveTo>
                  <a:cubicBezTo>
                    <a:pt x="584" y="0"/>
                    <a:pt x="1" y="584"/>
                    <a:pt x="1" y="1298"/>
                  </a:cubicBezTo>
                  <a:lnTo>
                    <a:pt x="1" y="12026"/>
                  </a:lnTo>
                  <a:cubicBezTo>
                    <a:pt x="1" y="12740"/>
                    <a:pt x="584" y="13323"/>
                    <a:pt x="1298" y="13323"/>
                  </a:cubicBezTo>
                  <a:lnTo>
                    <a:pt x="12026" y="13323"/>
                  </a:lnTo>
                  <a:cubicBezTo>
                    <a:pt x="12740" y="13323"/>
                    <a:pt x="13324" y="12740"/>
                    <a:pt x="13324" y="12026"/>
                  </a:cubicBezTo>
                  <a:lnTo>
                    <a:pt x="13324" y="1298"/>
                  </a:lnTo>
                  <a:cubicBezTo>
                    <a:pt x="13324" y="584"/>
                    <a:pt x="12740" y="0"/>
                    <a:pt x="12026"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270" name="Google Shape;2270;p93"/>
            <p:cNvSpPr/>
            <p:nvPr/>
          </p:nvSpPr>
          <p:spPr>
            <a:xfrm>
              <a:off x="6224724" y="1955505"/>
              <a:ext cx="26064" cy="22600"/>
            </a:xfrm>
            <a:custGeom>
              <a:rect b="b" l="l" r="r" t="t"/>
              <a:pathLst>
                <a:path extrusionOk="0" h="796" w="918">
                  <a:moveTo>
                    <a:pt x="399" y="1"/>
                  </a:moveTo>
                  <a:cubicBezTo>
                    <a:pt x="197" y="1"/>
                    <a:pt x="0" y="161"/>
                    <a:pt x="0" y="403"/>
                  </a:cubicBezTo>
                  <a:cubicBezTo>
                    <a:pt x="0" y="617"/>
                    <a:pt x="179" y="796"/>
                    <a:pt x="393" y="796"/>
                  </a:cubicBezTo>
                  <a:cubicBezTo>
                    <a:pt x="739" y="796"/>
                    <a:pt x="917" y="367"/>
                    <a:pt x="667" y="117"/>
                  </a:cubicBezTo>
                  <a:cubicBezTo>
                    <a:pt x="590" y="37"/>
                    <a:pt x="494" y="1"/>
                    <a:pt x="399"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271" name="Google Shape;2271;p93"/>
            <p:cNvSpPr/>
            <p:nvPr/>
          </p:nvSpPr>
          <p:spPr>
            <a:xfrm>
              <a:off x="6270010" y="1955505"/>
              <a:ext cx="26405" cy="22600"/>
            </a:xfrm>
            <a:custGeom>
              <a:rect b="b" l="l" r="r" t="t"/>
              <a:pathLst>
                <a:path extrusionOk="0" h="796" w="930">
                  <a:moveTo>
                    <a:pt x="403" y="1"/>
                  </a:moveTo>
                  <a:cubicBezTo>
                    <a:pt x="198" y="1"/>
                    <a:pt x="1" y="161"/>
                    <a:pt x="1" y="403"/>
                  </a:cubicBezTo>
                  <a:cubicBezTo>
                    <a:pt x="1" y="617"/>
                    <a:pt x="179" y="784"/>
                    <a:pt x="394" y="796"/>
                  </a:cubicBezTo>
                  <a:cubicBezTo>
                    <a:pt x="751" y="796"/>
                    <a:pt x="929" y="367"/>
                    <a:pt x="679" y="117"/>
                  </a:cubicBezTo>
                  <a:cubicBezTo>
                    <a:pt x="599" y="37"/>
                    <a:pt x="500" y="1"/>
                    <a:pt x="403"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272" name="Google Shape;2272;p93"/>
            <p:cNvSpPr/>
            <p:nvPr/>
          </p:nvSpPr>
          <p:spPr>
            <a:xfrm>
              <a:off x="6317681" y="1955505"/>
              <a:ext cx="26064" cy="22600"/>
            </a:xfrm>
            <a:custGeom>
              <a:rect b="b" l="l" r="r" t="t"/>
              <a:pathLst>
                <a:path extrusionOk="0" h="796" w="918">
                  <a:moveTo>
                    <a:pt x="394" y="1"/>
                  </a:moveTo>
                  <a:cubicBezTo>
                    <a:pt x="192" y="1"/>
                    <a:pt x="1" y="161"/>
                    <a:pt x="1" y="403"/>
                  </a:cubicBezTo>
                  <a:cubicBezTo>
                    <a:pt x="1" y="617"/>
                    <a:pt x="167" y="796"/>
                    <a:pt x="393" y="796"/>
                  </a:cubicBezTo>
                  <a:cubicBezTo>
                    <a:pt x="739" y="796"/>
                    <a:pt x="917" y="367"/>
                    <a:pt x="667" y="117"/>
                  </a:cubicBezTo>
                  <a:cubicBezTo>
                    <a:pt x="587" y="37"/>
                    <a:pt x="489" y="1"/>
                    <a:pt x="394"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273" name="Google Shape;2273;p93"/>
            <p:cNvSpPr/>
            <p:nvPr/>
          </p:nvSpPr>
          <p:spPr>
            <a:xfrm>
              <a:off x="6351411" y="2034578"/>
              <a:ext cx="151218" cy="215783"/>
            </a:xfrm>
            <a:custGeom>
              <a:rect b="b" l="l" r="r" t="t"/>
              <a:pathLst>
                <a:path extrusionOk="0" h="7600" w="5326">
                  <a:moveTo>
                    <a:pt x="1181" y="775"/>
                  </a:moveTo>
                  <a:cubicBezTo>
                    <a:pt x="1412" y="775"/>
                    <a:pt x="1579" y="1099"/>
                    <a:pt x="1337" y="1273"/>
                  </a:cubicBezTo>
                  <a:cubicBezTo>
                    <a:pt x="1282" y="1312"/>
                    <a:pt x="1227" y="1329"/>
                    <a:pt x="1175" y="1329"/>
                  </a:cubicBezTo>
                  <a:cubicBezTo>
                    <a:pt x="945" y="1329"/>
                    <a:pt x="782" y="998"/>
                    <a:pt x="1015" y="833"/>
                  </a:cubicBezTo>
                  <a:cubicBezTo>
                    <a:pt x="1071" y="792"/>
                    <a:pt x="1128" y="775"/>
                    <a:pt x="1181" y="775"/>
                  </a:cubicBezTo>
                  <a:close/>
                  <a:moveTo>
                    <a:pt x="4001" y="1352"/>
                  </a:moveTo>
                  <a:cubicBezTo>
                    <a:pt x="4018" y="1352"/>
                    <a:pt x="4034" y="1354"/>
                    <a:pt x="4051" y="1356"/>
                  </a:cubicBezTo>
                  <a:cubicBezTo>
                    <a:pt x="4206" y="1380"/>
                    <a:pt x="4301" y="1523"/>
                    <a:pt x="4278" y="1678"/>
                  </a:cubicBezTo>
                  <a:lnTo>
                    <a:pt x="4278" y="1666"/>
                  </a:lnTo>
                  <a:cubicBezTo>
                    <a:pt x="4256" y="1805"/>
                    <a:pt x="4139" y="1896"/>
                    <a:pt x="4012" y="1896"/>
                  </a:cubicBezTo>
                  <a:cubicBezTo>
                    <a:pt x="3997" y="1896"/>
                    <a:pt x="3983" y="1895"/>
                    <a:pt x="3968" y="1892"/>
                  </a:cubicBezTo>
                  <a:cubicBezTo>
                    <a:pt x="3944" y="1880"/>
                    <a:pt x="3932" y="1880"/>
                    <a:pt x="3908" y="1868"/>
                  </a:cubicBezTo>
                  <a:lnTo>
                    <a:pt x="3873" y="1856"/>
                  </a:lnTo>
                  <a:cubicBezTo>
                    <a:pt x="3777" y="1797"/>
                    <a:pt x="3730" y="1690"/>
                    <a:pt x="3742" y="1571"/>
                  </a:cubicBezTo>
                  <a:cubicBezTo>
                    <a:pt x="3754" y="1499"/>
                    <a:pt x="3789" y="1440"/>
                    <a:pt x="3849" y="1404"/>
                  </a:cubicBezTo>
                  <a:cubicBezTo>
                    <a:pt x="3894" y="1368"/>
                    <a:pt x="3947" y="1352"/>
                    <a:pt x="4001" y="1352"/>
                  </a:cubicBezTo>
                  <a:close/>
                  <a:moveTo>
                    <a:pt x="2322" y="3829"/>
                  </a:moveTo>
                  <a:cubicBezTo>
                    <a:pt x="2339" y="3829"/>
                    <a:pt x="2356" y="3830"/>
                    <a:pt x="2373" y="3833"/>
                  </a:cubicBezTo>
                  <a:cubicBezTo>
                    <a:pt x="2611" y="3881"/>
                    <a:pt x="2682" y="4178"/>
                    <a:pt x="2492" y="4321"/>
                  </a:cubicBezTo>
                  <a:lnTo>
                    <a:pt x="2468" y="4333"/>
                  </a:lnTo>
                  <a:lnTo>
                    <a:pt x="2432" y="4357"/>
                  </a:lnTo>
                  <a:cubicBezTo>
                    <a:pt x="2398" y="4365"/>
                    <a:pt x="2359" y="4374"/>
                    <a:pt x="2322" y="4374"/>
                  </a:cubicBezTo>
                  <a:cubicBezTo>
                    <a:pt x="2306" y="4374"/>
                    <a:pt x="2291" y="4372"/>
                    <a:pt x="2277" y="4369"/>
                  </a:cubicBezTo>
                  <a:cubicBezTo>
                    <a:pt x="2134" y="4345"/>
                    <a:pt x="2039" y="4202"/>
                    <a:pt x="2063" y="4047"/>
                  </a:cubicBezTo>
                  <a:cubicBezTo>
                    <a:pt x="2075" y="3988"/>
                    <a:pt x="2111" y="3916"/>
                    <a:pt x="2170" y="3881"/>
                  </a:cubicBezTo>
                  <a:cubicBezTo>
                    <a:pt x="2216" y="3844"/>
                    <a:pt x="2268" y="3829"/>
                    <a:pt x="2322" y="3829"/>
                  </a:cubicBezTo>
                  <a:close/>
                  <a:moveTo>
                    <a:pt x="3956" y="6286"/>
                  </a:moveTo>
                  <a:cubicBezTo>
                    <a:pt x="4123" y="6286"/>
                    <a:pt x="4254" y="6440"/>
                    <a:pt x="4230" y="6607"/>
                  </a:cubicBezTo>
                  <a:cubicBezTo>
                    <a:pt x="4218" y="6678"/>
                    <a:pt x="4182" y="6738"/>
                    <a:pt x="4123" y="6774"/>
                  </a:cubicBezTo>
                  <a:cubicBezTo>
                    <a:pt x="4077" y="6810"/>
                    <a:pt x="4025" y="6826"/>
                    <a:pt x="3971" y="6826"/>
                  </a:cubicBezTo>
                  <a:cubicBezTo>
                    <a:pt x="3954" y="6826"/>
                    <a:pt x="3937" y="6824"/>
                    <a:pt x="3920" y="6821"/>
                  </a:cubicBezTo>
                  <a:cubicBezTo>
                    <a:pt x="3766" y="6798"/>
                    <a:pt x="3670" y="6655"/>
                    <a:pt x="3694" y="6500"/>
                  </a:cubicBezTo>
                  <a:cubicBezTo>
                    <a:pt x="3706" y="6440"/>
                    <a:pt x="3742" y="6369"/>
                    <a:pt x="3801" y="6333"/>
                  </a:cubicBezTo>
                  <a:cubicBezTo>
                    <a:pt x="3849" y="6297"/>
                    <a:pt x="3897" y="6286"/>
                    <a:pt x="3956" y="6286"/>
                  </a:cubicBezTo>
                  <a:close/>
                  <a:moveTo>
                    <a:pt x="1175" y="0"/>
                  </a:moveTo>
                  <a:cubicBezTo>
                    <a:pt x="970" y="0"/>
                    <a:pt x="762" y="60"/>
                    <a:pt x="575" y="190"/>
                  </a:cubicBezTo>
                  <a:cubicBezTo>
                    <a:pt x="348" y="356"/>
                    <a:pt x="194" y="594"/>
                    <a:pt x="146" y="868"/>
                  </a:cubicBezTo>
                  <a:cubicBezTo>
                    <a:pt x="0" y="1614"/>
                    <a:pt x="593" y="2121"/>
                    <a:pt x="1196" y="2121"/>
                  </a:cubicBezTo>
                  <a:cubicBezTo>
                    <a:pt x="1526" y="2121"/>
                    <a:pt x="1860" y="1969"/>
                    <a:pt x="2075" y="1618"/>
                  </a:cubicBezTo>
                  <a:lnTo>
                    <a:pt x="2968" y="1773"/>
                  </a:lnTo>
                  <a:cubicBezTo>
                    <a:pt x="2992" y="1940"/>
                    <a:pt x="3063" y="2106"/>
                    <a:pt x="3158" y="2237"/>
                  </a:cubicBezTo>
                  <a:lnTo>
                    <a:pt x="2563" y="3083"/>
                  </a:lnTo>
                  <a:lnTo>
                    <a:pt x="2515" y="3071"/>
                  </a:lnTo>
                  <a:cubicBezTo>
                    <a:pt x="2443" y="3056"/>
                    <a:pt x="2371" y="3049"/>
                    <a:pt x="2301" y="3049"/>
                  </a:cubicBezTo>
                  <a:cubicBezTo>
                    <a:pt x="1798" y="3049"/>
                    <a:pt x="1349" y="3405"/>
                    <a:pt x="1265" y="3916"/>
                  </a:cubicBezTo>
                  <a:cubicBezTo>
                    <a:pt x="1158" y="4500"/>
                    <a:pt x="1563" y="5059"/>
                    <a:pt x="2146" y="5143"/>
                  </a:cubicBezTo>
                  <a:cubicBezTo>
                    <a:pt x="2208" y="5149"/>
                    <a:pt x="2266" y="5156"/>
                    <a:pt x="2325" y="5156"/>
                  </a:cubicBezTo>
                  <a:cubicBezTo>
                    <a:pt x="2367" y="5156"/>
                    <a:pt x="2411" y="5153"/>
                    <a:pt x="2456" y="5143"/>
                  </a:cubicBezTo>
                  <a:lnTo>
                    <a:pt x="3051" y="6012"/>
                  </a:lnTo>
                  <a:cubicBezTo>
                    <a:pt x="2682" y="6643"/>
                    <a:pt x="3063" y="7452"/>
                    <a:pt x="3777" y="7583"/>
                  </a:cubicBezTo>
                  <a:cubicBezTo>
                    <a:pt x="3839" y="7594"/>
                    <a:pt x="3901" y="7599"/>
                    <a:pt x="3963" y="7599"/>
                  </a:cubicBezTo>
                  <a:cubicBezTo>
                    <a:pt x="4177" y="7599"/>
                    <a:pt x="4388" y="7537"/>
                    <a:pt x="4563" y="7417"/>
                  </a:cubicBezTo>
                  <a:cubicBezTo>
                    <a:pt x="5325" y="6869"/>
                    <a:pt x="5063" y="5690"/>
                    <a:pt x="4147" y="5512"/>
                  </a:cubicBezTo>
                  <a:cubicBezTo>
                    <a:pt x="4088" y="5503"/>
                    <a:pt x="4030" y="5499"/>
                    <a:pt x="3973" y="5499"/>
                  </a:cubicBezTo>
                  <a:cubicBezTo>
                    <a:pt x="3870" y="5499"/>
                    <a:pt x="3770" y="5512"/>
                    <a:pt x="3670" y="5535"/>
                  </a:cubicBezTo>
                  <a:lnTo>
                    <a:pt x="3146" y="4773"/>
                  </a:lnTo>
                  <a:cubicBezTo>
                    <a:pt x="3432" y="4416"/>
                    <a:pt x="3456" y="3904"/>
                    <a:pt x="3206" y="3523"/>
                  </a:cubicBezTo>
                  <a:lnTo>
                    <a:pt x="3825" y="2654"/>
                  </a:lnTo>
                  <a:cubicBezTo>
                    <a:pt x="3897" y="2669"/>
                    <a:pt x="3969" y="2676"/>
                    <a:pt x="4040" y="2676"/>
                  </a:cubicBezTo>
                  <a:cubicBezTo>
                    <a:pt x="4543" y="2676"/>
                    <a:pt x="4992" y="2320"/>
                    <a:pt x="5075" y="1809"/>
                  </a:cubicBezTo>
                  <a:cubicBezTo>
                    <a:pt x="5182" y="1214"/>
                    <a:pt x="4778" y="666"/>
                    <a:pt x="4182" y="582"/>
                  </a:cubicBezTo>
                  <a:lnTo>
                    <a:pt x="4194" y="582"/>
                  </a:lnTo>
                  <a:cubicBezTo>
                    <a:pt x="4133" y="572"/>
                    <a:pt x="4070" y="566"/>
                    <a:pt x="4008" y="566"/>
                  </a:cubicBezTo>
                  <a:cubicBezTo>
                    <a:pt x="3795" y="566"/>
                    <a:pt x="3584" y="629"/>
                    <a:pt x="3408" y="749"/>
                  </a:cubicBezTo>
                  <a:cubicBezTo>
                    <a:pt x="3301" y="821"/>
                    <a:pt x="3218" y="904"/>
                    <a:pt x="3146" y="1011"/>
                  </a:cubicBezTo>
                  <a:lnTo>
                    <a:pt x="2206" y="844"/>
                  </a:lnTo>
                  <a:cubicBezTo>
                    <a:pt x="2098" y="321"/>
                    <a:pt x="1647" y="0"/>
                    <a:pt x="1175"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grpSp>
      <p:sp>
        <p:nvSpPr>
          <p:cNvPr id="2274" name="Google Shape;2274;p93"/>
          <p:cNvSpPr/>
          <p:nvPr/>
        </p:nvSpPr>
        <p:spPr>
          <a:xfrm>
            <a:off x="10926191" y="3822993"/>
            <a:ext cx="757285" cy="755922"/>
          </a:xfrm>
          <a:custGeom>
            <a:rect b="b" l="l" r="r" t="t"/>
            <a:pathLst>
              <a:path extrusionOk="0" h="13312" w="13336">
                <a:moveTo>
                  <a:pt x="7013" y="774"/>
                </a:moveTo>
                <a:cubicBezTo>
                  <a:pt x="7490" y="774"/>
                  <a:pt x="7883" y="1155"/>
                  <a:pt x="7883" y="1631"/>
                </a:cubicBezTo>
                <a:lnTo>
                  <a:pt x="7883" y="1774"/>
                </a:lnTo>
                <a:cubicBezTo>
                  <a:pt x="7748" y="1786"/>
                  <a:pt x="7614" y="1792"/>
                  <a:pt x="7479" y="1792"/>
                </a:cubicBezTo>
                <a:cubicBezTo>
                  <a:pt x="6815" y="1792"/>
                  <a:pt x="6153" y="1647"/>
                  <a:pt x="5549" y="1369"/>
                </a:cubicBezTo>
                <a:cubicBezTo>
                  <a:pt x="5668" y="1012"/>
                  <a:pt x="6001" y="774"/>
                  <a:pt x="6370" y="774"/>
                </a:cubicBezTo>
                <a:close/>
                <a:moveTo>
                  <a:pt x="5477" y="2203"/>
                </a:moveTo>
                <a:cubicBezTo>
                  <a:pt x="5880" y="2388"/>
                  <a:pt x="6728" y="2574"/>
                  <a:pt x="7497" y="2574"/>
                </a:cubicBezTo>
                <a:cubicBezTo>
                  <a:pt x="7616" y="2574"/>
                  <a:pt x="7734" y="2570"/>
                  <a:pt x="7847" y="2560"/>
                </a:cubicBezTo>
                <a:lnTo>
                  <a:pt x="7847" y="2679"/>
                </a:lnTo>
                <a:cubicBezTo>
                  <a:pt x="7847" y="3334"/>
                  <a:pt x="7311" y="3870"/>
                  <a:pt x="6656" y="3870"/>
                </a:cubicBezTo>
                <a:cubicBezTo>
                  <a:pt x="6001" y="3870"/>
                  <a:pt x="5477" y="3334"/>
                  <a:pt x="5466" y="2679"/>
                </a:cubicBezTo>
                <a:lnTo>
                  <a:pt x="5477" y="2679"/>
                </a:lnTo>
                <a:lnTo>
                  <a:pt x="5477" y="2203"/>
                </a:lnTo>
                <a:close/>
                <a:moveTo>
                  <a:pt x="7978" y="4644"/>
                </a:moveTo>
                <a:cubicBezTo>
                  <a:pt x="8383" y="4656"/>
                  <a:pt x="8740" y="4965"/>
                  <a:pt x="8799" y="5382"/>
                </a:cubicBezTo>
                <a:lnTo>
                  <a:pt x="4573" y="5382"/>
                </a:lnTo>
                <a:cubicBezTo>
                  <a:pt x="4632" y="4965"/>
                  <a:pt x="4977" y="4656"/>
                  <a:pt x="5394" y="4644"/>
                </a:cubicBezTo>
                <a:close/>
                <a:moveTo>
                  <a:pt x="2596" y="7346"/>
                </a:moveTo>
                <a:cubicBezTo>
                  <a:pt x="2846" y="7346"/>
                  <a:pt x="3084" y="7489"/>
                  <a:pt x="3191" y="7715"/>
                </a:cubicBezTo>
                <a:cubicBezTo>
                  <a:pt x="3120" y="7704"/>
                  <a:pt x="3037" y="7692"/>
                  <a:pt x="2953" y="7692"/>
                </a:cubicBezTo>
                <a:lnTo>
                  <a:pt x="2287" y="7692"/>
                </a:lnTo>
                <a:cubicBezTo>
                  <a:pt x="2191" y="7692"/>
                  <a:pt x="2096" y="7704"/>
                  <a:pt x="2001" y="7727"/>
                </a:cubicBezTo>
                <a:cubicBezTo>
                  <a:pt x="2037" y="7656"/>
                  <a:pt x="2072" y="7596"/>
                  <a:pt x="2132" y="7537"/>
                </a:cubicBezTo>
                <a:cubicBezTo>
                  <a:pt x="2251" y="7406"/>
                  <a:pt x="2429" y="7346"/>
                  <a:pt x="2596" y="7346"/>
                </a:cubicBezTo>
                <a:close/>
                <a:moveTo>
                  <a:pt x="2965" y="8477"/>
                </a:moveTo>
                <a:cubicBezTo>
                  <a:pt x="3311" y="8477"/>
                  <a:pt x="3596" y="8751"/>
                  <a:pt x="3608" y="9097"/>
                </a:cubicBezTo>
                <a:lnTo>
                  <a:pt x="1620" y="9097"/>
                </a:lnTo>
                <a:cubicBezTo>
                  <a:pt x="1644" y="8751"/>
                  <a:pt x="1929" y="8477"/>
                  <a:pt x="2275" y="8477"/>
                </a:cubicBezTo>
                <a:close/>
                <a:moveTo>
                  <a:pt x="11082" y="8322"/>
                </a:moveTo>
                <a:cubicBezTo>
                  <a:pt x="11442" y="8322"/>
                  <a:pt x="11728" y="8627"/>
                  <a:pt x="11728" y="8989"/>
                </a:cubicBezTo>
                <a:lnTo>
                  <a:pt x="11728" y="9120"/>
                </a:lnTo>
                <a:lnTo>
                  <a:pt x="9740" y="8775"/>
                </a:lnTo>
                <a:cubicBezTo>
                  <a:pt x="9835" y="8501"/>
                  <a:pt x="10085" y="8323"/>
                  <a:pt x="10371" y="8323"/>
                </a:cubicBezTo>
                <a:lnTo>
                  <a:pt x="11061" y="8323"/>
                </a:lnTo>
                <a:cubicBezTo>
                  <a:pt x="11068" y="8322"/>
                  <a:pt x="11075" y="8322"/>
                  <a:pt x="11082" y="8322"/>
                </a:cubicBezTo>
                <a:close/>
                <a:moveTo>
                  <a:pt x="9704" y="9561"/>
                </a:moveTo>
                <a:lnTo>
                  <a:pt x="11728" y="9930"/>
                </a:lnTo>
                <a:lnTo>
                  <a:pt x="11728" y="9990"/>
                </a:lnTo>
                <a:cubicBezTo>
                  <a:pt x="11698" y="10662"/>
                  <a:pt x="11207" y="10999"/>
                  <a:pt x="10715" y="10999"/>
                </a:cubicBezTo>
                <a:cubicBezTo>
                  <a:pt x="10222" y="10999"/>
                  <a:pt x="9728" y="10662"/>
                  <a:pt x="9692" y="9990"/>
                </a:cubicBezTo>
                <a:lnTo>
                  <a:pt x="9704" y="9990"/>
                </a:lnTo>
                <a:lnTo>
                  <a:pt x="9704" y="9561"/>
                </a:lnTo>
                <a:close/>
                <a:moveTo>
                  <a:pt x="3620" y="9882"/>
                </a:moveTo>
                <a:lnTo>
                  <a:pt x="3620" y="10109"/>
                </a:lnTo>
                <a:cubicBezTo>
                  <a:pt x="3590" y="10757"/>
                  <a:pt x="3108" y="11082"/>
                  <a:pt x="2626" y="11082"/>
                </a:cubicBezTo>
                <a:cubicBezTo>
                  <a:pt x="2144" y="11082"/>
                  <a:pt x="1661" y="10757"/>
                  <a:pt x="1632" y="10109"/>
                </a:cubicBezTo>
                <a:lnTo>
                  <a:pt x="1632" y="9882"/>
                </a:lnTo>
                <a:close/>
                <a:moveTo>
                  <a:pt x="3561" y="11883"/>
                </a:moveTo>
                <a:cubicBezTo>
                  <a:pt x="3799" y="11883"/>
                  <a:pt x="4037" y="11990"/>
                  <a:pt x="4192" y="12168"/>
                </a:cubicBezTo>
                <a:cubicBezTo>
                  <a:pt x="4203" y="12180"/>
                  <a:pt x="4215" y="12192"/>
                  <a:pt x="4227" y="12216"/>
                </a:cubicBezTo>
                <a:cubicBezTo>
                  <a:pt x="4299" y="12311"/>
                  <a:pt x="4358" y="12418"/>
                  <a:pt x="4382" y="12537"/>
                </a:cubicBezTo>
                <a:lnTo>
                  <a:pt x="858" y="12537"/>
                </a:lnTo>
                <a:cubicBezTo>
                  <a:pt x="941" y="12156"/>
                  <a:pt x="1286" y="11883"/>
                  <a:pt x="1679" y="11883"/>
                </a:cubicBezTo>
                <a:close/>
                <a:moveTo>
                  <a:pt x="11704" y="11775"/>
                </a:moveTo>
                <a:cubicBezTo>
                  <a:pt x="12145" y="11775"/>
                  <a:pt x="12502" y="12097"/>
                  <a:pt x="12562" y="12537"/>
                </a:cubicBezTo>
                <a:lnTo>
                  <a:pt x="8859" y="12537"/>
                </a:lnTo>
                <a:cubicBezTo>
                  <a:pt x="8918" y="12097"/>
                  <a:pt x="9276" y="11775"/>
                  <a:pt x="9716" y="11775"/>
                </a:cubicBezTo>
                <a:close/>
                <a:moveTo>
                  <a:pt x="6359" y="0"/>
                </a:moveTo>
                <a:cubicBezTo>
                  <a:pt x="5489" y="0"/>
                  <a:pt x="4775" y="667"/>
                  <a:pt x="4715" y="1524"/>
                </a:cubicBezTo>
                <a:cubicBezTo>
                  <a:pt x="4704" y="1524"/>
                  <a:pt x="4715" y="2655"/>
                  <a:pt x="4715" y="2691"/>
                </a:cubicBezTo>
                <a:cubicBezTo>
                  <a:pt x="4715" y="3132"/>
                  <a:pt x="4858" y="3548"/>
                  <a:pt x="5132" y="3894"/>
                </a:cubicBezTo>
                <a:cubicBezTo>
                  <a:pt x="4787" y="3953"/>
                  <a:pt x="4477" y="4120"/>
                  <a:pt x="4239" y="4370"/>
                </a:cubicBezTo>
                <a:cubicBezTo>
                  <a:pt x="3942" y="4679"/>
                  <a:pt x="3763" y="5084"/>
                  <a:pt x="3763" y="5525"/>
                </a:cubicBezTo>
                <a:lnTo>
                  <a:pt x="3763" y="5775"/>
                </a:lnTo>
                <a:cubicBezTo>
                  <a:pt x="3763" y="5989"/>
                  <a:pt x="3942" y="6168"/>
                  <a:pt x="4156" y="6168"/>
                </a:cubicBezTo>
                <a:lnTo>
                  <a:pt x="6287" y="6168"/>
                </a:lnTo>
                <a:lnTo>
                  <a:pt x="6287" y="10335"/>
                </a:lnTo>
                <a:lnTo>
                  <a:pt x="4584" y="11430"/>
                </a:lnTo>
                <a:cubicBezTo>
                  <a:pt x="4430" y="11311"/>
                  <a:pt x="4239" y="11216"/>
                  <a:pt x="4049" y="11156"/>
                </a:cubicBezTo>
                <a:cubicBezTo>
                  <a:pt x="4275" y="10847"/>
                  <a:pt x="4394" y="10478"/>
                  <a:pt x="4394" y="10097"/>
                </a:cubicBezTo>
                <a:cubicBezTo>
                  <a:pt x="4370" y="9489"/>
                  <a:pt x="4513" y="8704"/>
                  <a:pt x="4049" y="8204"/>
                </a:cubicBezTo>
                <a:lnTo>
                  <a:pt x="4049" y="8049"/>
                </a:lnTo>
                <a:lnTo>
                  <a:pt x="4049" y="8025"/>
                </a:lnTo>
                <a:cubicBezTo>
                  <a:pt x="4049" y="7227"/>
                  <a:pt x="3406" y="6584"/>
                  <a:pt x="2608" y="6572"/>
                </a:cubicBezTo>
                <a:cubicBezTo>
                  <a:pt x="2594" y="6572"/>
                  <a:pt x="2581" y="6572"/>
                  <a:pt x="2567" y="6572"/>
                </a:cubicBezTo>
                <a:cubicBezTo>
                  <a:pt x="2201" y="6572"/>
                  <a:pt x="1848" y="6725"/>
                  <a:pt x="1584" y="6989"/>
                </a:cubicBezTo>
                <a:cubicBezTo>
                  <a:pt x="1298" y="7275"/>
                  <a:pt x="1132" y="7656"/>
                  <a:pt x="1132" y="8049"/>
                </a:cubicBezTo>
                <a:cubicBezTo>
                  <a:pt x="1132" y="8120"/>
                  <a:pt x="1132" y="8192"/>
                  <a:pt x="1144" y="8263"/>
                </a:cubicBezTo>
                <a:cubicBezTo>
                  <a:pt x="953" y="8513"/>
                  <a:pt x="846" y="8823"/>
                  <a:pt x="846" y="9132"/>
                </a:cubicBezTo>
                <a:lnTo>
                  <a:pt x="846" y="10109"/>
                </a:lnTo>
                <a:cubicBezTo>
                  <a:pt x="846" y="10490"/>
                  <a:pt x="965" y="10859"/>
                  <a:pt x="1191" y="11156"/>
                </a:cubicBezTo>
                <a:cubicBezTo>
                  <a:pt x="489" y="11359"/>
                  <a:pt x="12" y="12002"/>
                  <a:pt x="1" y="12740"/>
                </a:cubicBezTo>
                <a:lnTo>
                  <a:pt x="1" y="12918"/>
                </a:lnTo>
                <a:cubicBezTo>
                  <a:pt x="12" y="13145"/>
                  <a:pt x="179" y="13311"/>
                  <a:pt x="393" y="13311"/>
                </a:cubicBezTo>
                <a:lnTo>
                  <a:pt x="4799" y="13311"/>
                </a:lnTo>
                <a:cubicBezTo>
                  <a:pt x="5013" y="13311"/>
                  <a:pt x="5180" y="13145"/>
                  <a:pt x="5180" y="12918"/>
                </a:cubicBezTo>
                <a:lnTo>
                  <a:pt x="5180" y="12740"/>
                </a:lnTo>
                <a:cubicBezTo>
                  <a:pt x="5192" y="12502"/>
                  <a:pt x="5132" y="12264"/>
                  <a:pt x="5037" y="12061"/>
                </a:cubicBezTo>
                <a:lnTo>
                  <a:pt x="6644" y="11025"/>
                </a:lnTo>
                <a:lnTo>
                  <a:pt x="8156" y="12061"/>
                </a:lnTo>
                <a:cubicBezTo>
                  <a:pt x="8085" y="12252"/>
                  <a:pt x="8049" y="12442"/>
                  <a:pt x="8049" y="12645"/>
                </a:cubicBezTo>
                <a:lnTo>
                  <a:pt x="8049" y="12918"/>
                </a:lnTo>
                <a:cubicBezTo>
                  <a:pt x="8049" y="13133"/>
                  <a:pt x="8228" y="13311"/>
                  <a:pt x="8442" y="13311"/>
                </a:cubicBezTo>
                <a:lnTo>
                  <a:pt x="12943" y="13311"/>
                </a:lnTo>
                <a:cubicBezTo>
                  <a:pt x="13157" y="13311"/>
                  <a:pt x="13324" y="13133"/>
                  <a:pt x="13324" y="12918"/>
                </a:cubicBezTo>
                <a:lnTo>
                  <a:pt x="13324" y="12645"/>
                </a:lnTo>
                <a:cubicBezTo>
                  <a:pt x="13336" y="11906"/>
                  <a:pt x="12847" y="11252"/>
                  <a:pt x="12133" y="11061"/>
                </a:cubicBezTo>
                <a:lnTo>
                  <a:pt x="12157" y="11049"/>
                </a:lnTo>
                <a:cubicBezTo>
                  <a:pt x="12383" y="10740"/>
                  <a:pt x="12502" y="10371"/>
                  <a:pt x="12502" y="9978"/>
                </a:cubicBezTo>
                <a:lnTo>
                  <a:pt x="12502" y="8989"/>
                </a:lnTo>
                <a:cubicBezTo>
                  <a:pt x="12502" y="8180"/>
                  <a:pt x="11859" y="7537"/>
                  <a:pt x="11061" y="7537"/>
                </a:cubicBezTo>
                <a:lnTo>
                  <a:pt x="10359" y="7537"/>
                </a:lnTo>
                <a:cubicBezTo>
                  <a:pt x="9561" y="7537"/>
                  <a:pt x="8918" y="8180"/>
                  <a:pt x="8918" y="8989"/>
                </a:cubicBezTo>
                <a:lnTo>
                  <a:pt x="8918" y="9966"/>
                </a:lnTo>
                <a:cubicBezTo>
                  <a:pt x="8918" y="10347"/>
                  <a:pt x="9037" y="10716"/>
                  <a:pt x="9276" y="11025"/>
                </a:cubicBezTo>
                <a:cubicBezTo>
                  <a:pt x="9026" y="11097"/>
                  <a:pt x="8799" y="11216"/>
                  <a:pt x="8621" y="11383"/>
                </a:cubicBezTo>
                <a:lnTo>
                  <a:pt x="7073" y="10311"/>
                </a:lnTo>
                <a:lnTo>
                  <a:pt x="7073" y="6144"/>
                </a:lnTo>
                <a:lnTo>
                  <a:pt x="9204" y="6144"/>
                </a:lnTo>
                <a:cubicBezTo>
                  <a:pt x="9418" y="6144"/>
                  <a:pt x="9597" y="5977"/>
                  <a:pt x="9597" y="5763"/>
                </a:cubicBezTo>
                <a:lnTo>
                  <a:pt x="9597" y="5513"/>
                </a:lnTo>
                <a:cubicBezTo>
                  <a:pt x="9597" y="5072"/>
                  <a:pt x="9418" y="4667"/>
                  <a:pt x="9121" y="4358"/>
                </a:cubicBezTo>
                <a:cubicBezTo>
                  <a:pt x="8871" y="4108"/>
                  <a:pt x="8549" y="3941"/>
                  <a:pt x="8204" y="3882"/>
                </a:cubicBezTo>
                <a:cubicBezTo>
                  <a:pt x="8478" y="3536"/>
                  <a:pt x="8633" y="3120"/>
                  <a:pt x="8633" y="2679"/>
                </a:cubicBezTo>
                <a:lnTo>
                  <a:pt x="8633" y="1643"/>
                </a:lnTo>
                <a:cubicBezTo>
                  <a:pt x="8633" y="738"/>
                  <a:pt x="7894" y="0"/>
                  <a:pt x="6990"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grpSp>
        <p:nvGrpSpPr>
          <p:cNvPr id="2275" name="Google Shape;2275;p93"/>
          <p:cNvGrpSpPr/>
          <p:nvPr/>
        </p:nvGrpSpPr>
        <p:grpSpPr>
          <a:xfrm>
            <a:off x="9494243" y="3822312"/>
            <a:ext cx="756603" cy="695730"/>
            <a:chOff x="4747122" y="1911156"/>
            <a:chExt cx="378302" cy="347865"/>
          </a:xfrm>
        </p:grpSpPr>
        <p:sp>
          <p:nvSpPr>
            <p:cNvPr id="2276" name="Google Shape;2276;p93"/>
            <p:cNvSpPr/>
            <p:nvPr/>
          </p:nvSpPr>
          <p:spPr>
            <a:xfrm>
              <a:off x="4747122" y="1911156"/>
              <a:ext cx="378302" cy="347865"/>
            </a:xfrm>
            <a:custGeom>
              <a:rect b="b" l="l" r="r" t="t"/>
              <a:pathLst>
                <a:path extrusionOk="0" h="12252" w="13324">
                  <a:moveTo>
                    <a:pt x="7858" y="2346"/>
                  </a:moveTo>
                  <a:lnTo>
                    <a:pt x="7858" y="5108"/>
                  </a:lnTo>
                  <a:cubicBezTo>
                    <a:pt x="7501" y="4840"/>
                    <a:pt x="7078" y="4706"/>
                    <a:pt x="6657" y="4706"/>
                  </a:cubicBezTo>
                  <a:cubicBezTo>
                    <a:pt x="6236" y="4706"/>
                    <a:pt x="5816" y="4840"/>
                    <a:pt x="5465" y="5108"/>
                  </a:cubicBezTo>
                  <a:lnTo>
                    <a:pt x="5465" y="2346"/>
                  </a:lnTo>
                  <a:close/>
                  <a:moveTo>
                    <a:pt x="6694" y="5501"/>
                  </a:moveTo>
                  <a:cubicBezTo>
                    <a:pt x="7183" y="5501"/>
                    <a:pt x="7623" y="5831"/>
                    <a:pt x="7787" y="6299"/>
                  </a:cubicBezTo>
                  <a:lnTo>
                    <a:pt x="5537" y="6299"/>
                  </a:lnTo>
                  <a:cubicBezTo>
                    <a:pt x="5700" y="5831"/>
                    <a:pt x="6140" y="5501"/>
                    <a:pt x="6641" y="5501"/>
                  </a:cubicBezTo>
                  <a:cubicBezTo>
                    <a:pt x="6650" y="5501"/>
                    <a:pt x="6659" y="5501"/>
                    <a:pt x="6668" y="5501"/>
                  </a:cubicBezTo>
                  <a:cubicBezTo>
                    <a:pt x="6676" y="5501"/>
                    <a:pt x="6685" y="5501"/>
                    <a:pt x="6694" y="5501"/>
                  </a:cubicBezTo>
                  <a:close/>
                  <a:moveTo>
                    <a:pt x="9466" y="786"/>
                  </a:moveTo>
                  <a:lnTo>
                    <a:pt x="9466" y="6299"/>
                  </a:lnTo>
                  <a:lnTo>
                    <a:pt x="8632" y="6299"/>
                  </a:lnTo>
                  <a:lnTo>
                    <a:pt x="8632" y="1953"/>
                  </a:lnTo>
                  <a:cubicBezTo>
                    <a:pt x="8632" y="1739"/>
                    <a:pt x="8454" y="1560"/>
                    <a:pt x="8239" y="1560"/>
                  </a:cubicBezTo>
                  <a:lnTo>
                    <a:pt x="5072" y="1560"/>
                  </a:lnTo>
                  <a:cubicBezTo>
                    <a:pt x="4846" y="1560"/>
                    <a:pt x="4679" y="1739"/>
                    <a:pt x="4679" y="1953"/>
                  </a:cubicBezTo>
                  <a:lnTo>
                    <a:pt x="4679" y="6299"/>
                  </a:lnTo>
                  <a:lnTo>
                    <a:pt x="3870" y="6299"/>
                  </a:lnTo>
                  <a:lnTo>
                    <a:pt x="3870" y="786"/>
                  </a:lnTo>
                  <a:close/>
                  <a:moveTo>
                    <a:pt x="12537" y="1846"/>
                  </a:moveTo>
                  <a:lnTo>
                    <a:pt x="12537" y="10049"/>
                  </a:lnTo>
                  <a:lnTo>
                    <a:pt x="774" y="10049"/>
                  </a:lnTo>
                  <a:lnTo>
                    <a:pt x="774" y="1846"/>
                  </a:lnTo>
                  <a:lnTo>
                    <a:pt x="3096" y="1846"/>
                  </a:lnTo>
                  <a:lnTo>
                    <a:pt x="3096" y="6299"/>
                  </a:lnTo>
                  <a:lnTo>
                    <a:pt x="2929" y="6299"/>
                  </a:lnTo>
                  <a:cubicBezTo>
                    <a:pt x="2429" y="6334"/>
                    <a:pt x="2429" y="7049"/>
                    <a:pt x="2929" y="7085"/>
                  </a:cubicBezTo>
                  <a:lnTo>
                    <a:pt x="10168" y="7085"/>
                  </a:lnTo>
                  <a:cubicBezTo>
                    <a:pt x="10656" y="7085"/>
                    <a:pt x="10716" y="6394"/>
                    <a:pt x="10240" y="6311"/>
                  </a:cubicBezTo>
                  <a:lnTo>
                    <a:pt x="10240" y="1846"/>
                  </a:lnTo>
                  <a:close/>
                  <a:moveTo>
                    <a:pt x="4465" y="10847"/>
                  </a:moveTo>
                  <a:lnTo>
                    <a:pt x="4465" y="11323"/>
                  </a:lnTo>
                  <a:cubicBezTo>
                    <a:pt x="4465" y="11371"/>
                    <a:pt x="4465" y="11418"/>
                    <a:pt x="4477" y="11478"/>
                  </a:cubicBezTo>
                  <a:lnTo>
                    <a:pt x="1203" y="11478"/>
                  </a:lnTo>
                  <a:cubicBezTo>
                    <a:pt x="965" y="11478"/>
                    <a:pt x="774" y="11287"/>
                    <a:pt x="774" y="11049"/>
                  </a:cubicBezTo>
                  <a:lnTo>
                    <a:pt x="762" y="11049"/>
                  </a:lnTo>
                  <a:lnTo>
                    <a:pt x="762" y="10847"/>
                  </a:lnTo>
                  <a:close/>
                  <a:moveTo>
                    <a:pt x="8073" y="10847"/>
                  </a:moveTo>
                  <a:lnTo>
                    <a:pt x="8061" y="11323"/>
                  </a:lnTo>
                  <a:cubicBezTo>
                    <a:pt x="8061" y="11406"/>
                    <a:pt x="8001" y="11466"/>
                    <a:pt x="7918" y="11478"/>
                  </a:cubicBezTo>
                  <a:lnTo>
                    <a:pt x="5394" y="11478"/>
                  </a:lnTo>
                  <a:cubicBezTo>
                    <a:pt x="5310" y="11466"/>
                    <a:pt x="5251" y="11395"/>
                    <a:pt x="5263" y="11323"/>
                  </a:cubicBezTo>
                  <a:lnTo>
                    <a:pt x="5263" y="10847"/>
                  </a:lnTo>
                  <a:close/>
                  <a:moveTo>
                    <a:pt x="12526" y="10859"/>
                  </a:moveTo>
                  <a:lnTo>
                    <a:pt x="12526" y="11049"/>
                  </a:lnTo>
                  <a:cubicBezTo>
                    <a:pt x="12526" y="11287"/>
                    <a:pt x="12335" y="11478"/>
                    <a:pt x="12109" y="11478"/>
                  </a:cubicBezTo>
                  <a:lnTo>
                    <a:pt x="8823" y="11478"/>
                  </a:lnTo>
                  <a:cubicBezTo>
                    <a:pt x="8835" y="11430"/>
                    <a:pt x="8835" y="11383"/>
                    <a:pt x="8835" y="11323"/>
                  </a:cubicBezTo>
                  <a:lnTo>
                    <a:pt x="8835" y="10859"/>
                  </a:lnTo>
                  <a:close/>
                  <a:moveTo>
                    <a:pt x="3453" y="0"/>
                  </a:moveTo>
                  <a:cubicBezTo>
                    <a:pt x="3239" y="0"/>
                    <a:pt x="3060" y="179"/>
                    <a:pt x="3060" y="393"/>
                  </a:cubicBezTo>
                  <a:lnTo>
                    <a:pt x="3060" y="1072"/>
                  </a:lnTo>
                  <a:lnTo>
                    <a:pt x="381" y="1072"/>
                  </a:lnTo>
                  <a:cubicBezTo>
                    <a:pt x="167" y="1072"/>
                    <a:pt x="0" y="1239"/>
                    <a:pt x="0" y="1465"/>
                  </a:cubicBezTo>
                  <a:lnTo>
                    <a:pt x="0" y="11037"/>
                  </a:lnTo>
                  <a:cubicBezTo>
                    <a:pt x="0" y="11697"/>
                    <a:pt x="536" y="12228"/>
                    <a:pt x="1181" y="12228"/>
                  </a:cubicBezTo>
                  <a:cubicBezTo>
                    <a:pt x="1188" y="12228"/>
                    <a:pt x="1196" y="12228"/>
                    <a:pt x="1203" y="12228"/>
                  </a:cubicBezTo>
                  <a:lnTo>
                    <a:pt x="5358" y="12228"/>
                  </a:lnTo>
                  <a:cubicBezTo>
                    <a:pt x="5370" y="12240"/>
                    <a:pt x="5394" y="12252"/>
                    <a:pt x="5406" y="12252"/>
                  </a:cubicBezTo>
                  <a:lnTo>
                    <a:pt x="7906" y="12252"/>
                  </a:lnTo>
                  <a:cubicBezTo>
                    <a:pt x="7918" y="12252"/>
                    <a:pt x="7942" y="12240"/>
                    <a:pt x="7954" y="12228"/>
                  </a:cubicBezTo>
                  <a:lnTo>
                    <a:pt x="12109" y="12228"/>
                  </a:lnTo>
                  <a:cubicBezTo>
                    <a:pt x="12115" y="12228"/>
                    <a:pt x="12122" y="12228"/>
                    <a:pt x="12128" y="12228"/>
                  </a:cubicBezTo>
                  <a:cubicBezTo>
                    <a:pt x="12786" y="12228"/>
                    <a:pt x="13323" y="11037"/>
                    <a:pt x="13323" y="11037"/>
                  </a:cubicBezTo>
                  <a:lnTo>
                    <a:pt x="13323" y="1465"/>
                  </a:lnTo>
                  <a:cubicBezTo>
                    <a:pt x="13311" y="1239"/>
                    <a:pt x="13145" y="1072"/>
                    <a:pt x="12930" y="1072"/>
                  </a:cubicBezTo>
                  <a:lnTo>
                    <a:pt x="10251" y="1072"/>
                  </a:lnTo>
                  <a:lnTo>
                    <a:pt x="10251" y="393"/>
                  </a:lnTo>
                  <a:cubicBezTo>
                    <a:pt x="10251" y="179"/>
                    <a:pt x="10073" y="0"/>
                    <a:pt x="9859"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277" name="Google Shape;2277;p93"/>
            <p:cNvSpPr/>
            <p:nvPr/>
          </p:nvSpPr>
          <p:spPr>
            <a:xfrm>
              <a:off x="4924915" y="2000280"/>
              <a:ext cx="26064" cy="22118"/>
            </a:xfrm>
            <a:custGeom>
              <a:rect b="b" l="l" r="r" t="t"/>
              <a:pathLst>
                <a:path extrusionOk="0" h="779" w="918">
                  <a:moveTo>
                    <a:pt x="398" y="0"/>
                  </a:moveTo>
                  <a:cubicBezTo>
                    <a:pt x="197" y="0"/>
                    <a:pt x="1" y="152"/>
                    <a:pt x="1" y="386"/>
                  </a:cubicBezTo>
                  <a:cubicBezTo>
                    <a:pt x="1" y="600"/>
                    <a:pt x="179" y="778"/>
                    <a:pt x="394" y="778"/>
                  </a:cubicBezTo>
                  <a:cubicBezTo>
                    <a:pt x="739" y="778"/>
                    <a:pt x="918" y="362"/>
                    <a:pt x="668" y="112"/>
                  </a:cubicBezTo>
                  <a:cubicBezTo>
                    <a:pt x="591" y="35"/>
                    <a:pt x="494" y="0"/>
                    <a:pt x="398"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grpSp>
      <p:grpSp>
        <p:nvGrpSpPr>
          <p:cNvPr id="2278" name="Google Shape;2278;p93"/>
          <p:cNvGrpSpPr/>
          <p:nvPr/>
        </p:nvGrpSpPr>
        <p:grpSpPr>
          <a:xfrm>
            <a:off x="8060876" y="3821971"/>
            <a:ext cx="649791" cy="756944"/>
            <a:chOff x="4030438" y="1910985"/>
            <a:chExt cx="324895" cy="378472"/>
          </a:xfrm>
        </p:grpSpPr>
        <p:sp>
          <p:nvSpPr>
            <p:cNvPr id="2279" name="Google Shape;2279;p93"/>
            <p:cNvSpPr/>
            <p:nvPr/>
          </p:nvSpPr>
          <p:spPr>
            <a:xfrm>
              <a:off x="4094350" y="2018536"/>
              <a:ext cx="152468" cy="227992"/>
            </a:xfrm>
            <a:custGeom>
              <a:rect b="b" l="l" r="r" t="t"/>
              <a:pathLst>
                <a:path extrusionOk="0" h="8030" w="5370">
                  <a:moveTo>
                    <a:pt x="1165" y="781"/>
                  </a:moveTo>
                  <a:cubicBezTo>
                    <a:pt x="1187" y="781"/>
                    <a:pt x="1207" y="784"/>
                    <a:pt x="1227" y="790"/>
                  </a:cubicBezTo>
                  <a:cubicBezTo>
                    <a:pt x="1405" y="814"/>
                    <a:pt x="1512" y="981"/>
                    <a:pt x="1488" y="1147"/>
                  </a:cubicBezTo>
                  <a:cubicBezTo>
                    <a:pt x="1477" y="1231"/>
                    <a:pt x="1429" y="1302"/>
                    <a:pt x="1357" y="1350"/>
                  </a:cubicBezTo>
                  <a:cubicBezTo>
                    <a:pt x="1312" y="1386"/>
                    <a:pt x="1253" y="1402"/>
                    <a:pt x="1190" y="1402"/>
                  </a:cubicBezTo>
                  <a:cubicBezTo>
                    <a:pt x="1171" y="1402"/>
                    <a:pt x="1151" y="1400"/>
                    <a:pt x="1131" y="1398"/>
                  </a:cubicBezTo>
                  <a:cubicBezTo>
                    <a:pt x="953" y="1374"/>
                    <a:pt x="846" y="1207"/>
                    <a:pt x="869" y="1040"/>
                  </a:cubicBezTo>
                  <a:cubicBezTo>
                    <a:pt x="881" y="957"/>
                    <a:pt x="929" y="886"/>
                    <a:pt x="1000" y="838"/>
                  </a:cubicBezTo>
                  <a:cubicBezTo>
                    <a:pt x="1044" y="803"/>
                    <a:pt x="1107" y="781"/>
                    <a:pt x="1165" y="781"/>
                  </a:cubicBezTo>
                  <a:close/>
                  <a:moveTo>
                    <a:pt x="4189" y="1378"/>
                  </a:moveTo>
                  <a:cubicBezTo>
                    <a:pt x="4370" y="1378"/>
                    <a:pt x="4537" y="1537"/>
                    <a:pt x="4501" y="1743"/>
                  </a:cubicBezTo>
                  <a:lnTo>
                    <a:pt x="4489" y="1743"/>
                  </a:lnTo>
                  <a:cubicBezTo>
                    <a:pt x="4477" y="1826"/>
                    <a:pt x="4441" y="1898"/>
                    <a:pt x="4370" y="1945"/>
                  </a:cubicBezTo>
                  <a:cubicBezTo>
                    <a:pt x="4317" y="1980"/>
                    <a:pt x="4259" y="2002"/>
                    <a:pt x="4198" y="2002"/>
                  </a:cubicBezTo>
                  <a:cubicBezTo>
                    <a:pt x="4176" y="2002"/>
                    <a:pt x="4154" y="1999"/>
                    <a:pt x="4132" y="1993"/>
                  </a:cubicBezTo>
                  <a:cubicBezTo>
                    <a:pt x="4108" y="1993"/>
                    <a:pt x="4096" y="1981"/>
                    <a:pt x="4072" y="1981"/>
                  </a:cubicBezTo>
                  <a:lnTo>
                    <a:pt x="4036" y="1957"/>
                  </a:lnTo>
                  <a:cubicBezTo>
                    <a:pt x="3917" y="1886"/>
                    <a:pt x="3858" y="1767"/>
                    <a:pt x="3882" y="1636"/>
                  </a:cubicBezTo>
                  <a:cubicBezTo>
                    <a:pt x="3894" y="1552"/>
                    <a:pt x="3941" y="1481"/>
                    <a:pt x="4013" y="1433"/>
                  </a:cubicBezTo>
                  <a:cubicBezTo>
                    <a:pt x="4069" y="1395"/>
                    <a:pt x="4130" y="1378"/>
                    <a:pt x="4189" y="1378"/>
                  </a:cubicBezTo>
                  <a:close/>
                  <a:moveTo>
                    <a:pt x="2393" y="4022"/>
                  </a:moveTo>
                  <a:cubicBezTo>
                    <a:pt x="2413" y="4022"/>
                    <a:pt x="2433" y="4024"/>
                    <a:pt x="2453" y="4029"/>
                  </a:cubicBezTo>
                  <a:cubicBezTo>
                    <a:pt x="2620" y="4053"/>
                    <a:pt x="2739" y="4219"/>
                    <a:pt x="2703" y="4386"/>
                  </a:cubicBezTo>
                  <a:cubicBezTo>
                    <a:pt x="2691" y="4469"/>
                    <a:pt x="2655" y="4541"/>
                    <a:pt x="2584" y="4588"/>
                  </a:cubicBezTo>
                  <a:cubicBezTo>
                    <a:pt x="2572" y="4588"/>
                    <a:pt x="2572" y="4600"/>
                    <a:pt x="2560" y="4600"/>
                  </a:cubicBezTo>
                  <a:cubicBezTo>
                    <a:pt x="2548" y="4612"/>
                    <a:pt x="2536" y="4612"/>
                    <a:pt x="2524" y="4624"/>
                  </a:cubicBezTo>
                  <a:cubicBezTo>
                    <a:pt x="2489" y="4638"/>
                    <a:pt x="2455" y="4644"/>
                    <a:pt x="2420" y="4644"/>
                  </a:cubicBezTo>
                  <a:cubicBezTo>
                    <a:pt x="2395" y="4644"/>
                    <a:pt x="2370" y="4641"/>
                    <a:pt x="2346" y="4636"/>
                  </a:cubicBezTo>
                  <a:cubicBezTo>
                    <a:pt x="2179" y="4612"/>
                    <a:pt x="2060" y="4446"/>
                    <a:pt x="2096" y="4279"/>
                  </a:cubicBezTo>
                  <a:cubicBezTo>
                    <a:pt x="2117" y="4132"/>
                    <a:pt x="2248" y="4022"/>
                    <a:pt x="2393" y="4022"/>
                  </a:cubicBezTo>
                  <a:close/>
                  <a:moveTo>
                    <a:pt x="4132" y="6612"/>
                  </a:moveTo>
                  <a:lnTo>
                    <a:pt x="4132" y="6624"/>
                  </a:lnTo>
                  <a:lnTo>
                    <a:pt x="4191" y="6624"/>
                  </a:lnTo>
                  <a:cubicBezTo>
                    <a:pt x="4358" y="6648"/>
                    <a:pt x="4477" y="6815"/>
                    <a:pt x="4453" y="6982"/>
                  </a:cubicBezTo>
                  <a:cubicBezTo>
                    <a:pt x="4429" y="7065"/>
                    <a:pt x="4382" y="7136"/>
                    <a:pt x="4322" y="7184"/>
                  </a:cubicBezTo>
                  <a:cubicBezTo>
                    <a:pt x="4270" y="7219"/>
                    <a:pt x="4211" y="7241"/>
                    <a:pt x="4151" y="7241"/>
                  </a:cubicBezTo>
                  <a:cubicBezTo>
                    <a:pt x="4129" y="7241"/>
                    <a:pt x="4106" y="7238"/>
                    <a:pt x="4084" y="7232"/>
                  </a:cubicBezTo>
                  <a:cubicBezTo>
                    <a:pt x="3917" y="7208"/>
                    <a:pt x="3798" y="7041"/>
                    <a:pt x="3834" y="6874"/>
                  </a:cubicBezTo>
                  <a:cubicBezTo>
                    <a:pt x="3858" y="6732"/>
                    <a:pt x="3977" y="6624"/>
                    <a:pt x="4132" y="6612"/>
                  </a:cubicBezTo>
                  <a:close/>
                  <a:moveTo>
                    <a:pt x="1178" y="1"/>
                  </a:moveTo>
                  <a:cubicBezTo>
                    <a:pt x="954" y="1"/>
                    <a:pt x="733" y="65"/>
                    <a:pt x="548" y="195"/>
                  </a:cubicBezTo>
                  <a:cubicBezTo>
                    <a:pt x="310" y="362"/>
                    <a:pt x="155" y="612"/>
                    <a:pt x="107" y="897"/>
                  </a:cubicBezTo>
                  <a:cubicBezTo>
                    <a:pt x="0" y="1493"/>
                    <a:pt x="405" y="2064"/>
                    <a:pt x="1000" y="2171"/>
                  </a:cubicBezTo>
                  <a:cubicBezTo>
                    <a:pt x="1059" y="2181"/>
                    <a:pt x="1118" y="2186"/>
                    <a:pt x="1177" y="2186"/>
                  </a:cubicBezTo>
                  <a:cubicBezTo>
                    <a:pt x="1558" y="2186"/>
                    <a:pt x="1923" y="1990"/>
                    <a:pt x="2119" y="1659"/>
                  </a:cubicBezTo>
                  <a:lnTo>
                    <a:pt x="3108" y="1838"/>
                  </a:lnTo>
                  <a:cubicBezTo>
                    <a:pt x="3132" y="2017"/>
                    <a:pt x="3215" y="2195"/>
                    <a:pt x="3322" y="2350"/>
                  </a:cubicBezTo>
                  <a:lnTo>
                    <a:pt x="2667" y="3267"/>
                  </a:lnTo>
                  <a:lnTo>
                    <a:pt x="2596" y="3255"/>
                  </a:lnTo>
                  <a:cubicBezTo>
                    <a:pt x="2531" y="3243"/>
                    <a:pt x="2467" y="3238"/>
                    <a:pt x="2403" y="3238"/>
                  </a:cubicBezTo>
                  <a:cubicBezTo>
                    <a:pt x="1882" y="3238"/>
                    <a:pt x="1419" y="3616"/>
                    <a:pt x="1334" y="4136"/>
                  </a:cubicBezTo>
                  <a:cubicBezTo>
                    <a:pt x="1227" y="4743"/>
                    <a:pt x="1631" y="5303"/>
                    <a:pt x="2227" y="5410"/>
                  </a:cubicBezTo>
                  <a:cubicBezTo>
                    <a:pt x="2289" y="5424"/>
                    <a:pt x="2352" y="5430"/>
                    <a:pt x="2417" y="5430"/>
                  </a:cubicBezTo>
                  <a:cubicBezTo>
                    <a:pt x="2463" y="5430"/>
                    <a:pt x="2511" y="5427"/>
                    <a:pt x="2560" y="5422"/>
                  </a:cubicBezTo>
                  <a:lnTo>
                    <a:pt x="3215" y="6362"/>
                  </a:lnTo>
                  <a:cubicBezTo>
                    <a:pt x="3143" y="6481"/>
                    <a:pt x="3084" y="6612"/>
                    <a:pt x="3060" y="6743"/>
                  </a:cubicBezTo>
                  <a:cubicBezTo>
                    <a:pt x="2965" y="7339"/>
                    <a:pt x="3358" y="7910"/>
                    <a:pt x="3953" y="8005"/>
                  </a:cubicBezTo>
                  <a:cubicBezTo>
                    <a:pt x="4024" y="8017"/>
                    <a:pt x="4084" y="8029"/>
                    <a:pt x="4155" y="8029"/>
                  </a:cubicBezTo>
                  <a:cubicBezTo>
                    <a:pt x="4679" y="8029"/>
                    <a:pt x="5132" y="7648"/>
                    <a:pt x="5227" y="7124"/>
                  </a:cubicBezTo>
                  <a:cubicBezTo>
                    <a:pt x="5339" y="6441"/>
                    <a:pt x="4805" y="5845"/>
                    <a:pt x="4156" y="5845"/>
                  </a:cubicBezTo>
                  <a:cubicBezTo>
                    <a:pt x="4047" y="5845"/>
                    <a:pt x="3935" y="5862"/>
                    <a:pt x="3822" y="5898"/>
                  </a:cubicBezTo>
                  <a:lnTo>
                    <a:pt x="3239" y="5041"/>
                  </a:lnTo>
                  <a:cubicBezTo>
                    <a:pt x="3560" y="4672"/>
                    <a:pt x="3584" y="4124"/>
                    <a:pt x="3298" y="3719"/>
                  </a:cubicBezTo>
                  <a:lnTo>
                    <a:pt x="3989" y="2767"/>
                  </a:lnTo>
                  <a:lnTo>
                    <a:pt x="4001" y="2767"/>
                  </a:lnTo>
                  <a:cubicBezTo>
                    <a:pt x="4060" y="2779"/>
                    <a:pt x="4132" y="2779"/>
                    <a:pt x="4191" y="2779"/>
                  </a:cubicBezTo>
                  <a:cubicBezTo>
                    <a:pt x="4727" y="2779"/>
                    <a:pt x="5167" y="2398"/>
                    <a:pt x="5263" y="1886"/>
                  </a:cubicBezTo>
                  <a:cubicBezTo>
                    <a:pt x="5370" y="1290"/>
                    <a:pt x="4965" y="719"/>
                    <a:pt x="4370" y="612"/>
                  </a:cubicBezTo>
                  <a:lnTo>
                    <a:pt x="4382" y="612"/>
                  </a:lnTo>
                  <a:cubicBezTo>
                    <a:pt x="4316" y="601"/>
                    <a:pt x="4250" y="596"/>
                    <a:pt x="4185" y="596"/>
                  </a:cubicBezTo>
                  <a:cubicBezTo>
                    <a:pt x="3959" y="596"/>
                    <a:pt x="3745" y="661"/>
                    <a:pt x="3560" y="790"/>
                  </a:cubicBezTo>
                  <a:cubicBezTo>
                    <a:pt x="3453" y="874"/>
                    <a:pt x="3358" y="969"/>
                    <a:pt x="3286" y="1076"/>
                  </a:cubicBezTo>
                  <a:lnTo>
                    <a:pt x="2250" y="886"/>
                  </a:lnTo>
                  <a:cubicBezTo>
                    <a:pt x="2167" y="445"/>
                    <a:pt x="1810" y="100"/>
                    <a:pt x="1369" y="16"/>
                  </a:cubicBezTo>
                  <a:cubicBezTo>
                    <a:pt x="1306" y="6"/>
                    <a:pt x="1242" y="1"/>
                    <a:pt x="1178"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280" name="Google Shape;2280;p93"/>
            <p:cNvSpPr/>
            <p:nvPr/>
          </p:nvSpPr>
          <p:spPr>
            <a:xfrm>
              <a:off x="4030438" y="1910985"/>
              <a:ext cx="324895" cy="378472"/>
            </a:xfrm>
            <a:custGeom>
              <a:rect b="b" l="l" r="r" t="t"/>
              <a:pathLst>
                <a:path extrusionOk="0" h="13330" w="11443">
                  <a:moveTo>
                    <a:pt x="4938" y="795"/>
                  </a:moveTo>
                  <a:cubicBezTo>
                    <a:pt x="5207" y="795"/>
                    <a:pt x="5478" y="953"/>
                    <a:pt x="5573" y="1268"/>
                  </a:cubicBezTo>
                  <a:cubicBezTo>
                    <a:pt x="5621" y="1435"/>
                    <a:pt x="5775" y="1542"/>
                    <a:pt x="5942" y="1542"/>
                  </a:cubicBezTo>
                  <a:lnTo>
                    <a:pt x="6478" y="1542"/>
                  </a:lnTo>
                  <a:lnTo>
                    <a:pt x="6478" y="2126"/>
                  </a:lnTo>
                  <a:lnTo>
                    <a:pt x="3382" y="2126"/>
                  </a:lnTo>
                  <a:lnTo>
                    <a:pt x="3382" y="1542"/>
                  </a:lnTo>
                  <a:lnTo>
                    <a:pt x="3930" y="1542"/>
                  </a:lnTo>
                  <a:cubicBezTo>
                    <a:pt x="4109" y="1542"/>
                    <a:pt x="4251" y="1435"/>
                    <a:pt x="4311" y="1268"/>
                  </a:cubicBezTo>
                  <a:cubicBezTo>
                    <a:pt x="4400" y="953"/>
                    <a:pt x="4668" y="795"/>
                    <a:pt x="4938" y="795"/>
                  </a:cubicBezTo>
                  <a:close/>
                  <a:moveTo>
                    <a:pt x="9073" y="2280"/>
                  </a:moveTo>
                  <a:lnTo>
                    <a:pt x="9073" y="12555"/>
                  </a:lnTo>
                  <a:lnTo>
                    <a:pt x="775" y="12555"/>
                  </a:lnTo>
                  <a:lnTo>
                    <a:pt x="775" y="2280"/>
                  </a:lnTo>
                  <a:lnTo>
                    <a:pt x="2573" y="2280"/>
                  </a:lnTo>
                  <a:lnTo>
                    <a:pt x="2573" y="2376"/>
                  </a:lnTo>
                  <a:cubicBezTo>
                    <a:pt x="2573" y="2661"/>
                    <a:pt x="2811" y="2900"/>
                    <a:pt x="3097" y="2900"/>
                  </a:cubicBezTo>
                  <a:lnTo>
                    <a:pt x="6728" y="2900"/>
                  </a:lnTo>
                  <a:cubicBezTo>
                    <a:pt x="7026" y="2900"/>
                    <a:pt x="7252" y="2661"/>
                    <a:pt x="7252" y="2376"/>
                  </a:cubicBezTo>
                  <a:lnTo>
                    <a:pt x="7252" y="2280"/>
                  </a:lnTo>
                  <a:close/>
                  <a:moveTo>
                    <a:pt x="10669" y="2268"/>
                  </a:moveTo>
                  <a:lnTo>
                    <a:pt x="10669" y="12555"/>
                  </a:lnTo>
                  <a:lnTo>
                    <a:pt x="9859" y="12555"/>
                  </a:lnTo>
                  <a:lnTo>
                    <a:pt x="9859" y="2268"/>
                  </a:lnTo>
                  <a:close/>
                  <a:moveTo>
                    <a:pt x="4930" y="0"/>
                  </a:moveTo>
                  <a:cubicBezTo>
                    <a:pt x="4430" y="0"/>
                    <a:pt x="3930" y="256"/>
                    <a:pt x="3656" y="768"/>
                  </a:cubicBezTo>
                  <a:lnTo>
                    <a:pt x="3263" y="768"/>
                  </a:lnTo>
                  <a:cubicBezTo>
                    <a:pt x="2882" y="768"/>
                    <a:pt x="2573" y="1078"/>
                    <a:pt x="2573" y="1459"/>
                  </a:cubicBezTo>
                  <a:lnTo>
                    <a:pt x="2573" y="1495"/>
                  </a:lnTo>
                  <a:lnTo>
                    <a:pt x="394" y="1495"/>
                  </a:lnTo>
                  <a:cubicBezTo>
                    <a:pt x="168" y="1495"/>
                    <a:pt x="1" y="1673"/>
                    <a:pt x="1" y="1887"/>
                  </a:cubicBezTo>
                  <a:lnTo>
                    <a:pt x="1" y="12948"/>
                  </a:lnTo>
                  <a:cubicBezTo>
                    <a:pt x="1" y="13163"/>
                    <a:pt x="168" y="13329"/>
                    <a:pt x="394" y="13329"/>
                  </a:cubicBezTo>
                  <a:lnTo>
                    <a:pt x="11062" y="13329"/>
                  </a:lnTo>
                  <a:cubicBezTo>
                    <a:pt x="11276" y="13329"/>
                    <a:pt x="11443" y="13163"/>
                    <a:pt x="11443" y="12948"/>
                  </a:cubicBezTo>
                  <a:lnTo>
                    <a:pt x="11443" y="1887"/>
                  </a:lnTo>
                  <a:cubicBezTo>
                    <a:pt x="11443" y="1661"/>
                    <a:pt x="11276" y="1495"/>
                    <a:pt x="11062" y="1495"/>
                  </a:cubicBezTo>
                  <a:lnTo>
                    <a:pt x="7252" y="1495"/>
                  </a:lnTo>
                  <a:lnTo>
                    <a:pt x="7252" y="1459"/>
                  </a:lnTo>
                  <a:cubicBezTo>
                    <a:pt x="7252" y="1078"/>
                    <a:pt x="6942" y="768"/>
                    <a:pt x="6561" y="768"/>
                  </a:cubicBezTo>
                  <a:lnTo>
                    <a:pt x="6204" y="768"/>
                  </a:lnTo>
                  <a:cubicBezTo>
                    <a:pt x="5930" y="256"/>
                    <a:pt x="5430" y="0"/>
                    <a:pt x="4930"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grpSp>
      <p:grpSp>
        <p:nvGrpSpPr>
          <p:cNvPr id="2281" name="Google Shape;2281;p93"/>
          <p:cNvGrpSpPr/>
          <p:nvPr/>
        </p:nvGrpSpPr>
        <p:grpSpPr>
          <a:xfrm>
            <a:off x="15226859" y="3822312"/>
            <a:ext cx="766030" cy="701863"/>
            <a:chOff x="7613430" y="1911156"/>
            <a:chExt cx="383015" cy="350931"/>
          </a:xfrm>
        </p:grpSpPr>
        <p:sp>
          <p:nvSpPr>
            <p:cNvPr id="2282" name="Google Shape;2282;p93"/>
            <p:cNvSpPr/>
            <p:nvPr/>
          </p:nvSpPr>
          <p:spPr>
            <a:xfrm>
              <a:off x="7613430" y="2120891"/>
              <a:ext cx="383015" cy="141196"/>
            </a:xfrm>
            <a:custGeom>
              <a:rect b="b" l="l" r="r" t="t"/>
              <a:pathLst>
                <a:path extrusionOk="0" h="4973" w="13490">
                  <a:moveTo>
                    <a:pt x="5031" y="822"/>
                  </a:moveTo>
                  <a:cubicBezTo>
                    <a:pt x="5306" y="822"/>
                    <a:pt x="5584" y="875"/>
                    <a:pt x="5846" y="983"/>
                  </a:cubicBezTo>
                  <a:cubicBezTo>
                    <a:pt x="6214" y="1144"/>
                    <a:pt x="6727" y="1461"/>
                    <a:pt x="7158" y="1461"/>
                  </a:cubicBezTo>
                  <a:cubicBezTo>
                    <a:pt x="7173" y="1461"/>
                    <a:pt x="7188" y="1460"/>
                    <a:pt x="7204" y="1460"/>
                  </a:cubicBezTo>
                  <a:lnTo>
                    <a:pt x="8882" y="1460"/>
                  </a:lnTo>
                  <a:cubicBezTo>
                    <a:pt x="9097" y="1460"/>
                    <a:pt x="9287" y="1626"/>
                    <a:pt x="9299" y="1853"/>
                  </a:cubicBezTo>
                  <a:cubicBezTo>
                    <a:pt x="9311" y="2079"/>
                    <a:pt x="9120" y="2269"/>
                    <a:pt x="8894" y="2269"/>
                  </a:cubicBezTo>
                  <a:lnTo>
                    <a:pt x="5727" y="2269"/>
                  </a:lnTo>
                  <a:cubicBezTo>
                    <a:pt x="5203" y="2269"/>
                    <a:pt x="5203" y="3055"/>
                    <a:pt x="5727" y="3055"/>
                  </a:cubicBezTo>
                  <a:lnTo>
                    <a:pt x="9990" y="3055"/>
                  </a:lnTo>
                  <a:cubicBezTo>
                    <a:pt x="10097" y="3043"/>
                    <a:pt x="10204" y="3007"/>
                    <a:pt x="10275" y="2924"/>
                  </a:cubicBezTo>
                  <a:lnTo>
                    <a:pt x="10633" y="2543"/>
                  </a:lnTo>
                  <a:lnTo>
                    <a:pt x="10644" y="2531"/>
                  </a:lnTo>
                  <a:lnTo>
                    <a:pt x="11895" y="1198"/>
                  </a:lnTo>
                  <a:cubicBezTo>
                    <a:pt x="11970" y="1116"/>
                    <a:pt x="12073" y="1074"/>
                    <a:pt x="12175" y="1074"/>
                  </a:cubicBezTo>
                  <a:cubicBezTo>
                    <a:pt x="12266" y="1074"/>
                    <a:pt x="12358" y="1107"/>
                    <a:pt x="12430" y="1174"/>
                  </a:cubicBezTo>
                  <a:cubicBezTo>
                    <a:pt x="12478" y="1222"/>
                    <a:pt x="12514" y="1281"/>
                    <a:pt x="12538" y="1352"/>
                  </a:cubicBezTo>
                  <a:cubicBezTo>
                    <a:pt x="12561" y="1460"/>
                    <a:pt x="12538" y="1579"/>
                    <a:pt x="12466" y="1674"/>
                  </a:cubicBezTo>
                  <a:lnTo>
                    <a:pt x="12454" y="1662"/>
                  </a:lnTo>
                  <a:lnTo>
                    <a:pt x="10752" y="3710"/>
                  </a:lnTo>
                  <a:cubicBezTo>
                    <a:pt x="10502" y="4019"/>
                    <a:pt x="10132" y="4198"/>
                    <a:pt x="9740" y="4198"/>
                  </a:cubicBezTo>
                  <a:lnTo>
                    <a:pt x="977" y="4198"/>
                  </a:lnTo>
                  <a:cubicBezTo>
                    <a:pt x="869" y="4198"/>
                    <a:pt x="786" y="4115"/>
                    <a:pt x="786" y="4008"/>
                  </a:cubicBezTo>
                  <a:lnTo>
                    <a:pt x="786" y="2114"/>
                  </a:lnTo>
                  <a:cubicBezTo>
                    <a:pt x="786" y="2067"/>
                    <a:pt x="810" y="2019"/>
                    <a:pt x="834" y="1984"/>
                  </a:cubicBezTo>
                  <a:cubicBezTo>
                    <a:pt x="869" y="1948"/>
                    <a:pt x="917" y="1936"/>
                    <a:pt x="977" y="1936"/>
                  </a:cubicBezTo>
                  <a:lnTo>
                    <a:pt x="2798" y="1948"/>
                  </a:lnTo>
                  <a:cubicBezTo>
                    <a:pt x="2882" y="1948"/>
                    <a:pt x="2977" y="1912"/>
                    <a:pt x="3048" y="1853"/>
                  </a:cubicBezTo>
                  <a:lnTo>
                    <a:pt x="3620" y="1352"/>
                  </a:lnTo>
                  <a:cubicBezTo>
                    <a:pt x="4014" y="1004"/>
                    <a:pt x="4520" y="822"/>
                    <a:pt x="5031" y="822"/>
                  </a:cubicBezTo>
                  <a:close/>
                  <a:moveTo>
                    <a:pt x="5061" y="0"/>
                  </a:moveTo>
                  <a:cubicBezTo>
                    <a:pt x="4360" y="0"/>
                    <a:pt x="3669" y="254"/>
                    <a:pt x="3132" y="745"/>
                  </a:cubicBezTo>
                  <a:lnTo>
                    <a:pt x="2667" y="1150"/>
                  </a:lnTo>
                  <a:lnTo>
                    <a:pt x="977" y="1138"/>
                  </a:lnTo>
                  <a:cubicBezTo>
                    <a:pt x="643" y="1138"/>
                    <a:pt x="346" y="1305"/>
                    <a:pt x="167" y="1579"/>
                  </a:cubicBezTo>
                  <a:cubicBezTo>
                    <a:pt x="60" y="1733"/>
                    <a:pt x="0" y="1924"/>
                    <a:pt x="0" y="2126"/>
                  </a:cubicBezTo>
                  <a:lnTo>
                    <a:pt x="0" y="4008"/>
                  </a:lnTo>
                  <a:cubicBezTo>
                    <a:pt x="0" y="4543"/>
                    <a:pt x="441" y="4972"/>
                    <a:pt x="965" y="4972"/>
                  </a:cubicBezTo>
                  <a:lnTo>
                    <a:pt x="9751" y="4972"/>
                  </a:lnTo>
                  <a:cubicBezTo>
                    <a:pt x="9764" y="4972"/>
                    <a:pt x="9777" y="4972"/>
                    <a:pt x="9789" y="4972"/>
                  </a:cubicBezTo>
                  <a:cubicBezTo>
                    <a:pt x="10406" y="4972"/>
                    <a:pt x="10986" y="4688"/>
                    <a:pt x="11371" y="4198"/>
                  </a:cubicBezTo>
                  <a:lnTo>
                    <a:pt x="13085" y="2126"/>
                  </a:lnTo>
                  <a:cubicBezTo>
                    <a:pt x="13490" y="1626"/>
                    <a:pt x="13407" y="876"/>
                    <a:pt x="12883" y="483"/>
                  </a:cubicBezTo>
                  <a:lnTo>
                    <a:pt x="12883" y="471"/>
                  </a:lnTo>
                  <a:cubicBezTo>
                    <a:pt x="12677" y="322"/>
                    <a:pt x="12436" y="249"/>
                    <a:pt x="12195" y="249"/>
                  </a:cubicBezTo>
                  <a:cubicBezTo>
                    <a:pt x="11879" y="249"/>
                    <a:pt x="11565" y="376"/>
                    <a:pt x="11335" y="626"/>
                  </a:cubicBezTo>
                  <a:lnTo>
                    <a:pt x="10275" y="1769"/>
                  </a:lnTo>
                  <a:lnTo>
                    <a:pt x="10085" y="1984"/>
                  </a:lnTo>
                  <a:cubicBezTo>
                    <a:pt x="10168" y="1281"/>
                    <a:pt x="9620" y="662"/>
                    <a:pt x="8906" y="662"/>
                  </a:cubicBezTo>
                  <a:lnTo>
                    <a:pt x="7251" y="662"/>
                  </a:lnTo>
                  <a:cubicBezTo>
                    <a:pt x="6989" y="662"/>
                    <a:pt x="6465" y="340"/>
                    <a:pt x="6203" y="233"/>
                  </a:cubicBezTo>
                  <a:cubicBezTo>
                    <a:pt x="5836" y="77"/>
                    <a:pt x="5447" y="0"/>
                    <a:pt x="5061"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283" name="Google Shape;2283;p93"/>
            <p:cNvSpPr/>
            <p:nvPr/>
          </p:nvSpPr>
          <p:spPr>
            <a:xfrm>
              <a:off x="7613430" y="1911156"/>
              <a:ext cx="378642" cy="181882"/>
            </a:xfrm>
            <a:custGeom>
              <a:rect b="b" l="l" r="r" t="t"/>
              <a:pathLst>
                <a:path extrusionOk="0" h="6406" w="13336">
                  <a:moveTo>
                    <a:pt x="2453" y="786"/>
                  </a:moveTo>
                  <a:cubicBezTo>
                    <a:pt x="2667" y="786"/>
                    <a:pt x="2870" y="893"/>
                    <a:pt x="2977" y="1084"/>
                  </a:cubicBezTo>
                  <a:cubicBezTo>
                    <a:pt x="2917" y="1072"/>
                    <a:pt x="2858" y="1072"/>
                    <a:pt x="2786" y="1072"/>
                  </a:cubicBezTo>
                  <a:lnTo>
                    <a:pt x="2155" y="1072"/>
                  </a:lnTo>
                  <a:cubicBezTo>
                    <a:pt x="2084" y="1072"/>
                    <a:pt x="2000" y="1072"/>
                    <a:pt x="1929" y="1084"/>
                  </a:cubicBezTo>
                  <a:cubicBezTo>
                    <a:pt x="1953" y="1036"/>
                    <a:pt x="1989" y="1000"/>
                    <a:pt x="2036" y="965"/>
                  </a:cubicBezTo>
                  <a:cubicBezTo>
                    <a:pt x="2143" y="846"/>
                    <a:pt x="2298" y="786"/>
                    <a:pt x="2453" y="786"/>
                  </a:cubicBezTo>
                  <a:close/>
                  <a:moveTo>
                    <a:pt x="2798" y="1846"/>
                  </a:moveTo>
                  <a:cubicBezTo>
                    <a:pt x="3108" y="1846"/>
                    <a:pt x="3370" y="2084"/>
                    <a:pt x="3394" y="2393"/>
                  </a:cubicBezTo>
                  <a:lnTo>
                    <a:pt x="1548" y="2393"/>
                  </a:lnTo>
                  <a:cubicBezTo>
                    <a:pt x="1584" y="2084"/>
                    <a:pt x="1834" y="1846"/>
                    <a:pt x="2143" y="1846"/>
                  </a:cubicBezTo>
                  <a:close/>
                  <a:moveTo>
                    <a:pt x="11180" y="1846"/>
                  </a:moveTo>
                  <a:cubicBezTo>
                    <a:pt x="11490" y="1846"/>
                    <a:pt x="11752" y="2084"/>
                    <a:pt x="11776" y="2393"/>
                  </a:cubicBezTo>
                  <a:lnTo>
                    <a:pt x="9930" y="2393"/>
                  </a:lnTo>
                  <a:cubicBezTo>
                    <a:pt x="9966" y="2084"/>
                    <a:pt x="10216" y="1846"/>
                    <a:pt x="10525" y="1846"/>
                  </a:cubicBezTo>
                  <a:close/>
                  <a:moveTo>
                    <a:pt x="7001" y="1691"/>
                  </a:moveTo>
                  <a:cubicBezTo>
                    <a:pt x="7334" y="1691"/>
                    <a:pt x="7608" y="1965"/>
                    <a:pt x="7608" y="2298"/>
                  </a:cubicBezTo>
                  <a:lnTo>
                    <a:pt x="7608" y="2405"/>
                  </a:lnTo>
                  <a:lnTo>
                    <a:pt x="5787" y="2084"/>
                  </a:lnTo>
                  <a:cubicBezTo>
                    <a:pt x="5882" y="1846"/>
                    <a:pt x="6108" y="1691"/>
                    <a:pt x="6358" y="1691"/>
                  </a:cubicBezTo>
                  <a:close/>
                  <a:moveTo>
                    <a:pt x="5763" y="2882"/>
                  </a:moveTo>
                  <a:lnTo>
                    <a:pt x="7608" y="3203"/>
                  </a:lnTo>
                  <a:lnTo>
                    <a:pt x="7608" y="3239"/>
                  </a:lnTo>
                  <a:cubicBezTo>
                    <a:pt x="7585" y="3739"/>
                    <a:pt x="7180" y="4132"/>
                    <a:pt x="6680" y="4132"/>
                  </a:cubicBezTo>
                  <a:cubicBezTo>
                    <a:pt x="6180" y="4132"/>
                    <a:pt x="5775" y="3739"/>
                    <a:pt x="5763" y="3251"/>
                  </a:cubicBezTo>
                  <a:lnTo>
                    <a:pt x="5763" y="2882"/>
                  </a:lnTo>
                  <a:close/>
                  <a:moveTo>
                    <a:pt x="3394" y="3179"/>
                  </a:moveTo>
                  <a:lnTo>
                    <a:pt x="3394" y="3370"/>
                  </a:lnTo>
                  <a:cubicBezTo>
                    <a:pt x="3364" y="3971"/>
                    <a:pt x="2920" y="4272"/>
                    <a:pt x="2477" y="4272"/>
                  </a:cubicBezTo>
                  <a:cubicBezTo>
                    <a:pt x="2033" y="4272"/>
                    <a:pt x="1590" y="3971"/>
                    <a:pt x="1560" y="3370"/>
                  </a:cubicBezTo>
                  <a:lnTo>
                    <a:pt x="1572" y="3370"/>
                  </a:lnTo>
                  <a:lnTo>
                    <a:pt x="1572" y="3179"/>
                  </a:lnTo>
                  <a:close/>
                  <a:moveTo>
                    <a:pt x="11764" y="3179"/>
                  </a:moveTo>
                  <a:lnTo>
                    <a:pt x="11764" y="3370"/>
                  </a:lnTo>
                  <a:cubicBezTo>
                    <a:pt x="11740" y="3971"/>
                    <a:pt x="11296" y="4272"/>
                    <a:pt x="10853" y="4272"/>
                  </a:cubicBezTo>
                  <a:cubicBezTo>
                    <a:pt x="10409" y="4272"/>
                    <a:pt x="9966" y="3971"/>
                    <a:pt x="9942" y="3370"/>
                  </a:cubicBezTo>
                  <a:lnTo>
                    <a:pt x="9942" y="3179"/>
                  </a:lnTo>
                  <a:close/>
                  <a:moveTo>
                    <a:pt x="3286" y="5049"/>
                  </a:moveTo>
                  <a:cubicBezTo>
                    <a:pt x="3655" y="5049"/>
                    <a:pt x="3977" y="5275"/>
                    <a:pt x="4096" y="5620"/>
                  </a:cubicBezTo>
                  <a:lnTo>
                    <a:pt x="846" y="5620"/>
                  </a:lnTo>
                  <a:cubicBezTo>
                    <a:pt x="965" y="5275"/>
                    <a:pt x="1286" y="5049"/>
                    <a:pt x="1655" y="5049"/>
                  </a:cubicBezTo>
                  <a:close/>
                  <a:moveTo>
                    <a:pt x="7549" y="4941"/>
                  </a:moveTo>
                  <a:cubicBezTo>
                    <a:pt x="7954" y="4941"/>
                    <a:pt x="8299" y="5227"/>
                    <a:pt x="8394" y="5620"/>
                  </a:cubicBezTo>
                  <a:lnTo>
                    <a:pt x="4929" y="5620"/>
                  </a:lnTo>
                  <a:cubicBezTo>
                    <a:pt x="5025" y="5227"/>
                    <a:pt x="5382" y="4941"/>
                    <a:pt x="5787" y="4941"/>
                  </a:cubicBezTo>
                  <a:close/>
                  <a:moveTo>
                    <a:pt x="11680" y="5049"/>
                  </a:moveTo>
                  <a:cubicBezTo>
                    <a:pt x="12037" y="5049"/>
                    <a:pt x="12359" y="5275"/>
                    <a:pt x="12490" y="5620"/>
                  </a:cubicBezTo>
                  <a:lnTo>
                    <a:pt x="9239" y="5620"/>
                  </a:lnTo>
                  <a:cubicBezTo>
                    <a:pt x="9359" y="5275"/>
                    <a:pt x="9680" y="5049"/>
                    <a:pt x="10037" y="5049"/>
                  </a:cubicBezTo>
                  <a:close/>
                  <a:moveTo>
                    <a:pt x="2453" y="0"/>
                  </a:moveTo>
                  <a:cubicBezTo>
                    <a:pt x="2084" y="0"/>
                    <a:pt x="1727" y="143"/>
                    <a:pt x="1477" y="405"/>
                  </a:cubicBezTo>
                  <a:cubicBezTo>
                    <a:pt x="1203" y="679"/>
                    <a:pt x="1048" y="1036"/>
                    <a:pt x="1048" y="1417"/>
                  </a:cubicBezTo>
                  <a:cubicBezTo>
                    <a:pt x="1048" y="1477"/>
                    <a:pt x="1048" y="1548"/>
                    <a:pt x="1060" y="1608"/>
                  </a:cubicBezTo>
                  <a:cubicBezTo>
                    <a:pt x="881" y="1846"/>
                    <a:pt x="774" y="2132"/>
                    <a:pt x="786" y="2429"/>
                  </a:cubicBezTo>
                  <a:lnTo>
                    <a:pt x="786" y="3358"/>
                  </a:lnTo>
                  <a:cubicBezTo>
                    <a:pt x="774" y="3715"/>
                    <a:pt x="893" y="4060"/>
                    <a:pt x="1108" y="4346"/>
                  </a:cubicBezTo>
                  <a:cubicBezTo>
                    <a:pt x="441" y="4572"/>
                    <a:pt x="0" y="5203"/>
                    <a:pt x="0" y="5894"/>
                  </a:cubicBezTo>
                  <a:lnTo>
                    <a:pt x="0" y="6013"/>
                  </a:lnTo>
                  <a:cubicBezTo>
                    <a:pt x="0" y="6227"/>
                    <a:pt x="179" y="6406"/>
                    <a:pt x="405" y="6406"/>
                  </a:cubicBezTo>
                  <a:lnTo>
                    <a:pt x="12942" y="6406"/>
                  </a:lnTo>
                  <a:cubicBezTo>
                    <a:pt x="13157" y="6406"/>
                    <a:pt x="13335" y="6227"/>
                    <a:pt x="13335" y="6013"/>
                  </a:cubicBezTo>
                  <a:lnTo>
                    <a:pt x="13335" y="5906"/>
                  </a:lnTo>
                  <a:cubicBezTo>
                    <a:pt x="13323" y="5203"/>
                    <a:pt x="12883" y="4584"/>
                    <a:pt x="12216" y="4358"/>
                  </a:cubicBezTo>
                  <a:cubicBezTo>
                    <a:pt x="12430" y="4060"/>
                    <a:pt x="12538" y="3715"/>
                    <a:pt x="12538" y="3358"/>
                  </a:cubicBezTo>
                  <a:lnTo>
                    <a:pt x="12538" y="2441"/>
                  </a:lnTo>
                  <a:cubicBezTo>
                    <a:pt x="12538" y="1679"/>
                    <a:pt x="11930" y="1072"/>
                    <a:pt x="11168" y="1072"/>
                  </a:cubicBezTo>
                  <a:lnTo>
                    <a:pt x="10537" y="1072"/>
                  </a:lnTo>
                  <a:cubicBezTo>
                    <a:pt x="10537" y="1072"/>
                    <a:pt x="9168" y="1679"/>
                    <a:pt x="9192" y="2441"/>
                  </a:cubicBezTo>
                  <a:lnTo>
                    <a:pt x="9192" y="3358"/>
                  </a:lnTo>
                  <a:cubicBezTo>
                    <a:pt x="9168" y="3715"/>
                    <a:pt x="9287" y="4060"/>
                    <a:pt x="9501" y="4346"/>
                  </a:cubicBezTo>
                  <a:cubicBezTo>
                    <a:pt x="9239" y="4441"/>
                    <a:pt x="9001" y="4596"/>
                    <a:pt x="8811" y="4799"/>
                  </a:cubicBezTo>
                  <a:cubicBezTo>
                    <a:pt x="8620" y="4537"/>
                    <a:pt x="8347" y="4358"/>
                    <a:pt x="8037" y="4251"/>
                  </a:cubicBezTo>
                  <a:cubicBezTo>
                    <a:pt x="8251" y="3953"/>
                    <a:pt x="8370" y="3608"/>
                    <a:pt x="8382" y="3239"/>
                  </a:cubicBezTo>
                  <a:lnTo>
                    <a:pt x="8382" y="2310"/>
                  </a:lnTo>
                  <a:cubicBezTo>
                    <a:pt x="8370" y="1548"/>
                    <a:pt x="6989" y="917"/>
                    <a:pt x="6989" y="917"/>
                  </a:cubicBezTo>
                  <a:lnTo>
                    <a:pt x="6334" y="917"/>
                  </a:lnTo>
                  <a:cubicBezTo>
                    <a:pt x="5572" y="917"/>
                    <a:pt x="4941" y="1536"/>
                    <a:pt x="4941" y="2298"/>
                  </a:cubicBezTo>
                  <a:lnTo>
                    <a:pt x="4941" y="3239"/>
                  </a:lnTo>
                  <a:cubicBezTo>
                    <a:pt x="4941" y="3596"/>
                    <a:pt x="5060" y="3953"/>
                    <a:pt x="5275" y="4251"/>
                  </a:cubicBezTo>
                  <a:cubicBezTo>
                    <a:pt x="5161" y="4605"/>
                    <a:pt x="4841" y="4792"/>
                    <a:pt x="4523" y="4792"/>
                  </a:cubicBezTo>
                  <a:cubicBezTo>
                    <a:pt x="4242" y="4792"/>
                    <a:pt x="3962" y="4647"/>
                    <a:pt x="3822" y="4346"/>
                  </a:cubicBezTo>
                  <a:cubicBezTo>
                    <a:pt x="4036" y="4048"/>
                    <a:pt x="4144" y="3703"/>
                    <a:pt x="4144" y="3346"/>
                  </a:cubicBezTo>
                  <a:lnTo>
                    <a:pt x="4144" y="2429"/>
                  </a:lnTo>
                  <a:cubicBezTo>
                    <a:pt x="4144" y="2108"/>
                    <a:pt x="4036" y="1798"/>
                    <a:pt x="3822" y="1548"/>
                  </a:cubicBezTo>
                  <a:lnTo>
                    <a:pt x="3822" y="1405"/>
                  </a:lnTo>
                  <a:lnTo>
                    <a:pt x="3822" y="1393"/>
                  </a:lnTo>
                  <a:cubicBezTo>
                    <a:pt x="3822" y="631"/>
                    <a:pt x="3215" y="12"/>
                    <a:pt x="2453"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grpSp>
      <p:sp>
        <p:nvSpPr>
          <p:cNvPr id="2284" name="Google Shape;2284;p93"/>
          <p:cNvSpPr/>
          <p:nvPr/>
        </p:nvSpPr>
        <p:spPr>
          <a:xfrm>
            <a:off x="13790823" y="3823618"/>
            <a:ext cx="718046" cy="755297"/>
          </a:xfrm>
          <a:custGeom>
            <a:rect b="b" l="l" r="r" t="t"/>
            <a:pathLst>
              <a:path extrusionOk="0" h="13301" w="12645">
                <a:moveTo>
                  <a:pt x="4418" y="954"/>
                </a:moveTo>
                <a:cubicBezTo>
                  <a:pt x="4310" y="1049"/>
                  <a:pt x="4215" y="1168"/>
                  <a:pt x="4120" y="1287"/>
                </a:cubicBezTo>
                <a:cubicBezTo>
                  <a:pt x="3477" y="2049"/>
                  <a:pt x="2727" y="3359"/>
                  <a:pt x="2632" y="5335"/>
                </a:cubicBezTo>
                <a:lnTo>
                  <a:pt x="846" y="5335"/>
                </a:lnTo>
                <a:cubicBezTo>
                  <a:pt x="965" y="3799"/>
                  <a:pt x="1786" y="2406"/>
                  <a:pt x="3072" y="1573"/>
                </a:cubicBezTo>
                <a:cubicBezTo>
                  <a:pt x="3489" y="1299"/>
                  <a:pt x="3941" y="1085"/>
                  <a:pt x="4418" y="954"/>
                </a:cubicBezTo>
                <a:close/>
                <a:moveTo>
                  <a:pt x="5430" y="1085"/>
                </a:moveTo>
                <a:lnTo>
                  <a:pt x="5430" y="5335"/>
                </a:lnTo>
                <a:lnTo>
                  <a:pt x="3429" y="5335"/>
                </a:lnTo>
                <a:cubicBezTo>
                  <a:pt x="3489" y="3942"/>
                  <a:pt x="3918" y="2763"/>
                  <a:pt x="4691" y="1811"/>
                </a:cubicBezTo>
                <a:cubicBezTo>
                  <a:pt x="4918" y="1549"/>
                  <a:pt x="5156" y="1299"/>
                  <a:pt x="5430" y="1085"/>
                </a:cubicBezTo>
                <a:close/>
                <a:moveTo>
                  <a:pt x="6215" y="1037"/>
                </a:moveTo>
                <a:cubicBezTo>
                  <a:pt x="6525" y="1275"/>
                  <a:pt x="6799" y="1549"/>
                  <a:pt x="7025" y="1870"/>
                </a:cubicBezTo>
                <a:cubicBezTo>
                  <a:pt x="7775" y="2859"/>
                  <a:pt x="8120" y="4144"/>
                  <a:pt x="8287" y="5335"/>
                </a:cubicBezTo>
                <a:lnTo>
                  <a:pt x="6215" y="5335"/>
                </a:lnTo>
                <a:lnTo>
                  <a:pt x="6215" y="1037"/>
                </a:lnTo>
                <a:close/>
                <a:moveTo>
                  <a:pt x="7287" y="966"/>
                </a:moveTo>
                <a:cubicBezTo>
                  <a:pt x="7537" y="1037"/>
                  <a:pt x="7775" y="1120"/>
                  <a:pt x="8013" y="1227"/>
                </a:cubicBezTo>
                <a:cubicBezTo>
                  <a:pt x="9025" y="1668"/>
                  <a:pt x="9835" y="2466"/>
                  <a:pt x="10287" y="3478"/>
                </a:cubicBezTo>
                <a:lnTo>
                  <a:pt x="10287" y="3466"/>
                </a:lnTo>
                <a:cubicBezTo>
                  <a:pt x="10549" y="4061"/>
                  <a:pt x="10716" y="4692"/>
                  <a:pt x="10776" y="5335"/>
                </a:cubicBezTo>
                <a:lnTo>
                  <a:pt x="9061" y="5335"/>
                </a:lnTo>
                <a:cubicBezTo>
                  <a:pt x="8990" y="4716"/>
                  <a:pt x="8859" y="4109"/>
                  <a:pt x="8680" y="3502"/>
                </a:cubicBezTo>
                <a:cubicBezTo>
                  <a:pt x="8359" y="2490"/>
                  <a:pt x="7930" y="1680"/>
                  <a:pt x="7287" y="966"/>
                </a:cubicBezTo>
                <a:close/>
                <a:moveTo>
                  <a:pt x="10764" y="6133"/>
                </a:moveTo>
                <a:cubicBezTo>
                  <a:pt x="10728" y="6526"/>
                  <a:pt x="10656" y="6907"/>
                  <a:pt x="10537" y="7288"/>
                </a:cubicBezTo>
                <a:lnTo>
                  <a:pt x="10537" y="7312"/>
                </a:lnTo>
                <a:cubicBezTo>
                  <a:pt x="10537" y="7312"/>
                  <a:pt x="10490" y="7502"/>
                  <a:pt x="10371" y="7788"/>
                </a:cubicBezTo>
                <a:lnTo>
                  <a:pt x="10371" y="7121"/>
                </a:lnTo>
                <a:cubicBezTo>
                  <a:pt x="10383" y="6895"/>
                  <a:pt x="10204" y="6716"/>
                  <a:pt x="9978" y="6716"/>
                </a:cubicBezTo>
                <a:lnTo>
                  <a:pt x="9978" y="6728"/>
                </a:lnTo>
                <a:lnTo>
                  <a:pt x="9121" y="6728"/>
                </a:lnTo>
                <a:cubicBezTo>
                  <a:pt x="9121" y="6514"/>
                  <a:pt x="9109" y="6323"/>
                  <a:pt x="9097" y="6133"/>
                </a:cubicBezTo>
                <a:close/>
                <a:moveTo>
                  <a:pt x="8394" y="6121"/>
                </a:moveTo>
                <a:cubicBezTo>
                  <a:pt x="8406" y="6323"/>
                  <a:pt x="8430" y="6526"/>
                  <a:pt x="8430" y="6716"/>
                </a:cubicBezTo>
                <a:lnTo>
                  <a:pt x="8418" y="6728"/>
                </a:lnTo>
                <a:lnTo>
                  <a:pt x="7561" y="6728"/>
                </a:lnTo>
                <a:cubicBezTo>
                  <a:pt x="7347" y="6728"/>
                  <a:pt x="7168" y="6895"/>
                  <a:pt x="7168" y="7109"/>
                </a:cubicBezTo>
                <a:lnTo>
                  <a:pt x="7168" y="8097"/>
                </a:lnTo>
                <a:lnTo>
                  <a:pt x="6204" y="8097"/>
                </a:lnTo>
                <a:lnTo>
                  <a:pt x="6204" y="6121"/>
                </a:lnTo>
                <a:close/>
                <a:moveTo>
                  <a:pt x="9621" y="7502"/>
                </a:moveTo>
                <a:lnTo>
                  <a:pt x="9621" y="8097"/>
                </a:lnTo>
                <a:lnTo>
                  <a:pt x="7954" y="8097"/>
                </a:lnTo>
                <a:lnTo>
                  <a:pt x="7954" y="7502"/>
                </a:lnTo>
                <a:close/>
                <a:moveTo>
                  <a:pt x="5430" y="6121"/>
                </a:moveTo>
                <a:lnTo>
                  <a:pt x="5430" y="8085"/>
                </a:lnTo>
                <a:cubicBezTo>
                  <a:pt x="5227" y="8097"/>
                  <a:pt x="5061" y="8264"/>
                  <a:pt x="5061" y="8478"/>
                </a:cubicBezTo>
                <a:lnTo>
                  <a:pt x="5061" y="10014"/>
                </a:lnTo>
                <a:cubicBezTo>
                  <a:pt x="4322" y="9252"/>
                  <a:pt x="3501" y="8002"/>
                  <a:pt x="3406" y="6121"/>
                </a:cubicBezTo>
                <a:close/>
                <a:moveTo>
                  <a:pt x="11716" y="8871"/>
                </a:moveTo>
                <a:cubicBezTo>
                  <a:pt x="11466" y="9359"/>
                  <a:pt x="10776" y="10098"/>
                  <a:pt x="8847" y="10098"/>
                </a:cubicBezTo>
                <a:cubicBezTo>
                  <a:pt x="6906" y="10098"/>
                  <a:pt x="6215" y="9359"/>
                  <a:pt x="5965" y="8871"/>
                </a:cubicBezTo>
                <a:close/>
                <a:moveTo>
                  <a:pt x="2632" y="6121"/>
                </a:moveTo>
                <a:cubicBezTo>
                  <a:pt x="2727" y="8228"/>
                  <a:pt x="3620" y="9645"/>
                  <a:pt x="4453" y="10514"/>
                </a:cubicBezTo>
                <a:cubicBezTo>
                  <a:pt x="2453" y="9931"/>
                  <a:pt x="1024" y="8193"/>
                  <a:pt x="834" y="6121"/>
                </a:cubicBezTo>
                <a:close/>
                <a:moveTo>
                  <a:pt x="11859" y="9943"/>
                </a:moveTo>
                <a:lnTo>
                  <a:pt x="11859" y="12503"/>
                </a:lnTo>
                <a:lnTo>
                  <a:pt x="5846" y="12515"/>
                </a:lnTo>
                <a:lnTo>
                  <a:pt x="5846" y="9955"/>
                </a:lnTo>
                <a:cubicBezTo>
                  <a:pt x="6120" y="10193"/>
                  <a:pt x="6430" y="10383"/>
                  <a:pt x="6763" y="10514"/>
                </a:cubicBezTo>
                <a:lnTo>
                  <a:pt x="6763" y="11038"/>
                </a:lnTo>
                <a:cubicBezTo>
                  <a:pt x="6763" y="11300"/>
                  <a:pt x="6957" y="11431"/>
                  <a:pt x="7150" y="11431"/>
                </a:cubicBezTo>
                <a:cubicBezTo>
                  <a:pt x="7344" y="11431"/>
                  <a:pt x="7537" y="11300"/>
                  <a:pt x="7537" y="11038"/>
                </a:cubicBezTo>
                <a:lnTo>
                  <a:pt x="7537" y="10741"/>
                </a:lnTo>
                <a:cubicBezTo>
                  <a:pt x="7970" y="10822"/>
                  <a:pt x="8411" y="10864"/>
                  <a:pt x="8853" y="10864"/>
                </a:cubicBezTo>
                <a:cubicBezTo>
                  <a:pt x="9310" y="10864"/>
                  <a:pt x="9768" y="10819"/>
                  <a:pt x="10216" y="10729"/>
                </a:cubicBezTo>
                <a:lnTo>
                  <a:pt x="10216" y="11026"/>
                </a:lnTo>
                <a:cubicBezTo>
                  <a:pt x="10216" y="11288"/>
                  <a:pt x="10412" y="11419"/>
                  <a:pt x="10609" y="11419"/>
                </a:cubicBezTo>
                <a:cubicBezTo>
                  <a:pt x="10805" y="11419"/>
                  <a:pt x="11002" y="11288"/>
                  <a:pt x="11002" y="11026"/>
                </a:cubicBezTo>
                <a:lnTo>
                  <a:pt x="11002" y="10479"/>
                </a:lnTo>
                <a:cubicBezTo>
                  <a:pt x="11311" y="10348"/>
                  <a:pt x="11597" y="10169"/>
                  <a:pt x="11859" y="9943"/>
                </a:cubicBezTo>
                <a:close/>
                <a:moveTo>
                  <a:pt x="5700" y="0"/>
                </a:moveTo>
                <a:cubicBezTo>
                  <a:pt x="2669" y="0"/>
                  <a:pt x="1" y="2701"/>
                  <a:pt x="60" y="5740"/>
                </a:cubicBezTo>
                <a:cubicBezTo>
                  <a:pt x="60" y="8597"/>
                  <a:pt x="2227" y="11050"/>
                  <a:pt x="5072" y="11443"/>
                </a:cubicBezTo>
                <a:lnTo>
                  <a:pt x="5072" y="12907"/>
                </a:lnTo>
                <a:cubicBezTo>
                  <a:pt x="5072" y="13122"/>
                  <a:pt x="5239" y="13300"/>
                  <a:pt x="5453" y="13300"/>
                </a:cubicBezTo>
                <a:lnTo>
                  <a:pt x="12252" y="13300"/>
                </a:lnTo>
                <a:cubicBezTo>
                  <a:pt x="12466" y="13300"/>
                  <a:pt x="12645" y="13122"/>
                  <a:pt x="12645" y="12907"/>
                </a:cubicBezTo>
                <a:lnTo>
                  <a:pt x="12645" y="8490"/>
                </a:lnTo>
                <a:cubicBezTo>
                  <a:pt x="12645" y="8276"/>
                  <a:pt x="12466" y="8097"/>
                  <a:pt x="12252" y="8097"/>
                </a:cubicBezTo>
                <a:lnTo>
                  <a:pt x="11109" y="8097"/>
                </a:lnTo>
                <a:cubicBezTo>
                  <a:pt x="11728" y="6514"/>
                  <a:pt x="11704" y="4740"/>
                  <a:pt x="11014" y="3180"/>
                </a:cubicBezTo>
                <a:cubicBezTo>
                  <a:pt x="10172" y="1190"/>
                  <a:pt x="7952" y="1"/>
                  <a:pt x="5877" y="1"/>
                </a:cubicBezTo>
                <a:cubicBezTo>
                  <a:pt x="5867" y="1"/>
                  <a:pt x="5857" y="1"/>
                  <a:pt x="5846" y="1"/>
                </a:cubicBezTo>
                <a:lnTo>
                  <a:pt x="5799" y="1"/>
                </a:lnTo>
                <a:cubicBezTo>
                  <a:pt x="5766" y="0"/>
                  <a:pt x="5733" y="0"/>
                  <a:pt x="5700"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grpSp>
        <p:nvGrpSpPr>
          <p:cNvPr id="2285" name="Google Shape;2285;p93"/>
          <p:cNvGrpSpPr/>
          <p:nvPr/>
        </p:nvGrpSpPr>
        <p:grpSpPr>
          <a:xfrm>
            <a:off x="6627566" y="3822312"/>
            <a:ext cx="756603" cy="756603"/>
            <a:chOff x="3313783" y="1911156"/>
            <a:chExt cx="378302" cy="378302"/>
          </a:xfrm>
        </p:grpSpPr>
        <p:sp>
          <p:nvSpPr>
            <p:cNvPr id="2286" name="Google Shape;2286;p93"/>
            <p:cNvSpPr/>
            <p:nvPr/>
          </p:nvSpPr>
          <p:spPr>
            <a:xfrm>
              <a:off x="3313783" y="1911156"/>
              <a:ext cx="288042" cy="378302"/>
            </a:xfrm>
            <a:custGeom>
              <a:rect b="b" l="l" r="r" t="t"/>
              <a:pathLst>
                <a:path extrusionOk="0" h="13324" w="10145">
                  <a:moveTo>
                    <a:pt x="9359" y="786"/>
                  </a:moveTo>
                  <a:lnTo>
                    <a:pt x="9371" y="12538"/>
                  </a:lnTo>
                  <a:lnTo>
                    <a:pt x="775" y="12538"/>
                  </a:lnTo>
                  <a:lnTo>
                    <a:pt x="775" y="786"/>
                  </a:lnTo>
                  <a:close/>
                  <a:moveTo>
                    <a:pt x="394" y="0"/>
                  </a:moveTo>
                  <a:cubicBezTo>
                    <a:pt x="167" y="0"/>
                    <a:pt x="1" y="179"/>
                    <a:pt x="1" y="393"/>
                  </a:cubicBezTo>
                  <a:lnTo>
                    <a:pt x="1" y="12930"/>
                  </a:lnTo>
                  <a:cubicBezTo>
                    <a:pt x="1" y="13145"/>
                    <a:pt x="167" y="13323"/>
                    <a:pt x="394" y="13323"/>
                  </a:cubicBezTo>
                  <a:lnTo>
                    <a:pt x="9752" y="13323"/>
                  </a:lnTo>
                  <a:cubicBezTo>
                    <a:pt x="9966" y="13323"/>
                    <a:pt x="10145" y="13145"/>
                    <a:pt x="10145" y="12930"/>
                  </a:cubicBezTo>
                  <a:lnTo>
                    <a:pt x="10145" y="393"/>
                  </a:lnTo>
                  <a:cubicBezTo>
                    <a:pt x="10145" y="179"/>
                    <a:pt x="9966" y="0"/>
                    <a:pt x="9752"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287" name="Google Shape;2287;p93"/>
            <p:cNvSpPr/>
            <p:nvPr/>
          </p:nvSpPr>
          <p:spPr>
            <a:xfrm>
              <a:off x="3358075" y="1955448"/>
              <a:ext cx="200139" cy="289717"/>
            </a:xfrm>
            <a:custGeom>
              <a:rect b="b" l="l" r="r" t="t"/>
              <a:pathLst>
                <a:path extrusionOk="0" h="10204" w="7049">
                  <a:moveTo>
                    <a:pt x="6275" y="786"/>
                  </a:moveTo>
                  <a:lnTo>
                    <a:pt x="6275" y="3060"/>
                  </a:lnTo>
                  <a:lnTo>
                    <a:pt x="774" y="3060"/>
                  </a:lnTo>
                  <a:lnTo>
                    <a:pt x="774" y="786"/>
                  </a:lnTo>
                  <a:close/>
                  <a:moveTo>
                    <a:pt x="1560" y="3834"/>
                  </a:moveTo>
                  <a:lnTo>
                    <a:pt x="1560" y="4632"/>
                  </a:lnTo>
                  <a:lnTo>
                    <a:pt x="774" y="4632"/>
                  </a:lnTo>
                  <a:lnTo>
                    <a:pt x="774" y="3834"/>
                  </a:lnTo>
                  <a:close/>
                  <a:moveTo>
                    <a:pt x="3144" y="3822"/>
                  </a:moveTo>
                  <a:lnTo>
                    <a:pt x="3144" y="4632"/>
                  </a:lnTo>
                  <a:lnTo>
                    <a:pt x="2370" y="4632"/>
                  </a:lnTo>
                  <a:lnTo>
                    <a:pt x="2370" y="3834"/>
                  </a:lnTo>
                  <a:lnTo>
                    <a:pt x="3144" y="3822"/>
                  </a:lnTo>
                  <a:close/>
                  <a:moveTo>
                    <a:pt x="4703" y="3822"/>
                  </a:moveTo>
                  <a:lnTo>
                    <a:pt x="4703" y="4632"/>
                  </a:lnTo>
                  <a:lnTo>
                    <a:pt x="3929" y="4632"/>
                  </a:lnTo>
                  <a:lnTo>
                    <a:pt x="3929" y="3834"/>
                  </a:lnTo>
                  <a:lnTo>
                    <a:pt x="4703" y="3822"/>
                  </a:lnTo>
                  <a:close/>
                  <a:moveTo>
                    <a:pt x="6239" y="3822"/>
                  </a:moveTo>
                  <a:lnTo>
                    <a:pt x="6239" y="4632"/>
                  </a:lnTo>
                  <a:lnTo>
                    <a:pt x="5489" y="4632"/>
                  </a:lnTo>
                  <a:lnTo>
                    <a:pt x="5489" y="3834"/>
                  </a:lnTo>
                  <a:lnTo>
                    <a:pt x="6239" y="3822"/>
                  </a:lnTo>
                  <a:close/>
                  <a:moveTo>
                    <a:pt x="1560" y="5441"/>
                  </a:moveTo>
                  <a:lnTo>
                    <a:pt x="1560" y="6239"/>
                  </a:lnTo>
                  <a:lnTo>
                    <a:pt x="774" y="6239"/>
                  </a:lnTo>
                  <a:lnTo>
                    <a:pt x="774" y="5441"/>
                  </a:lnTo>
                  <a:close/>
                  <a:moveTo>
                    <a:pt x="3144" y="5429"/>
                  </a:moveTo>
                  <a:lnTo>
                    <a:pt x="3144" y="6239"/>
                  </a:lnTo>
                  <a:lnTo>
                    <a:pt x="2370" y="6239"/>
                  </a:lnTo>
                  <a:lnTo>
                    <a:pt x="2370" y="5429"/>
                  </a:lnTo>
                  <a:close/>
                  <a:moveTo>
                    <a:pt x="4703" y="5441"/>
                  </a:moveTo>
                  <a:lnTo>
                    <a:pt x="4703" y="6239"/>
                  </a:lnTo>
                  <a:lnTo>
                    <a:pt x="3929" y="6239"/>
                  </a:lnTo>
                  <a:lnTo>
                    <a:pt x="3929" y="5441"/>
                  </a:lnTo>
                  <a:close/>
                  <a:moveTo>
                    <a:pt x="6239" y="5441"/>
                  </a:moveTo>
                  <a:lnTo>
                    <a:pt x="6239" y="6239"/>
                  </a:lnTo>
                  <a:lnTo>
                    <a:pt x="5489" y="6239"/>
                  </a:lnTo>
                  <a:lnTo>
                    <a:pt x="5489" y="5441"/>
                  </a:lnTo>
                  <a:close/>
                  <a:moveTo>
                    <a:pt x="1560" y="7025"/>
                  </a:moveTo>
                  <a:lnTo>
                    <a:pt x="1560" y="7834"/>
                  </a:lnTo>
                  <a:lnTo>
                    <a:pt x="774" y="7834"/>
                  </a:lnTo>
                  <a:lnTo>
                    <a:pt x="774" y="7025"/>
                  </a:lnTo>
                  <a:close/>
                  <a:moveTo>
                    <a:pt x="3144" y="7025"/>
                  </a:moveTo>
                  <a:lnTo>
                    <a:pt x="3144" y="7834"/>
                  </a:lnTo>
                  <a:lnTo>
                    <a:pt x="2370" y="7834"/>
                  </a:lnTo>
                  <a:lnTo>
                    <a:pt x="2370" y="7025"/>
                  </a:lnTo>
                  <a:close/>
                  <a:moveTo>
                    <a:pt x="4703" y="7025"/>
                  </a:moveTo>
                  <a:lnTo>
                    <a:pt x="4703" y="7834"/>
                  </a:lnTo>
                  <a:lnTo>
                    <a:pt x="3929" y="7834"/>
                  </a:lnTo>
                  <a:lnTo>
                    <a:pt x="3929" y="7025"/>
                  </a:lnTo>
                  <a:close/>
                  <a:moveTo>
                    <a:pt x="1560" y="8608"/>
                  </a:moveTo>
                  <a:lnTo>
                    <a:pt x="1560" y="9418"/>
                  </a:lnTo>
                  <a:lnTo>
                    <a:pt x="774" y="9418"/>
                  </a:lnTo>
                  <a:lnTo>
                    <a:pt x="774" y="8608"/>
                  </a:lnTo>
                  <a:close/>
                  <a:moveTo>
                    <a:pt x="3144" y="8608"/>
                  </a:moveTo>
                  <a:lnTo>
                    <a:pt x="3144" y="9418"/>
                  </a:lnTo>
                  <a:lnTo>
                    <a:pt x="2370" y="9418"/>
                  </a:lnTo>
                  <a:lnTo>
                    <a:pt x="2370" y="8608"/>
                  </a:lnTo>
                  <a:close/>
                  <a:moveTo>
                    <a:pt x="4703" y="8608"/>
                  </a:moveTo>
                  <a:lnTo>
                    <a:pt x="4703" y="9418"/>
                  </a:lnTo>
                  <a:lnTo>
                    <a:pt x="3929" y="9418"/>
                  </a:lnTo>
                  <a:lnTo>
                    <a:pt x="3929" y="8608"/>
                  </a:lnTo>
                  <a:close/>
                  <a:moveTo>
                    <a:pt x="6239" y="7025"/>
                  </a:moveTo>
                  <a:lnTo>
                    <a:pt x="6239" y="9418"/>
                  </a:lnTo>
                  <a:lnTo>
                    <a:pt x="5489" y="9418"/>
                  </a:lnTo>
                  <a:lnTo>
                    <a:pt x="5489" y="7025"/>
                  </a:lnTo>
                  <a:close/>
                  <a:moveTo>
                    <a:pt x="393" y="0"/>
                  </a:moveTo>
                  <a:cubicBezTo>
                    <a:pt x="167" y="0"/>
                    <a:pt x="0" y="179"/>
                    <a:pt x="0" y="393"/>
                  </a:cubicBezTo>
                  <a:lnTo>
                    <a:pt x="0" y="9811"/>
                  </a:lnTo>
                  <a:cubicBezTo>
                    <a:pt x="0" y="10025"/>
                    <a:pt x="179" y="10204"/>
                    <a:pt x="393" y="10204"/>
                  </a:cubicBezTo>
                  <a:lnTo>
                    <a:pt x="6656" y="10204"/>
                  </a:lnTo>
                  <a:cubicBezTo>
                    <a:pt x="6870" y="10204"/>
                    <a:pt x="7049" y="10025"/>
                    <a:pt x="7049" y="9811"/>
                  </a:cubicBezTo>
                  <a:lnTo>
                    <a:pt x="7049" y="393"/>
                  </a:lnTo>
                  <a:cubicBezTo>
                    <a:pt x="7049" y="179"/>
                    <a:pt x="6870" y="0"/>
                    <a:pt x="6656"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288" name="Google Shape;2288;p93"/>
            <p:cNvSpPr/>
            <p:nvPr/>
          </p:nvSpPr>
          <p:spPr>
            <a:xfrm>
              <a:off x="3629848" y="1911156"/>
              <a:ext cx="62236" cy="378302"/>
            </a:xfrm>
            <a:custGeom>
              <a:rect b="b" l="l" r="r" t="t"/>
              <a:pathLst>
                <a:path extrusionOk="0" h="13324" w="2192">
                  <a:moveTo>
                    <a:pt x="1406" y="1929"/>
                  </a:moveTo>
                  <a:lnTo>
                    <a:pt x="1406" y="2965"/>
                  </a:lnTo>
                  <a:lnTo>
                    <a:pt x="787" y="2965"/>
                  </a:lnTo>
                  <a:lnTo>
                    <a:pt x="787" y="1929"/>
                  </a:lnTo>
                  <a:close/>
                  <a:moveTo>
                    <a:pt x="1406" y="3751"/>
                  </a:moveTo>
                  <a:lnTo>
                    <a:pt x="1406" y="9478"/>
                  </a:lnTo>
                  <a:lnTo>
                    <a:pt x="787" y="9478"/>
                  </a:lnTo>
                  <a:lnTo>
                    <a:pt x="787" y="3751"/>
                  </a:lnTo>
                  <a:close/>
                  <a:moveTo>
                    <a:pt x="1406" y="10263"/>
                  </a:moveTo>
                  <a:lnTo>
                    <a:pt x="1406" y="11145"/>
                  </a:lnTo>
                  <a:cubicBezTo>
                    <a:pt x="1406" y="11478"/>
                    <a:pt x="1311" y="11811"/>
                    <a:pt x="1132" y="12097"/>
                  </a:cubicBezTo>
                  <a:lnTo>
                    <a:pt x="1084" y="12168"/>
                  </a:lnTo>
                  <a:lnTo>
                    <a:pt x="1037" y="12085"/>
                  </a:lnTo>
                  <a:cubicBezTo>
                    <a:pt x="870" y="11799"/>
                    <a:pt x="787" y="11478"/>
                    <a:pt x="787" y="11156"/>
                  </a:cubicBezTo>
                  <a:lnTo>
                    <a:pt x="787" y="10263"/>
                  </a:lnTo>
                  <a:close/>
                  <a:moveTo>
                    <a:pt x="1096" y="0"/>
                  </a:moveTo>
                  <a:cubicBezTo>
                    <a:pt x="900" y="0"/>
                    <a:pt x="703" y="131"/>
                    <a:pt x="703" y="393"/>
                  </a:cubicBezTo>
                  <a:lnTo>
                    <a:pt x="703" y="1143"/>
                  </a:lnTo>
                  <a:lnTo>
                    <a:pt x="394" y="1143"/>
                  </a:lnTo>
                  <a:cubicBezTo>
                    <a:pt x="180" y="1143"/>
                    <a:pt x="1" y="1322"/>
                    <a:pt x="1" y="1536"/>
                  </a:cubicBezTo>
                  <a:lnTo>
                    <a:pt x="1" y="11168"/>
                  </a:lnTo>
                  <a:cubicBezTo>
                    <a:pt x="1" y="11633"/>
                    <a:pt x="132" y="12085"/>
                    <a:pt x="370" y="12490"/>
                  </a:cubicBezTo>
                  <a:lnTo>
                    <a:pt x="751" y="13133"/>
                  </a:lnTo>
                  <a:cubicBezTo>
                    <a:pt x="823" y="13252"/>
                    <a:pt x="942" y="13323"/>
                    <a:pt x="1084" y="13323"/>
                  </a:cubicBezTo>
                  <a:cubicBezTo>
                    <a:pt x="1215" y="13323"/>
                    <a:pt x="1346" y="13252"/>
                    <a:pt x="1418" y="13133"/>
                  </a:cubicBezTo>
                  <a:lnTo>
                    <a:pt x="1799" y="12514"/>
                  </a:lnTo>
                  <a:cubicBezTo>
                    <a:pt x="2049" y="12097"/>
                    <a:pt x="2192" y="11621"/>
                    <a:pt x="2192" y="11145"/>
                  </a:cubicBezTo>
                  <a:lnTo>
                    <a:pt x="2192" y="9871"/>
                  </a:lnTo>
                  <a:lnTo>
                    <a:pt x="2192" y="1536"/>
                  </a:lnTo>
                  <a:cubicBezTo>
                    <a:pt x="2192" y="1322"/>
                    <a:pt x="2013" y="1143"/>
                    <a:pt x="1799" y="1143"/>
                  </a:cubicBezTo>
                  <a:lnTo>
                    <a:pt x="1489" y="1143"/>
                  </a:lnTo>
                  <a:lnTo>
                    <a:pt x="1489" y="393"/>
                  </a:lnTo>
                  <a:cubicBezTo>
                    <a:pt x="1489" y="131"/>
                    <a:pt x="1293" y="0"/>
                    <a:pt x="1096"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grpSp>
      <p:grpSp>
        <p:nvGrpSpPr>
          <p:cNvPr id="2289" name="Google Shape;2289;p93"/>
          <p:cNvGrpSpPr/>
          <p:nvPr/>
        </p:nvGrpSpPr>
        <p:grpSpPr>
          <a:xfrm>
            <a:off x="5194256" y="3822312"/>
            <a:ext cx="756603" cy="756603"/>
            <a:chOff x="2597128" y="1911156"/>
            <a:chExt cx="378302" cy="378302"/>
          </a:xfrm>
        </p:grpSpPr>
        <p:sp>
          <p:nvSpPr>
            <p:cNvPr id="2290" name="Google Shape;2290;p93"/>
            <p:cNvSpPr/>
            <p:nvPr/>
          </p:nvSpPr>
          <p:spPr>
            <a:xfrm>
              <a:off x="2597128" y="1911156"/>
              <a:ext cx="378302" cy="378302"/>
            </a:xfrm>
            <a:custGeom>
              <a:rect b="b" l="l" r="r" t="t"/>
              <a:pathLst>
                <a:path extrusionOk="0" h="13324" w="13324">
                  <a:moveTo>
                    <a:pt x="3072" y="2012"/>
                  </a:moveTo>
                  <a:lnTo>
                    <a:pt x="3072" y="3203"/>
                  </a:lnTo>
                  <a:lnTo>
                    <a:pt x="1893" y="3203"/>
                  </a:lnTo>
                  <a:lnTo>
                    <a:pt x="3072" y="2012"/>
                  </a:lnTo>
                  <a:close/>
                  <a:moveTo>
                    <a:pt x="5084" y="2405"/>
                  </a:moveTo>
                  <a:cubicBezTo>
                    <a:pt x="4549" y="3108"/>
                    <a:pt x="4549" y="4084"/>
                    <a:pt x="5084" y="4787"/>
                  </a:cubicBezTo>
                  <a:lnTo>
                    <a:pt x="2310" y="4787"/>
                  </a:lnTo>
                  <a:lnTo>
                    <a:pt x="2310" y="3977"/>
                  </a:lnTo>
                  <a:lnTo>
                    <a:pt x="3465" y="3977"/>
                  </a:lnTo>
                  <a:cubicBezTo>
                    <a:pt x="3679" y="3977"/>
                    <a:pt x="3846" y="3810"/>
                    <a:pt x="3846" y="3596"/>
                  </a:cubicBezTo>
                  <a:lnTo>
                    <a:pt x="3846" y="2405"/>
                  </a:lnTo>
                  <a:close/>
                  <a:moveTo>
                    <a:pt x="6704" y="2393"/>
                  </a:moveTo>
                  <a:cubicBezTo>
                    <a:pt x="8228" y="2501"/>
                    <a:pt x="8228" y="4679"/>
                    <a:pt x="6704" y="4787"/>
                  </a:cubicBezTo>
                  <a:lnTo>
                    <a:pt x="6608" y="4787"/>
                  </a:lnTo>
                  <a:cubicBezTo>
                    <a:pt x="5084" y="4679"/>
                    <a:pt x="5084" y="2501"/>
                    <a:pt x="6608" y="2393"/>
                  </a:cubicBezTo>
                  <a:close/>
                  <a:moveTo>
                    <a:pt x="10990" y="2393"/>
                  </a:moveTo>
                  <a:lnTo>
                    <a:pt x="10990" y="4787"/>
                  </a:lnTo>
                  <a:lnTo>
                    <a:pt x="8204" y="4787"/>
                  </a:lnTo>
                  <a:cubicBezTo>
                    <a:pt x="8740" y="4084"/>
                    <a:pt x="8740" y="3108"/>
                    <a:pt x="8204" y="2393"/>
                  </a:cubicBezTo>
                  <a:close/>
                  <a:moveTo>
                    <a:pt x="12550" y="786"/>
                  </a:moveTo>
                  <a:lnTo>
                    <a:pt x="12550" y="6382"/>
                  </a:lnTo>
                  <a:lnTo>
                    <a:pt x="786" y="6382"/>
                  </a:lnTo>
                  <a:lnTo>
                    <a:pt x="786" y="4322"/>
                  </a:lnTo>
                  <a:lnTo>
                    <a:pt x="1131" y="3977"/>
                  </a:lnTo>
                  <a:lnTo>
                    <a:pt x="1548" y="3977"/>
                  </a:lnTo>
                  <a:lnTo>
                    <a:pt x="1548" y="5144"/>
                  </a:lnTo>
                  <a:cubicBezTo>
                    <a:pt x="1548" y="5358"/>
                    <a:pt x="1715" y="5537"/>
                    <a:pt x="1929" y="5537"/>
                  </a:cubicBezTo>
                  <a:lnTo>
                    <a:pt x="11383" y="5537"/>
                  </a:lnTo>
                  <a:cubicBezTo>
                    <a:pt x="11597" y="5537"/>
                    <a:pt x="11776" y="5358"/>
                    <a:pt x="11776" y="5144"/>
                  </a:cubicBezTo>
                  <a:lnTo>
                    <a:pt x="11776" y="2012"/>
                  </a:lnTo>
                  <a:cubicBezTo>
                    <a:pt x="11776" y="1786"/>
                    <a:pt x="11597" y="1620"/>
                    <a:pt x="11383" y="1620"/>
                  </a:cubicBezTo>
                  <a:lnTo>
                    <a:pt x="3846" y="1620"/>
                  </a:lnTo>
                  <a:lnTo>
                    <a:pt x="3846" y="1239"/>
                  </a:lnTo>
                  <a:lnTo>
                    <a:pt x="4310" y="786"/>
                  </a:lnTo>
                  <a:close/>
                  <a:moveTo>
                    <a:pt x="4751" y="7156"/>
                  </a:moveTo>
                  <a:cubicBezTo>
                    <a:pt x="4811" y="7430"/>
                    <a:pt x="4930" y="7692"/>
                    <a:pt x="5096" y="7918"/>
                  </a:cubicBezTo>
                  <a:lnTo>
                    <a:pt x="2310" y="7918"/>
                  </a:lnTo>
                  <a:lnTo>
                    <a:pt x="2310" y="7156"/>
                  </a:lnTo>
                  <a:close/>
                  <a:moveTo>
                    <a:pt x="7739" y="7156"/>
                  </a:moveTo>
                  <a:cubicBezTo>
                    <a:pt x="7573" y="7608"/>
                    <a:pt x="7132" y="7918"/>
                    <a:pt x="6656" y="7918"/>
                  </a:cubicBezTo>
                  <a:cubicBezTo>
                    <a:pt x="6168" y="7918"/>
                    <a:pt x="5739" y="7608"/>
                    <a:pt x="5573" y="7156"/>
                  </a:cubicBezTo>
                  <a:close/>
                  <a:moveTo>
                    <a:pt x="10990" y="7156"/>
                  </a:moveTo>
                  <a:lnTo>
                    <a:pt x="10990" y="7918"/>
                  </a:lnTo>
                  <a:lnTo>
                    <a:pt x="8204" y="7918"/>
                  </a:lnTo>
                  <a:cubicBezTo>
                    <a:pt x="8370" y="7692"/>
                    <a:pt x="8490" y="7430"/>
                    <a:pt x="8549" y="7156"/>
                  </a:cubicBezTo>
                  <a:close/>
                  <a:moveTo>
                    <a:pt x="12538" y="7156"/>
                  </a:moveTo>
                  <a:lnTo>
                    <a:pt x="12538" y="9418"/>
                  </a:lnTo>
                  <a:lnTo>
                    <a:pt x="774" y="9418"/>
                  </a:lnTo>
                  <a:lnTo>
                    <a:pt x="774" y="7156"/>
                  </a:lnTo>
                  <a:lnTo>
                    <a:pt x="1536" y="7156"/>
                  </a:lnTo>
                  <a:lnTo>
                    <a:pt x="1536" y="8299"/>
                  </a:lnTo>
                  <a:cubicBezTo>
                    <a:pt x="1536" y="8513"/>
                    <a:pt x="1703" y="8692"/>
                    <a:pt x="1929" y="8692"/>
                  </a:cubicBezTo>
                  <a:lnTo>
                    <a:pt x="11371" y="8692"/>
                  </a:lnTo>
                  <a:cubicBezTo>
                    <a:pt x="11585" y="8692"/>
                    <a:pt x="11764" y="8513"/>
                    <a:pt x="11764" y="8299"/>
                  </a:cubicBezTo>
                  <a:lnTo>
                    <a:pt x="11764" y="7156"/>
                  </a:lnTo>
                  <a:close/>
                  <a:moveTo>
                    <a:pt x="7728" y="10228"/>
                  </a:moveTo>
                  <a:cubicBezTo>
                    <a:pt x="7567" y="10764"/>
                    <a:pt x="7108" y="11031"/>
                    <a:pt x="6650" y="11031"/>
                  </a:cubicBezTo>
                  <a:cubicBezTo>
                    <a:pt x="6192" y="11031"/>
                    <a:pt x="5733" y="10764"/>
                    <a:pt x="5573" y="10228"/>
                  </a:cubicBezTo>
                  <a:close/>
                  <a:moveTo>
                    <a:pt x="4751" y="10228"/>
                  </a:moveTo>
                  <a:cubicBezTo>
                    <a:pt x="4811" y="10514"/>
                    <a:pt x="4941" y="10799"/>
                    <a:pt x="5120" y="11037"/>
                  </a:cubicBezTo>
                  <a:lnTo>
                    <a:pt x="2310" y="11037"/>
                  </a:lnTo>
                  <a:lnTo>
                    <a:pt x="2310" y="10228"/>
                  </a:lnTo>
                  <a:close/>
                  <a:moveTo>
                    <a:pt x="10990" y="10228"/>
                  </a:moveTo>
                  <a:lnTo>
                    <a:pt x="10990" y="11037"/>
                  </a:lnTo>
                  <a:lnTo>
                    <a:pt x="8168" y="11037"/>
                  </a:lnTo>
                  <a:cubicBezTo>
                    <a:pt x="8359" y="10799"/>
                    <a:pt x="8478" y="10514"/>
                    <a:pt x="8537" y="10228"/>
                  </a:cubicBezTo>
                  <a:close/>
                  <a:moveTo>
                    <a:pt x="12550" y="10228"/>
                  </a:moveTo>
                  <a:lnTo>
                    <a:pt x="12550" y="12549"/>
                  </a:lnTo>
                  <a:lnTo>
                    <a:pt x="786" y="12538"/>
                  </a:lnTo>
                  <a:lnTo>
                    <a:pt x="786" y="10228"/>
                  </a:lnTo>
                  <a:lnTo>
                    <a:pt x="1536" y="10228"/>
                  </a:lnTo>
                  <a:lnTo>
                    <a:pt x="1536" y="11418"/>
                  </a:lnTo>
                  <a:cubicBezTo>
                    <a:pt x="1536" y="11633"/>
                    <a:pt x="1715" y="11811"/>
                    <a:pt x="1929" y="11811"/>
                  </a:cubicBezTo>
                  <a:lnTo>
                    <a:pt x="11371" y="11811"/>
                  </a:lnTo>
                  <a:cubicBezTo>
                    <a:pt x="11597" y="11811"/>
                    <a:pt x="11764" y="11633"/>
                    <a:pt x="11764" y="11418"/>
                  </a:cubicBezTo>
                  <a:lnTo>
                    <a:pt x="11764" y="10228"/>
                  </a:lnTo>
                  <a:close/>
                  <a:moveTo>
                    <a:pt x="4144" y="0"/>
                  </a:moveTo>
                  <a:cubicBezTo>
                    <a:pt x="4037" y="0"/>
                    <a:pt x="3929" y="48"/>
                    <a:pt x="3858" y="119"/>
                  </a:cubicBezTo>
                  <a:lnTo>
                    <a:pt x="119" y="3894"/>
                  </a:lnTo>
                  <a:cubicBezTo>
                    <a:pt x="48" y="3965"/>
                    <a:pt x="0" y="4072"/>
                    <a:pt x="0" y="4167"/>
                  </a:cubicBezTo>
                  <a:lnTo>
                    <a:pt x="0" y="12930"/>
                  </a:lnTo>
                  <a:cubicBezTo>
                    <a:pt x="0" y="13145"/>
                    <a:pt x="179" y="13323"/>
                    <a:pt x="393" y="13323"/>
                  </a:cubicBezTo>
                  <a:lnTo>
                    <a:pt x="12942" y="13323"/>
                  </a:lnTo>
                  <a:cubicBezTo>
                    <a:pt x="13157" y="13323"/>
                    <a:pt x="13323" y="13145"/>
                    <a:pt x="13323" y="12930"/>
                  </a:cubicBezTo>
                  <a:lnTo>
                    <a:pt x="13323" y="393"/>
                  </a:lnTo>
                  <a:cubicBezTo>
                    <a:pt x="13323" y="179"/>
                    <a:pt x="13157" y="0"/>
                    <a:pt x="12942"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291" name="Google Shape;2291;p93"/>
            <p:cNvSpPr/>
            <p:nvPr/>
          </p:nvSpPr>
          <p:spPr>
            <a:xfrm>
              <a:off x="2864188" y="2001813"/>
              <a:ext cx="25724" cy="22260"/>
            </a:xfrm>
            <a:custGeom>
              <a:rect b="b" l="l" r="r" t="t"/>
              <a:pathLst>
                <a:path extrusionOk="0" h="784" w="906">
                  <a:moveTo>
                    <a:pt x="392" y="0"/>
                  </a:moveTo>
                  <a:cubicBezTo>
                    <a:pt x="191" y="0"/>
                    <a:pt x="0" y="158"/>
                    <a:pt x="0" y="391"/>
                  </a:cubicBezTo>
                  <a:cubicBezTo>
                    <a:pt x="0" y="605"/>
                    <a:pt x="167" y="784"/>
                    <a:pt x="393" y="784"/>
                  </a:cubicBezTo>
                  <a:cubicBezTo>
                    <a:pt x="739" y="784"/>
                    <a:pt x="905" y="367"/>
                    <a:pt x="667" y="117"/>
                  </a:cubicBezTo>
                  <a:cubicBezTo>
                    <a:pt x="586" y="36"/>
                    <a:pt x="488" y="0"/>
                    <a:pt x="392"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grpSp>
      <p:sp>
        <p:nvSpPr>
          <p:cNvPr id="2292" name="Google Shape;2292;p93"/>
          <p:cNvSpPr/>
          <p:nvPr/>
        </p:nvSpPr>
        <p:spPr>
          <a:xfrm>
            <a:off x="2327579" y="3822993"/>
            <a:ext cx="764724" cy="755240"/>
          </a:xfrm>
          <a:custGeom>
            <a:rect b="b" l="l" r="r" t="t"/>
            <a:pathLst>
              <a:path extrusionOk="0" h="13300" w="13467">
                <a:moveTo>
                  <a:pt x="9216" y="786"/>
                </a:moveTo>
                <a:cubicBezTo>
                  <a:pt x="9681" y="786"/>
                  <a:pt x="9966" y="1298"/>
                  <a:pt x="9716" y="1691"/>
                </a:cubicBezTo>
                <a:cubicBezTo>
                  <a:pt x="9574" y="1953"/>
                  <a:pt x="9752" y="2274"/>
                  <a:pt x="10062" y="2274"/>
                </a:cubicBezTo>
                <a:lnTo>
                  <a:pt x="11157" y="2274"/>
                </a:lnTo>
                <a:lnTo>
                  <a:pt x="11157" y="3441"/>
                </a:lnTo>
                <a:cubicBezTo>
                  <a:pt x="11148" y="3662"/>
                  <a:pt x="11338" y="3833"/>
                  <a:pt x="11546" y="3833"/>
                </a:cubicBezTo>
                <a:cubicBezTo>
                  <a:pt x="11607" y="3833"/>
                  <a:pt x="11669" y="3819"/>
                  <a:pt x="11729" y="3786"/>
                </a:cubicBezTo>
                <a:cubicBezTo>
                  <a:pt x="11813" y="3745"/>
                  <a:pt x="11901" y="3726"/>
                  <a:pt x="11987" y="3726"/>
                </a:cubicBezTo>
                <a:cubicBezTo>
                  <a:pt x="12300" y="3726"/>
                  <a:pt x="12586" y="3977"/>
                  <a:pt x="12586" y="4322"/>
                </a:cubicBezTo>
                <a:cubicBezTo>
                  <a:pt x="12586" y="4668"/>
                  <a:pt x="12300" y="4918"/>
                  <a:pt x="11987" y="4918"/>
                </a:cubicBezTo>
                <a:cubicBezTo>
                  <a:pt x="11901" y="4918"/>
                  <a:pt x="11813" y="4899"/>
                  <a:pt x="11729" y="4858"/>
                </a:cubicBezTo>
                <a:cubicBezTo>
                  <a:pt x="11669" y="4828"/>
                  <a:pt x="11605" y="4814"/>
                  <a:pt x="11543" y="4814"/>
                </a:cubicBezTo>
                <a:cubicBezTo>
                  <a:pt x="11430" y="4814"/>
                  <a:pt x="11321" y="4861"/>
                  <a:pt x="11252" y="4953"/>
                </a:cubicBezTo>
                <a:cubicBezTo>
                  <a:pt x="11181" y="5025"/>
                  <a:pt x="11157" y="5120"/>
                  <a:pt x="11157" y="5215"/>
                </a:cubicBezTo>
                <a:lnTo>
                  <a:pt x="11157" y="6370"/>
                </a:lnTo>
                <a:lnTo>
                  <a:pt x="10038" y="6370"/>
                </a:lnTo>
                <a:cubicBezTo>
                  <a:pt x="9955" y="6370"/>
                  <a:pt x="9871" y="6394"/>
                  <a:pt x="9800" y="6441"/>
                </a:cubicBezTo>
                <a:cubicBezTo>
                  <a:pt x="9645" y="6561"/>
                  <a:pt x="9597" y="6763"/>
                  <a:pt x="9681" y="6930"/>
                </a:cubicBezTo>
                <a:cubicBezTo>
                  <a:pt x="9907" y="7323"/>
                  <a:pt x="9621" y="7811"/>
                  <a:pt x="9169" y="7811"/>
                </a:cubicBezTo>
                <a:cubicBezTo>
                  <a:pt x="8704" y="7811"/>
                  <a:pt x="8419" y="7323"/>
                  <a:pt x="8645" y="6930"/>
                </a:cubicBezTo>
                <a:cubicBezTo>
                  <a:pt x="8728" y="6763"/>
                  <a:pt x="8681" y="6561"/>
                  <a:pt x="8526" y="6441"/>
                </a:cubicBezTo>
                <a:cubicBezTo>
                  <a:pt x="8454" y="6394"/>
                  <a:pt x="8371" y="6370"/>
                  <a:pt x="8288" y="6370"/>
                </a:cubicBezTo>
                <a:lnTo>
                  <a:pt x="7073" y="6370"/>
                </a:lnTo>
                <a:lnTo>
                  <a:pt x="7073" y="5668"/>
                </a:lnTo>
                <a:cubicBezTo>
                  <a:pt x="7163" y="5685"/>
                  <a:pt x="7251" y="5694"/>
                  <a:pt x="7338" y="5694"/>
                </a:cubicBezTo>
                <a:cubicBezTo>
                  <a:pt x="8076" y="5694"/>
                  <a:pt x="8704" y="5089"/>
                  <a:pt x="8704" y="4322"/>
                </a:cubicBezTo>
                <a:cubicBezTo>
                  <a:pt x="8704" y="3556"/>
                  <a:pt x="8076" y="2951"/>
                  <a:pt x="7338" y="2951"/>
                </a:cubicBezTo>
                <a:cubicBezTo>
                  <a:pt x="7251" y="2951"/>
                  <a:pt x="7163" y="2959"/>
                  <a:pt x="7073" y="2977"/>
                </a:cubicBezTo>
                <a:lnTo>
                  <a:pt x="7073" y="2274"/>
                </a:lnTo>
                <a:lnTo>
                  <a:pt x="8371" y="2274"/>
                </a:lnTo>
                <a:cubicBezTo>
                  <a:pt x="8669" y="2274"/>
                  <a:pt x="8859" y="1953"/>
                  <a:pt x="8704" y="1691"/>
                </a:cubicBezTo>
                <a:cubicBezTo>
                  <a:pt x="8466" y="1298"/>
                  <a:pt x="8740" y="786"/>
                  <a:pt x="9216" y="786"/>
                </a:cubicBezTo>
                <a:close/>
                <a:moveTo>
                  <a:pt x="4180" y="762"/>
                </a:moveTo>
                <a:cubicBezTo>
                  <a:pt x="4656" y="762"/>
                  <a:pt x="4942" y="1286"/>
                  <a:pt x="4680" y="1679"/>
                </a:cubicBezTo>
                <a:cubicBezTo>
                  <a:pt x="4609" y="1798"/>
                  <a:pt x="4609" y="1953"/>
                  <a:pt x="4680" y="2072"/>
                </a:cubicBezTo>
                <a:cubicBezTo>
                  <a:pt x="4751" y="2191"/>
                  <a:pt x="4882" y="2274"/>
                  <a:pt x="5013" y="2274"/>
                </a:cubicBezTo>
                <a:lnTo>
                  <a:pt x="6264" y="2274"/>
                </a:lnTo>
                <a:lnTo>
                  <a:pt x="6264" y="3584"/>
                </a:lnTo>
                <a:cubicBezTo>
                  <a:pt x="6287" y="3739"/>
                  <a:pt x="6383" y="3870"/>
                  <a:pt x="6526" y="3941"/>
                </a:cubicBezTo>
                <a:cubicBezTo>
                  <a:pt x="6573" y="3961"/>
                  <a:pt x="6622" y="3970"/>
                  <a:pt x="6671" y="3970"/>
                </a:cubicBezTo>
                <a:cubicBezTo>
                  <a:pt x="6768" y="3970"/>
                  <a:pt x="6863" y="3933"/>
                  <a:pt x="6942" y="3870"/>
                </a:cubicBezTo>
                <a:cubicBezTo>
                  <a:pt x="7058" y="3772"/>
                  <a:pt x="7191" y="3729"/>
                  <a:pt x="7322" y="3729"/>
                </a:cubicBezTo>
                <a:cubicBezTo>
                  <a:pt x="7623" y="3729"/>
                  <a:pt x="7907" y="3962"/>
                  <a:pt x="7907" y="4310"/>
                </a:cubicBezTo>
                <a:cubicBezTo>
                  <a:pt x="7907" y="4662"/>
                  <a:pt x="7619" y="4901"/>
                  <a:pt x="7315" y="4901"/>
                </a:cubicBezTo>
                <a:cubicBezTo>
                  <a:pt x="7187" y="4901"/>
                  <a:pt x="7056" y="4858"/>
                  <a:pt x="6942" y="4763"/>
                </a:cubicBezTo>
                <a:cubicBezTo>
                  <a:pt x="6866" y="4694"/>
                  <a:pt x="6774" y="4659"/>
                  <a:pt x="6681" y="4659"/>
                </a:cubicBezTo>
                <a:cubicBezTo>
                  <a:pt x="6629" y="4659"/>
                  <a:pt x="6577" y="4670"/>
                  <a:pt x="6526" y="4691"/>
                </a:cubicBezTo>
                <a:cubicBezTo>
                  <a:pt x="6383" y="4751"/>
                  <a:pt x="6287" y="4894"/>
                  <a:pt x="6287" y="5048"/>
                </a:cubicBezTo>
                <a:lnTo>
                  <a:pt x="6287" y="6370"/>
                </a:lnTo>
                <a:lnTo>
                  <a:pt x="4990" y="6370"/>
                </a:lnTo>
                <a:cubicBezTo>
                  <a:pt x="4977" y="6369"/>
                  <a:pt x="4965" y="6368"/>
                  <a:pt x="4954" y="6368"/>
                </a:cubicBezTo>
                <a:cubicBezTo>
                  <a:pt x="4849" y="6368"/>
                  <a:pt x="4756" y="6414"/>
                  <a:pt x="4692" y="6489"/>
                </a:cubicBezTo>
                <a:cubicBezTo>
                  <a:pt x="4573" y="6620"/>
                  <a:pt x="4549" y="6822"/>
                  <a:pt x="4644" y="6965"/>
                </a:cubicBezTo>
                <a:cubicBezTo>
                  <a:pt x="4930" y="7358"/>
                  <a:pt x="4644" y="7906"/>
                  <a:pt x="4168" y="7906"/>
                </a:cubicBezTo>
                <a:cubicBezTo>
                  <a:pt x="3680" y="7906"/>
                  <a:pt x="3394" y="7358"/>
                  <a:pt x="3680" y="6965"/>
                </a:cubicBezTo>
                <a:cubicBezTo>
                  <a:pt x="3775" y="6822"/>
                  <a:pt x="3763" y="6620"/>
                  <a:pt x="3644" y="6489"/>
                </a:cubicBezTo>
                <a:cubicBezTo>
                  <a:pt x="3561" y="6406"/>
                  <a:pt x="3454" y="6370"/>
                  <a:pt x="3347" y="6370"/>
                </a:cubicBezTo>
                <a:lnTo>
                  <a:pt x="2204" y="6370"/>
                </a:lnTo>
                <a:lnTo>
                  <a:pt x="2204" y="5203"/>
                </a:lnTo>
                <a:cubicBezTo>
                  <a:pt x="2204" y="5108"/>
                  <a:pt x="2168" y="5013"/>
                  <a:pt x="2108" y="4941"/>
                </a:cubicBezTo>
                <a:cubicBezTo>
                  <a:pt x="2032" y="4858"/>
                  <a:pt x="1923" y="4813"/>
                  <a:pt x="1813" y="4813"/>
                </a:cubicBezTo>
                <a:cubicBezTo>
                  <a:pt x="1751" y="4813"/>
                  <a:pt x="1688" y="4828"/>
                  <a:pt x="1632" y="4858"/>
                </a:cubicBezTo>
                <a:cubicBezTo>
                  <a:pt x="1543" y="4902"/>
                  <a:pt x="1451" y="4923"/>
                  <a:pt x="1362" y="4923"/>
                </a:cubicBezTo>
                <a:cubicBezTo>
                  <a:pt x="1046" y="4923"/>
                  <a:pt x="763" y="4666"/>
                  <a:pt x="763" y="4322"/>
                </a:cubicBezTo>
                <a:cubicBezTo>
                  <a:pt x="763" y="3977"/>
                  <a:pt x="1049" y="3726"/>
                  <a:pt x="1367" y="3726"/>
                </a:cubicBezTo>
                <a:cubicBezTo>
                  <a:pt x="1455" y="3726"/>
                  <a:pt x="1545" y="3745"/>
                  <a:pt x="1632" y="3786"/>
                </a:cubicBezTo>
                <a:cubicBezTo>
                  <a:pt x="1688" y="3821"/>
                  <a:pt x="1750" y="3836"/>
                  <a:pt x="1812" y="3836"/>
                </a:cubicBezTo>
                <a:cubicBezTo>
                  <a:pt x="1922" y="3836"/>
                  <a:pt x="2032" y="3787"/>
                  <a:pt x="2108" y="3703"/>
                </a:cubicBezTo>
                <a:cubicBezTo>
                  <a:pt x="2168" y="3632"/>
                  <a:pt x="2204" y="3536"/>
                  <a:pt x="2204" y="3441"/>
                </a:cubicBezTo>
                <a:lnTo>
                  <a:pt x="2204" y="2274"/>
                </a:lnTo>
                <a:lnTo>
                  <a:pt x="3347" y="2274"/>
                </a:lnTo>
                <a:cubicBezTo>
                  <a:pt x="3347" y="2274"/>
                  <a:pt x="3620" y="2191"/>
                  <a:pt x="3680" y="2072"/>
                </a:cubicBezTo>
                <a:cubicBezTo>
                  <a:pt x="3751" y="1953"/>
                  <a:pt x="3751" y="1798"/>
                  <a:pt x="3680" y="1679"/>
                </a:cubicBezTo>
                <a:cubicBezTo>
                  <a:pt x="3430" y="1286"/>
                  <a:pt x="3704" y="762"/>
                  <a:pt x="4180" y="762"/>
                </a:cubicBezTo>
                <a:close/>
                <a:moveTo>
                  <a:pt x="11157" y="7144"/>
                </a:moveTo>
                <a:lnTo>
                  <a:pt x="11157" y="8477"/>
                </a:lnTo>
                <a:cubicBezTo>
                  <a:pt x="11157" y="8585"/>
                  <a:pt x="11193" y="8692"/>
                  <a:pt x="11276" y="8775"/>
                </a:cubicBezTo>
                <a:cubicBezTo>
                  <a:pt x="11351" y="8843"/>
                  <a:pt x="11446" y="8876"/>
                  <a:pt x="11542" y="8876"/>
                </a:cubicBezTo>
                <a:cubicBezTo>
                  <a:pt x="11614" y="8876"/>
                  <a:pt x="11686" y="8858"/>
                  <a:pt x="11752" y="8823"/>
                </a:cubicBezTo>
                <a:cubicBezTo>
                  <a:pt x="11838" y="8773"/>
                  <a:pt x="11930" y="8750"/>
                  <a:pt x="12021" y="8750"/>
                </a:cubicBezTo>
                <a:cubicBezTo>
                  <a:pt x="12257" y="8750"/>
                  <a:pt x="12481" y="8907"/>
                  <a:pt x="12550" y="9156"/>
                </a:cubicBezTo>
                <a:cubicBezTo>
                  <a:pt x="12645" y="9501"/>
                  <a:pt x="12395" y="9847"/>
                  <a:pt x="12038" y="9847"/>
                </a:cubicBezTo>
                <a:lnTo>
                  <a:pt x="12026" y="9847"/>
                </a:lnTo>
                <a:cubicBezTo>
                  <a:pt x="11931" y="9847"/>
                  <a:pt x="11836" y="9823"/>
                  <a:pt x="11752" y="9763"/>
                </a:cubicBezTo>
                <a:cubicBezTo>
                  <a:pt x="11688" y="9725"/>
                  <a:pt x="11620" y="9708"/>
                  <a:pt x="11553" y="9708"/>
                </a:cubicBezTo>
                <a:cubicBezTo>
                  <a:pt x="11347" y="9708"/>
                  <a:pt x="11157" y="9872"/>
                  <a:pt x="11157" y="10097"/>
                </a:cubicBezTo>
                <a:lnTo>
                  <a:pt x="11157" y="11228"/>
                </a:lnTo>
                <a:lnTo>
                  <a:pt x="10062" y="11228"/>
                </a:lnTo>
                <a:cubicBezTo>
                  <a:pt x="9978" y="11228"/>
                  <a:pt x="9907" y="11252"/>
                  <a:pt x="9835" y="11299"/>
                </a:cubicBezTo>
                <a:cubicBezTo>
                  <a:pt x="9681" y="11406"/>
                  <a:pt x="9621" y="11597"/>
                  <a:pt x="9693" y="11764"/>
                </a:cubicBezTo>
                <a:cubicBezTo>
                  <a:pt x="9847" y="12133"/>
                  <a:pt x="9585" y="12526"/>
                  <a:pt x="9193" y="12526"/>
                </a:cubicBezTo>
                <a:cubicBezTo>
                  <a:pt x="8800" y="12526"/>
                  <a:pt x="8538" y="12133"/>
                  <a:pt x="8692" y="11764"/>
                </a:cubicBezTo>
                <a:cubicBezTo>
                  <a:pt x="8752" y="11597"/>
                  <a:pt x="8692" y="11406"/>
                  <a:pt x="8550" y="11299"/>
                </a:cubicBezTo>
                <a:cubicBezTo>
                  <a:pt x="8478" y="11252"/>
                  <a:pt x="8395" y="11228"/>
                  <a:pt x="8323" y="11228"/>
                </a:cubicBezTo>
                <a:lnTo>
                  <a:pt x="7073" y="11228"/>
                </a:lnTo>
                <a:lnTo>
                  <a:pt x="7073" y="7144"/>
                </a:lnTo>
                <a:lnTo>
                  <a:pt x="7799" y="7144"/>
                </a:lnTo>
                <a:cubicBezTo>
                  <a:pt x="7764" y="7930"/>
                  <a:pt x="8383" y="8585"/>
                  <a:pt x="9169" y="8585"/>
                </a:cubicBezTo>
                <a:cubicBezTo>
                  <a:pt x="9943" y="8585"/>
                  <a:pt x="10574" y="7930"/>
                  <a:pt x="10538" y="7144"/>
                </a:cubicBezTo>
                <a:close/>
                <a:moveTo>
                  <a:pt x="9216" y="0"/>
                </a:moveTo>
                <a:cubicBezTo>
                  <a:pt x="8407" y="0"/>
                  <a:pt x="7776" y="691"/>
                  <a:pt x="7847" y="1500"/>
                </a:cubicBezTo>
                <a:lnTo>
                  <a:pt x="5537" y="1500"/>
                </a:lnTo>
                <a:cubicBezTo>
                  <a:pt x="5609" y="691"/>
                  <a:pt x="4978" y="12"/>
                  <a:pt x="4180" y="12"/>
                </a:cubicBezTo>
                <a:cubicBezTo>
                  <a:pt x="3370" y="12"/>
                  <a:pt x="2751" y="691"/>
                  <a:pt x="2811" y="1500"/>
                </a:cubicBezTo>
                <a:lnTo>
                  <a:pt x="1811" y="1500"/>
                </a:lnTo>
                <a:cubicBezTo>
                  <a:pt x="1804" y="1500"/>
                  <a:pt x="1797" y="1500"/>
                  <a:pt x="1790" y="1500"/>
                </a:cubicBezTo>
                <a:cubicBezTo>
                  <a:pt x="1585" y="1500"/>
                  <a:pt x="1418" y="1674"/>
                  <a:pt x="1418" y="1881"/>
                </a:cubicBezTo>
                <a:lnTo>
                  <a:pt x="1418" y="2941"/>
                </a:lnTo>
                <a:cubicBezTo>
                  <a:pt x="1403" y="2941"/>
                  <a:pt x="1389" y="2940"/>
                  <a:pt x="1375" y="2940"/>
                </a:cubicBezTo>
                <a:cubicBezTo>
                  <a:pt x="620" y="2940"/>
                  <a:pt x="1" y="3551"/>
                  <a:pt x="1" y="4322"/>
                </a:cubicBezTo>
                <a:cubicBezTo>
                  <a:pt x="1" y="5082"/>
                  <a:pt x="620" y="5692"/>
                  <a:pt x="1375" y="5692"/>
                </a:cubicBezTo>
                <a:cubicBezTo>
                  <a:pt x="1389" y="5692"/>
                  <a:pt x="1403" y="5692"/>
                  <a:pt x="1418" y="5691"/>
                </a:cubicBezTo>
                <a:lnTo>
                  <a:pt x="1418" y="6751"/>
                </a:lnTo>
                <a:cubicBezTo>
                  <a:pt x="1418" y="6965"/>
                  <a:pt x="1596" y="7144"/>
                  <a:pt x="1811" y="7144"/>
                </a:cubicBezTo>
                <a:lnTo>
                  <a:pt x="2823" y="7144"/>
                </a:lnTo>
                <a:cubicBezTo>
                  <a:pt x="2727" y="7954"/>
                  <a:pt x="3358" y="8668"/>
                  <a:pt x="4180" y="8668"/>
                </a:cubicBezTo>
                <a:cubicBezTo>
                  <a:pt x="4990" y="8668"/>
                  <a:pt x="5633" y="7954"/>
                  <a:pt x="5537" y="7144"/>
                </a:cubicBezTo>
                <a:lnTo>
                  <a:pt x="6275" y="7144"/>
                </a:lnTo>
                <a:lnTo>
                  <a:pt x="6275" y="11621"/>
                </a:lnTo>
                <a:cubicBezTo>
                  <a:pt x="6275" y="11835"/>
                  <a:pt x="6454" y="12002"/>
                  <a:pt x="6668" y="12014"/>
                </a:cubicBezTo>
                <a:lnTo>
                  <a:pt x="7859" y="12014"/>
                </a:lnTo>
                <a:cubicBezTo>
                  <a:pt x="7913" y="12871"/>
                  <a:pt x="8550" y="13299"/>
                  <a:pt x="9187" y="13299"/>
                </a:cubicBezTo>
                <a:cubicBezTo>
                  <a:pt x="9824" y="13299"/>
                  <a:pt x="10461" y="12871"/>
                  <a:pt x="10514" y="12014"/>
                </a:cubicBezTo>
                <a:lnTo>
                  <a:pt x="11538" y="12014"/>
                </a:lnTo>
                <a:cubicBezTo>
                  <a:pt x="11752" y="12014"/>
                  <a:pt x="11931" y="11835"/>
                  <a:pt x="11931" y="11621"/>
                </a:cubicBezTo>
                <a:lnTo>
                  <a:pt x="11931" y="10621"/>
                </a:lnTo>
                <a:cubicBezTo>
                  <a:pt x="11987" y="10627"/>
                  <a:pt x="12044" y="10631"/>
                  <a:pt x="12099" y="10631"/>
                </a:cubicBezTo>
                <a:cubicBezTo>
                  <a:pt x="12813" y="10631"/>
                  <a:pt x="13410" y="10075"/>
                  <a:pt x="13443" y="9335"/>
                </a:cubicBezTo>
                <a:cubicBezTo>
                  <a:pt x="13466" y="8576"/>
                  <a:pt x="12857" y="7951"/>
                  <a:pt x="12108" y="7951"/>
                </a:cubicBezTo>
                <a:cubicBezTo>
                  <a:pt x="12081" y="7951"/>
                  <a:pt x="12054" y="7952"/>
                  <a:pt x="12026" y="7954"/>
                </a:cubicBezTo>
                <a:lnTo>
                  <a:pt x="11931" y="7954"/>
                </a:lnTo>
                <a:lnTo>
                  <a:pt x="11931" y="5691"/>
                </a:lnTo>
                <a:cubicBezTo>
                  <a:pt x="11952" y="5692"/>
                  <a:pt x="11973" y="5693"/>
                  <a:pt x="11994" y="5693"/>
                </a:cubicBezTo>
                <a:cubicBezTo>
                  <a:pt x="12751" y="5693"/>
                  <a:pt x="13360" y="5075"/>
                  <a:pt x="13360" y="4322"/>
                </a:cubicBezTo>
                <a:cubicBezTo>
                  <a:pt x="13360" y="3551"/>
                  <a:pt x="12741" y="2940"/>
                  <a:pt x="11975" y="2940"/>
                </a:cubicBezTo>
                <a:cubicBezTo>
                  <a:pt x="11960" y="2940"/>
                  <a:pt x="11946" y="2941"/>
                  <a:pt x="11931" y="2941"/>
                </a:cubicBezTo>
                <a:lnTo>
                  <a:pt x="11931" y="1881"/>
                </a:lnTo>
                <a:cubicBezTo>
                  <a:pt x="11931" y="1674"/>
                  <a:pt x="11775" y="1500"/>
                  <a:pt x="11559" y="1500"/>
                </a:cubicBezTo>
                <a:cubicBezTo>
                  <a:pt x="11552" y="1500"/>
                  <a:pt x="11545" y="1500"/>
                  <a:pt x="11538" y="1500"/>
                </a:cubicBezTo>
                <a:lnTo>
                  <a:pt x="10574" y="1500"/>
                </a:lnTo>
                <a:cubicBezTo>
                  <a:pt x="10657" y="691"/>
                  <a:pt x="10026" y="0"/>
                  <a:pt x="9216"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grpSp>
        <p:nvGrpSpPr>
          <p:cNvPr id="2293" name="Google Shape;2293;p93"/>
          <p:cNvGrpSpPr/>
          <p:nvPr/>
        </p:nvGrpSpPr>
        <p:grpSpPr>
          <a:xfrm>
            <a:off x="3758220" y="3822993"/>
            <a:ext cx="761316" cy="755411"/>
            <a:chOff x="1879110" y="1911496"/>
            <a:chExt cx="380658" cy="377705"/>
          </a:xfrm>
        </p:grpSpPr>
        <p:sp>
          <p:nvSpPr>
            <p:cNvPr id="2294" name="Google Shape;2294;p93"/>
            <p:cNvSpPr/>
            <p:nvPr/>
          </p:nvSpPr>
          <p:spPr>
            <a:xfrm>
              <a:off x="1879110" y="1911496"/>
              <a:ext cx="380658" cy="377705"/>
            </a:xfrm>
            <a:custGeom>
              <a:rect b="b" l="l" r="r" t="t"/>
              <a:pathLst>
                <a:path extrusionOk="0" h="13303" w="13407">
                  <a:moveTo>
                    <a:pt x="6705" y="777"/>
                  </a:moveTo>
                  <a:cubicBezTo>
                    <a:pt x="7034" y="777"/>
                    <a:pt x="7365" y="804"/>
                    <a:pt x="7692" y="857"/>
                  </a:cubicBezTo>
                  <a:lnTo>
                    <a:pt x="7811" y="1584"/>
                  </a:lnTo>
                  <a:cubicBezTo>
                    <a:pt x="7835" y="1727"/>
                    <a:pt x="7942" y="1846"/>
                    <a:pt x="8085" y="1893"/>
                  </a:cubicBezTo>
                  <a:cubicBezTo>
                    <a:pt x="8442" y="1989"/>
                    <a:pt x="8787" y="2131"/>
                    <a:pt x="9109" y="2310"/>
                  </a:cubicBezTo>
                  <a:cubicBezTo>
                    <a:pt x="9167" y="2342"/>
                    <a:pt x="9232" y="2357"/>
                    <a:pt x="9296" y="2357"/>
                  </a:cubicBezTo>
                  <a:cubicBezTo>
                    <a:pt x="9378" y="2357"/>
                    <a:pt x="9459" y="2333"/>
                    <a:pt x="9526" y="2286"/>
                  </a:cubicBezTo>
                  <a:lnTo>
                    <a:pt x="10121" y="1858"/>
                  </a:lnTo>
                  <a:cubicBezTo>
                    <a:pt x="10657" y="2239"/>
                    <a:pt x="11121" y="2715"/>
                    <a:pt x="11514" y="3239"/>
                  </a:cubicBezTo>
                  <a:lnTo>
                    <a:pt x="11085" y="3834"/>
                  </a:lnTo>
                  <a:cubicBezTo>
                    <a:pt x="11002" y="3965"/>
                    <a:pt x="10990" y="4120"/>
                    <a:pt x="11061" y="4251"/>
                  </a:cubicBezTo>
                  <a:cubicBezTo>
                    <a:pt x="11240" y="4584"/>
                    <a:pt x="11383" y="4929"/>
                    <a:pt x="11490" y="5287"/>
                  </a:cubicBezTo>
                  <a:cubicBezTo>
                    <a:pt x="11538" y="5429"/>
                    <a:pt x="11657" y="5537"/>
                    <a:pt x="11800" y="5560"/>
                  </a:cubicBezTo>
                  <a:lnTo>
                    <a:pt x="12526" y="5679"/>
                  </a:lnTo>
                  <a:cubicBezTo>
                    <a:pt x="12621" y="6322"/>
                    <a:pt x="12621" y="6989"/>
                    <a:pt x="12526" y="7644"/>
                  </a:cubicBezTo>
                  <a:lnTo>
                    <a:pt x="12514" y="7620"/>
                  </a:lnTo>
                  <a:lnTo>
                    <a:pt x="11800" y="7739"/>
                  </a:lnTo>
                  <a:cubicBezTo>
                    <a:pt x="11645" y="7763"/>
                    <a:pt x="11526" y="7882"/>
                    <a:pt x="11478" y="8025"/>
                  </a:cubicBezTo>
                  <a:cubicBezTo>
                    <a:pt x="11383" y="8382"/>
                    <a:pt x="11240" y="8716"/>
                    <a:pt x="11061" y="9049"/>
                  </a:cubicBezTo>
                  <a:cubicBezTo>
                    <a:pt x="10990" y="9180"/>
                    <a:pt x="11002" y="9335"/>
                    <a:pt x="11085" y="9466"/>
                  </a:cubicBezTo>
                  <a:lnTo>
                    <a:pt x="11514" y="10061"/>
                  </a:lnTo>
                  <a:cubicBezTo>
                    <a:pt x="11323" y="10323"/>
                    <a:pt x="11109" y="10573"/>
                    <a:pt x="10871" y="10811"/>
                  </a:cubicBezTo>
                  <a:cubicBezTo>
                    <a:pt x="10645" y="11049"/>
                    <a:pt x="10395" y="11252"/>
                    <a:pt x="10133" y="11454"/>
                  </a:cubicBezTo>
                  <a:lnTo>
                    <a:pt x="9537" y="11025"/>
                  </a:lnTo>
                  <a:cubicBezTo>
                    <a:pt x="9464" y="10979"/>
                    <a:pt x="9384" y="10955"/>
                    <a:pt x="9304" y="10955"/>
                  </a:cubicBezTo>
                  <a:cubicBezTo>
                    <a:pt x="9241" y="10955"/>
                    <a:pt x="9179" y="10970"/>
                    <a:pt x="9121" y="11002"/>
                  </a:cubicBezTo>
                  <a:cubicBezTo>
                    <a:pt x="8787" y="11180"/>
                    <a:pt x="8454" y="11323"/>
                    <a:pt x="8097" y="11430"/>
                  </a:cubicBezTo>
                  <a:cubicBezTo>
                    <a:pt x="7954" y="11466"/>
                    <a:pt x="7835" y="11585"/>
                    <a:pt x="7823" y="11740"/>
                  </a:cubicBezTo>
                  <a:lnTo>
                    <a:pt x="7704" y="12454"/>
                  </a:lnTo>
                  <a:cubicBezTo>
                    <a:pt x="7376" y="12508"/>
                    <a:pt x="7046" y="12534"/>
                    <a:pt x="6717" y="12534"/>
                  </a:cubicBezTo>
                  <a:cubicBezTo>
                    <a:pt x="6388" y="12534"/>
                    <a:pt x="6061" y="12508"/>
                    <a:pt x="5739" y="12454"/>
                  </a:cubicBezTo>
                  <a:lnTo>
                    <a:pt x="5620" y="11752"/>
                  </a:lnTo>
                  <a:cubicBezTo>
                    <a:pt x="5585" y="11597"/>
                    <a:pt x="5477" y="11478"/>
                    <a:pt x="5335" y="11430"/>
                  </a:cubicBezTo>
                  <a:cubicBezTo>
                    <a:pt x="4977" y="11335"/>
                    <a:pt x="4632" y="11192"/>
                    <a:pt x="4311" y="11013"/>
                  </a:cubicBezTo>
                  <a:cubicBezTo>
                    <a:pt x="4250" y="10980"/>
                    <a:pt x="4181" y="10963"/>
                    <a:pt x="4113" y="10963"/>
                  </a:cubicBezTo>
                  <a:cubicBezTo>
                    <a:pt x="4035" y="10963"/>
                    <a:pt x="3958" y="10986"/>
                    <a:pt x="3894" y="11037"/>
                  </a:cubicBezTo>
                  <a:lnTo>
                    <a:pt x="3299" y="11454"/>
                  </a:lnTo>
                  <a:cubicBezTo>
                    <a:pt x="2775" y="11061"/>
                    <a:pt x="2298" y="10597"/>
                    <a:pt x="1917" y="10061"/>
                  </a:cubicBezTo>
                  <a:lnTo>
                    <a:pt x="2334" y="9466"/>
                  </a:lnTo>
                  <a:cubicBezTo>
                    <a:pt x="2417" y="9347"/>
                    <a:pt x="2429" y="9180"/>
                    <a:pt x="2358" y="9049"/>
                  </a:cubicBezTo>
                  <a:cubicBezTo>
                    <a:pt x="2179" y="8727"/>
                    <a:pt x="2036" y="8382"/>
                    <a:pt x="1941" y="8037"/>
                  </a:cubicBezTo>
                  <a:cubicBezTo>
                    <a:pt x="1894" y="7882"/>
                    <a:pt x="1775" y="7775"/>
                    <a:pt x="1620" y="7751"/>
                  </a:cubicBezTo>
                  <a:lnTo>
                    <a:pt x="905" y="7644"/>
                  </a:lnTo>
                  <a:cubicBezTo>
                    <a:pt x="858" y="7311"/>
                    <a:pt x="822" y="6977"/>
                    <a:pt x="834" y="6644"/>
                  </a:cubicBezTo>
                  <a:cubicBezTo>
                    <a:pt x="822" y="6322"/>
                    <a:pt x="858" y="6001"/>
                    <a:pt x="905" y="5668"/>
                  </a:cubicBezTo>
                  <a:lnTo>
                    <a:pt x="1620" y="5549"/>
                  </a:lnTo>
                  <a:cubicBezTo>
                    <a:pt x="1775" y="5525"/>
                    <a:pt x="1894" y="5418"/>
                    <a:pt x="1929" y="5275"/>
                  </a:cubicBezTo>
                  <a:cubicBezTo>
                    <a:pt x="2036" y="4917"/>
                    <a:pt x="2179" y="4572"/>
                    <a:pt x="2358" y="4251"/>
                  </a:cubicBezTo>
                  <a:cubicBezTo>
                    <a:pt x="2429" y="4120"/>
                    <a:pt x="2417" y="3953"/>
                    <a:pt x="2334" y="3834"/>
                  </a:cubicBezTo>
                  <a:lnTo>
                    <a:pt x="1906" y="3263"/>
                  </a:lnTo>
                  <a:cubicBezTo>
                    <a:pt x="2096" y="2989"/>
                    <a:pt x="2322" y="2739"/>
                    <a:pt x="2548" y="2512"/>
                  </a:cubicBezTo>
                  <a:cubicBezTo>
                    <a:pt x="2787" y="2274"/>
                    <a:pt x="3037" y="2060"/>
                    <a:pt x="3299" y="1869"/>
                  </a:cubicBezTo>
                  <a:lnTo>
                    <a:pt x="3894" y="2286"/>
                  </a:lnTo>
                  <a:cubicBezTo>
                    <a:pt x="3958" y="2337"/>
                    <a:pt x="4035" y="2361"/>
                    <a:pt x="4113" y="2361"/>
                  </a:cubicBezTo>
                  <a:cubicBezTo>
                    <a:pt x="4181" y="2361"/>
                    <a:pt x="4250" y="2343"/>
                    <a:pt x="4311" y="2310"/>
                  </a:cubicBezTo>
                  <a:cubicBezTo>
                    <a:pt x="4632" y="2131"/>
                    <a:pt x="4977" y="1989"/>
                    <a:pt x="5335" y="1893"/>
                  </a:cubicBezTo>
                  <a:cubicBezTo>
                    <a:pt x="5477" y="1846"/>
                    <a:pt x="5585" y="1727"/>
                    <a:pt x="5608" y="1572"/>
                  </a:cubicBezTo>
                  <a:lnTo>
                    <a:pt x="5727" y="857"/>
                  </a:lnTo>
                  <a:cubicBezTo>
                    <a:pt x="6049" y="804"/>
                    <a:pt x="6376" y="777"/>
                    <a:pt x="6705" y="777"/>
                  </a:cubicBezTo>
                  <a:close/>
                  <a:moveTo>
                    <a:pt x="6698" y="0"/>
                  </a:moveTo>
                  <a:cubicBezTo>
                    <a:pt x="6227" y="0"/>
                    <a:pt x="5757" y="48"/>
                    <a:pt x="5299" y="143"/>
                  </a:cubicBezTo>
                  <a:cubicBezTo>
                    <a:pt x="5132" y="167"/>
                    <a:pt x="5013" y="298"/>
                    <a:pt x="4989" y="465"/>
                  </a:cubicBezTo>
                  <a:lnTo>
                    <a:pt x="4870" y="1203"/>
                  </a:lnTo>
                  <a:cubicBezTo>
                    <a:pt x="4620" y="1286"/>
                    <a:pt x="4382" y="1381"/>
                    <a:pt x="4144" y="1500"/>
                  </a:cubicBezTo>
                  <a:lnTo>
                    <a:pt x="3525" y="1060"/>
                  </a:lnTo>
                  <a:cubicBezTo>
                    <a:pt x="3455" y="1009"/>
                    <a:pt x="3372" y="982"/>
                    <a:pt x="3290" y="982"/>
                  </a:cubicBezTo>
                  <a:cubicBezTo>
                    <a:pt x="3218" y="982"/>
                    <a:pt x="3146" y="1003"/>
                    <a:pt x="3084" y="1048"/>
                  </a:cubicBezTo>
                  <a:cubicBezTo>
                    <a:pt x="2298" y="1572"/>
                    <a:pt x="1620" y="2239"/>
                    <a:pt x="1096" y="3036"/>
                  </a:cubicBezTo>
                  <a:cubicBezTo>
                    <a:pt x="1013" y="3167"/>
                    <a:pt x="1013" y="3346"/>
                    <a:pt x="1108" y="3477"/>
                  </a:cubicBezTo>
                  <a:lnTo>
                    <a:pt x="1560" y="4096"/>
                  </a:lnTo>
                  <a:cubicBezTo>
                    <a:pt x="1441" y="4322"/>
                    <a:pt x="1346" y="4572"/>
                    <a:pt x="1263" y="4822"/>
                  </a:cubicBezTo>
                  <a:lnTo>
                    <a:pt x="512" y="4941"/>
                  </a:lnTo>
                  <a:cubicBezTo>
                    <a:pt x="346" y="4965"/>
                    <a:pt x="227" y="5096"/>
                    <a:pt x="191" y="5251"/>
                  </a:cubicBezTo>
                  <a:cubicBezTo>
                    <a:pt x="1" y="6180"/>
                    <a:pt x="1" y="7132"/>
                    <a:pt x="191" y="8061"/>
                  </a:cubicBezTo>
                  <a:cubicBezTo>
                    <a:pt x="227" y="8216"/>
                    <a:pt x="346" y="8335"/>
                    <a:pt x="512" y="8358"/>
                  </a:cubicBezTo>
                  <a:lnTo>
                    <a:pt x="1251" y="8477"/>
                  </a:lnTo>
                  <a:cubicBezTo>
                    <a:pt x="1334" y="8727"/>
                    <a:pt x="1441" y="8966"/>
                    <a:pt x="1548" y="9204"/>
                  </a:cubicBezTo>
                  <a:lnTo>
                    <a:pt x="1108" y="9823"/>
                  </a:lnTo>
                  <a:cubicBezTo>
                    <a:pt x="1013" y="9954"/>
                    <a:pt x="1013" y="10132"/>
                    <a:pt x="1108" y="10275"/>
                  </a:cubicBezTo>
                  <a:cubicBezTo>
                    <a:pt x="1632" y="11061"/>
                    <a:pt x="2298" y="11728"/>
                    <a:pt x="3096" y="12252"/>
                  </a:cubicBezTo>
                  <a:cubicBezTo>
                    <a:pt x="3158" y="12296"/>
                    <a:pt x="3229" y="12317"/>
                    <a:pt x="3302" y="12317"/>
                  </a:cubicBezTo>
                  <a:cubicBezTo>
                    <a:pt x="3384" y="12317"/>
                    <a:pt x="3467" y="12290"/>
                    <a:pt x="3537" y="12240"/>
                  </a:cubicBezTo>
                  <a:lnTo>
                    <a:pt x="4156" y="11799"/>
                  </a:lnTo>
                  <a:cubicBezTo>
                    <a:pt x="4382" y="11906"/>
                    <a:pt x="4632" y="12014"/>
                    <a:pt x="4882" y="12097"/>
                  </a:cubicBezTo>
                  <a:lnTo>
                    <a:pt x="5013" y="12847"/>
                  </a:lnTo>
                  <a:cubicBezTo>
                    <a:pt x="5037" y="13002"/>
                    <a:pt x="5156" y="13133"/>
                    <a:pt x="5311" y="13169"/>
                  </a:cubicBezTo>
                  <a:cubicBezTo>
                    <a:pt x="5775" y="13258"/>
                    <a:pt x="6245" y="13302"/>
                    <a:pt x="6716" y="13302"/>
                  </a:cubicBezTo>
                  <a:cubicBezTo>
                    <a:pt x="7186" y="13302"/>
                    <a:pt x="7656" y="13258"/>
                    <a:pt x="8121" y="13169"/>
                  </a:cubicBezTo>
                  <a:cubicBezTo>
                    <a:pt x="8275" y="13133"/>
                    <a:pt x="8406" y="13002"/>
                    <a:pt x="8430" y="12835"/>
                  </a:cubicBezTo>
                  <a:lnTo>
                    <a:pt x="8549" y="12097"/>
                  </a:lnTo>
                  <a:cubicBezTo>
                    <a:pt x="8799" y="12014"/>
                    <a:pt x="9037" y="11918"/>
                    <a:pt x="9275" y="11799"/>
                  </a:cubicBezTo>
                  <a:lnTo>
                    <a:pt x="9895" y="12240"/>
                  </a:lnTo>
                  <a:cubicBezTo>
                    <a:pt x="9962" y="12295"/>
                    <a:pt x="10042" y="12322"/>
                    <a:pt x="10123" y="12322"/>
                  </a:cubicBezTo>
                  <a:cubicBezTo>
                    <a:pt x="10200" y="12322"/>
                    <a:pt x="10278" y="12298"/>
                    <a:pt x="10347" y="12252"/>
                  </a:cubicBezTo>
                  <a:cubicBezTo>
                    <a:pt x="10728" y="11990"/>
                    <a:pt x="11097" y="11692"/>
                    <a:pt x="11431" y="11359"/>
                  </a:cubicBezTo>
                  <a:cubicBezTo>
                    <a:pt x="11764" y="11025"/>
                    <a:pt x="12062" y="10656"/>
                    <a:pt x="12323" y="10263"/>
                  </a:cubicBezTo>
                  <a:cubicBezTo>
                    <a:pt x="12407" y="10121"/>
                    <a:pt x="12407" y="9942"/>
                    <a:pt x="12312" y="9811"/>
                  </a:cubicBezTo>
                  <a:lnTo>
                    <a:pt x="11859" y="9192"/>
                  </a:lnTo>
                  <a:cubicBezTo>
                    <a:pt x="11978" y="8966"/>
                    <a:pt x="12073" y="8716"/>
                    <a:pt x="12157" y="8466"/>
                  </a:cubicBezTo>
                  <a:lnTo>
                    <a:pt x="12907" y="8346"/>
                  </a:lnTo>
                  <a:cubicBezTo>
                    <a:pt x="13062" y="8323"/>
                    <a:pt x="13193" y="8192"/>
                    <a:pt x="13228" y="8037"/>
                  </a:cubicBezTo>
                  <a:cubicBezTo>
                    <a:pt x="13407" y="7108"/>
                    <a:pt x="13407" y="6156"/>
                    <a:pt x="13228" y="5227"/>
                  </a:cubicBezTo>
                  <a:lnTo>
                    <a:pt x="13228" y="5239"/>
                  </a:lnTo>
                  <a:cubicBezTo>
                    <a:pt x="13193" y="5084"/>
                    <a:pt x="13062" y="4965"/>
                    <a:pt x="12907" y="4941"/>
                  </a:cubicBezTo>
                  <a:lnTo>
                    <a:pt x="12157" y="4810"/>
                  </a:lnTo>
                  <a:cubicBezTo>
                    <a:pt x="12073" y="4560"/>
                    <a:pt x="11978" y="4322"/>
                    <a:pt x="11859" y="4084"/>
                  </a:cubicBezTo>
                  <a:lnTo>
                    <a:pt x="12312" y="3465"/>
                  </a:lnTo>
                  <a:cubicBezTo>
                    <a:pt x="12407" y="3334"/>
                    <a:pt x="12407" y="3155"/>
                    <a:pt x="12323" y="3012"/>
                  </a:cubicBezTo>
                  <a:cubicBezTo>
                    <a:pt x="11800" y="2227"/>
                    <a:pt x="11121" y="1560"/>
                    <a:pt x="10335" y="1036"/>
                  </a:cubicBezTo>
                  <a:cubicBezTo>
                    <a:pt x="10266" y="996"/>
                    <a:pt x="10189" y="975"/>
                    <a:pt x="10112" y="975"/>
                  </a:cubicBezTo>
                  <a:cubicBezTo>
                    <a:pt x="10031" y="975"/>
                    <a:pt x="9950" y="999"/>
                    <a:pt x="9883" y="1048"/>
                  </a:cubicBezTo>
                  <a:lnTo>
                    <a:pt x="9264" y="1488"/>
                  </a:lnTo>
                  <a:cubicBezTo>
                    <a:pt x="9037" y="1381"/>
                    <a:pt x="8799" y="1274"/>
                    <a:pt x="8549" y="1191"/>
                  </a:cubicBezTo>
                  <a:lnTo>
                    <a:pt x="8418" y="441"/>
                  </a:lnTo>
                  <a:cubicBezTo>
                    <a:pt x="8394" y="286"/>
                    <a:pt x="8263" y="167"/>
                    <a:pt x="8097" y="143"/>
                  </a:cubicBezTo>
                  <a:cubicBezTo>
                    <a:pt x="7638" y="48"/>
                    <a:pt x="7168" y="0"/>
                    <a:pt x="6698"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295" name="Google Shape;2295;p93"/>
            <p:cNvSpPr/>
            <p:nvPr/>
          </p:nvSpPr>
          <p:spPr>
            <a:xfrm>
              <a:off x="2031918" y="2062715"/>
              <a:ext cx="78789" cy="75524"/>
            </a:xfrm>
            <a:custGeom>
              <a:rect b="b" l="l" r="r" t="t"/>
              <a:pathLst>
                <a:path extrusionOk="0" h="2660" w="2775">
                  <a:moveTo>
                    <a:pt x="1329" y="786"/>
                  </a:moveTo>
                  <a:cubicBezTo>
                    <a:pt x="1464" y="786"/>
                    <a:pt x="1602" y="836"/>
                    <a:pt x="1715" y="949"/>
                  </a:cubicBezTo>
                  <a:cubicBezTo>
                    <a:pt x="1929" y="1151"/>
                    <a:pt x="1929" y="1496"/>
                    <a:pt x="1715" y="1711"/>
                  </a:cubicBezTo>
                  <a:cubicBezTo>
                    <a:pt x="1602" y="1823"/>
                    <a:pt x="1464" y="1874"/>
                    <a:pt x="1329" y="1874"/>
                  </a:cubicBezTo>
                  <a:cubicBezTo>
                    <a:pt x="1051" y="1874"/>
                    <a:pt x="786" y="1659"/>
                    <a:pt x="786" y="1330"/>
                  </a:cubicBezTo>
                  <a:cubicBezTo>
                    <a:pt x="786" y="1001"/>
                    <a:pt x="1051" y="786"/>
                    <a:pt x="1329" y="786"/>
                  </a:cubicBezTo>
                  <a:close/>
                  <a:moveTo>
                    <a:pt x="1338" y="0"/>
                  </a:moveTo>
                  <a:cubicBezTo>
                    <a:pt x="656" y="0"/>
                    <a:pt x="0" y="531"/>
                    <a:pt x="0" y="1330"/>
                  </a:cubicBezTo>
                  <a:cubicBezTo>
                    <a:pt x="0" y="2128"/>
                    <a:pt x="656" y="2659"/>
                    <a:pt x="1338" y="2659"/>
                  </a:cubicBezTo>
                  <a:cubicBezTo>
                    <a:pt x="1663" y="2659"/>
                    <a:pt x="1994" y="2539"/>
                    <a:pt x="2262" y="2270"/>
                  </a:cubicBezTo>
                  <a:cubicBezTo>
                    <a:pt x="2774" y="1747"/>
                    <a:pt x="2774" y="913"/>
                    <a:pt x="2262" y="389"/>
                  </a:cubicBezTo>
                  <a:cubicBezTo>
                    <a:pt x="1994" y="120"/>
                    <a:pt x="1663" y="0"/>
                    <a:pt x="1338"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296" name="Google Shape;2296;p93"/>
            <p:cNvSpPr/>
            <p:nvPr/>
          </p:nvSpPr>
          <p:spPr>
            <a:xfrm>
              <a:off x="1912925" y="1976146"/>
              <a:ext cx="295026" cy="248633"/>
            </a:xfrm>
            <a:custGeom>
              <a:rect b="b" l="l" r="r" t="t"/>
              <a:pathLst>
                <a:path extrusionOk="0" h="8757" w="10391">
                  <a:moveTo>
                    <a:pt x="4370" y="962"/>
                  </a:moveTo>
                  <a:lnTo>
                    <a:pt x="4370" y="962"/>
                  </a:lnTo>
                  <a:cubicBezTo>
                    <a:pt x="4382" y="2000"/>
                    <a:pt x="3167" y="3224"/>
                    <a:pt x="2137" y="3224"/>
                  </a:cubicBezTo>
                  <a:cubicBezTo>
                    <a:pt x="2127" y="3224"/>
                    <a:pt x="2117" y="3224"/>
                    <a:pt x="2108" y="3224"/>
                  </a:cubicBezTo>
                  <a:cubicBezTo>
                    <a:pt x="2274" y="2700"/>
                    <a:pt x="2572" y="2224"/>
                    <a:pt x="2965" y="1831"/>
                  </a:cubicBezTo>
                  <a:cubicBezTo>
                    <a:pt x="3358" y="1438"/>
                    <a:pt x="3834" y="1140"/>
                    <a:pt x="4370" y="962"/>
                  </a:cubicBezTo>
                  <a:close/>
                  <a:moveTo>
                    <a:pt x="6668" y="962"/>
                  </a:moveTo>
                  <a:lnTo>
                    <a:pt x="6668" y="962"/>
                  </a:lnTo>
                  <a:cubicBezTo>
                    <a:pt x="7727" y="1331"/>
                    <a:pt x="8561" y="2152"/>
                    <a:pt x="8930" y="3224"/>
                  </a:cubicBezTo>
                  <a:cubicBezTo>
                    <a:pt x="8920" y="3224"/>
                    <a:pt x="8910" y="3224"/>
                    <a:pt x="8900" y="3224"/>
                  </a:cubicBezTo>
                  <a:cubicBezTo>
                    <a:pt x="7871" y="3224"/>
                    <a:pt x="6656" y="2000"/>
                    <a:pt x="6668" y="962"/>
                  </a:cubicBezTo>
                  <a:close/>
                  <a:moveTo>
                    <a:pt x="2112" y="5522"/>
                  </a:moveTo>
                  <a:cubicBezTo>
                    <a:pt x="3191" y="5522"/>
                    <a:pt x="4382" y="6718"/>
                    <a:pt x="4370" y="7796"/>
                  </a:cubicBezTo>
                  <a:cubicBezTo>
                    <a:pt x="3298" y="7439"/>
                    <a:pt x="2465" y="6593"/>
                    <a:pt x="2096" y="5522"/>
                  </a:cubicBezTo>
                  <a:cubicBezTo>
                    <a:pt x="2101" y="5522"/>
                    <a:pt x="2106" y="5522"/>
                    <a:pt x="2112" y="5522"/>
                  </a:cubicBezTo>
                  <a:close/>
                  <a:moveTo>
                    <a:pt x="8900" y="5521"/>
                  </a:moveTo>
                  <a:cubicBezTo>
                    <a:pt x="8910" y="5521"/>
                    <a:pt x="8920" y="5522"/>
                    <a:pt x="8930" y="5522"/>
                  </a:cubicBezTo>
                  <a:cubicBezTo>
                    <a:pt x="8751" y="6058"/>
                    <a:pt x="8465" y="6534"/>
                    <a:pt x="8061" y="6927"/>
                  </a:cubicBezTo>
                  <a:cubicBezTo>
                    <a:pt x="7668" y="7320"/>
                    <a:pt x="7192" y="7617"/>
                    <a:pt x="6668" y="7796"/>
                  </a:cubicBezTo>
                  <a:cubicBezTo>
                    <a:pt x="6644" y="6746"/>
                    <a:pt x="7859" y="5521"/>
                    <a:pt x="8900" y="5521"/>
                  </a:cubicBezTo>
                  <a:close/>
                  <a:moveTo>
                    <a:pt x="5519" y="777"/>
                  </a:moveTo>
                  <a:cubicBezTo>
                    <a:pt x="5644" y="777"/>
                    <a:pt x="5769" y="783"/>
                    <a:pt x="5894" y="795"/>
                  </a:cubicBezTo>
                  <a:cubicBezTo>
                    <a:pt x="5779" y="2372"/>
                    <a:pt x="7421" y="4004"/>
                    <a:pt x="8939" y="4004"/>
                  </a:cubicBezTo>
                  <a:cubicBezTo>
                    <a:pt x="8992" y="4004"/>
                    <a:pt x="9044" y="4002"/>
                    <a:pt x="9097" y="3998"/>
                  </a:cubicBezTo>
                  <a:cubicBezTo>
                    <a:pt x="9120" y="4248"/>
                    <a:pt x="9120" y="4498"/>
                    <a:pt x="9097" y="4748"/>
                  </a:cubicBezTo>
                  <a:cubicBezTo>
                    <a:pt x="9041" y="4744"/>
                    <a:pt x="8985" y="4742"/>
                    <a:pt x="8930" y="4742"/>
                  </a:cubicBezTo>
                  <a:cubicBezTo>
                    <a:pt x="8156" y="4742"/>
                    <a:pt x="7412" y="5123"/>
                    <a:pt x="6834" y="5700"/>
                  </a:cubicBezTo>
                  <a:cubicBezTo>
                    <a:pt x="6179" y="6355"/>
                    <a:pt x="5834" y="7201"/>
                    <a:pt x="5894" y="7951"/>
                  </a:cubicBezTo>
                  <a:cubicBezTo>
                    <a:pt x="5769" y="7969"/>
                    <a:pt x="5644" y="7977"/>
                    <a:pt x="5519" y="7977"/>
                  </a:cubicBezTo>
                  <a:cubicBezTo>
                    <a:pt x="5394" y="7977"/>
                    <a:pt x="5269" y="7969"/>
                    <a:pt x="5145" y="7951"/>
                  </a:cubicBezTo>
                  <a:lnTo>
                    <a:pt x="5145" y="7951"/>
                  </a:lnTo>
                  <a:cubicBezTo>
                    <a:pt x="5200" y="7192"/>
                    <a:pt x="4855" y="6352"/>
                    <a:pt x="4203" y="5688"/>
                  </a:cubicBezTo>
                  <a:cubicBezTo>
                    <a:pt x="3597" y="5082"/>
                    <a:pt x="2817" y="4741"/>
                    <a:pt x="2100" y="4741"/>
                  </a:cubicBezTo>
                  <a:cubicBezTo>
                    <a:pt x="2043" y="4741"/>
                    <a:pt x="1985" y="4743"/>
                    <a:pt x="1929" y="4748"/>
                  </a:cubicBezTo>
                  <a:cubicBezTo>
                    <a:pt x="1905" y="4498"/>
                    <a:pt x="1905" y="4248"/>
                    <a:pt x="1929" y="3998"/>
                  </a:cubicBezTo>
                  <a:lnTo>
                    <a:pt x="2096" y="3998"/>
                  </a:lnTo>
                  <a:cubicBezTo>
                    <a:pt x="2358" y="3998"/>
                    <a:pt x="2620" y="3962"/>
                    <a:pt x="2881" y="3867"/>
                  </a:cubicBezTo>
                  <a:cubicBezTo>
                    <a:pt x="4132" y="3498"/>
                    <a:pt x="5251" y="2033"/>
                    <a:pt x="5144" y="795"/>
                  </a:cubicBezTo>
                  <a:cubicBezTo>
                    <a:pt x="5269" y="783"/>
                    <a:pt x="5394" y="777"/>
                    <a:pt x="5519" y="777"/>
                  </a:cubicBezTo>
                  <a:close/>
                  <a:moveTo>
                    <a:pt x="5525" y="0"/>
                  </a:moveTo>
                  <a:cubicBezTo>
                    <a:pt x="5233" y="0"/>
                    <a:pt x="4941" y="27"/>
                    <a:pt x="4655" y="81"/>
                  </a:cubicBezTo>
                  <a:cubicBezTo>
                    <a:pt x="4632" y="81"/>
                    <a:pt x="4608" y="93"/>
                    <a:pt x="4572" y="93"/>
                  </a:cubicBezTo>
                  <a:cubicBezTo>
                    <a:pt x="0" y="1200"/>
                    <a:pt x="12" y="7570"/>
                    <a:pt x="4584" y="8653"/>
                  </a:cubicBezTo>
                  <a:cubicBezTo>
                    <a:pt x="4608" y="8665"/>
                    <a:pt x="4632" y="8665"/>
                    <a:pt x="4655" y="8665"/>
                  </a:cubicBezTo>
                  <a:cubicBezTo>
                    <a:pt x="4954" y="8727"/>
                    <a:pt x="5250" y="8756"/>
                    <a:pt x="5540" y="8756"/>
                  </a:cubicBezTo>
                  <a:cubicBezTo>
                    <a:pt x="8210" y="8756"/>
                    <a:pt x="10391" y="6256"/>
                    <a:pt x="9811" y="3474"/>
                  </a:cubicBezTo>
                  <a:cubicBezTo>
                    <a:pt x="9811" y="3474"/>
                    <a:pt x="9811" y="3462"/>
                    <a:pt x="9811" y="3462"/>
                  </a:cubicBezTo>
                  <a:cubicBezTo>
                    <a:pt x="9489" y="1831"/>
                    <a:pt x="8073" y="414"/>
                    <a:pt x="6465" y="93"/>
                  </a:cubicBezTo>
                  <a:cubicBezTo>
                    <a:pt x="6441" y="93"/>
                    <a:pt x="6418" y="81"/>
                    <a:pt x="6394" y="81"/>
                  </a:cubicBezTo>
                  <a:cubicBezTo>
                    <a:pt x="6108" y="27"/>
                    <a:pt x="5816" y="0"/>
                    <a:pt x="5525"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grpSp>
      <p:grpSp>
        <p:nvGrpSpPr>
          <p:cNvPr id="2297" name="Google Shape;2297;p93"/>
          <p:cNvGrpSpPr/>
          <p:nvPr/>
        </p:nvGrpSpPr>
        <p:grpSpPr>
          <a:xfrm>
            <a:off x="13794855" y="5021043"/>
            <a:ext cx="764042" cy="756603"/>
            <a:chOff x="6897428" y="2510521"/>
            <a:chExt cx="382021" cy="378302"/>
          </a:xfrm>
        </p:grpSpPr>
        <p:sp>
          <p:nvSpPr>
            <p:cNvPr id="2298" name="Google Shape;2298;p93"/>
            <p:cNvSpPr/>
            <p:nvPr/>
          </p:nvSpPr>
          <p:spPr>
            <a:xfrm>
              <a:off x="6897428" y="2510521"/>
              <a:ext cx="288042" cy="378302"/>
            </a:xfrm>
            <a:custGeom>
              <a:rect b="b" l="l" r="r" t="t"/>
              <a:pathLst>
                <a:path extrusionOk="0" h="13324" w="10145">
                  <a:moveTo>
                    <a:pt x="9752" y="0"/>
                  </a:moveTo>
                  <a:cubicBezTo>
                    <a:pt x="9754" y="0"/>
                    <a:pt x="9756" y="0"/>
                    <a:pt x="9758" y="0"/>
                  </a:cubicBezTo>
                  <a:lnTo>
                    <a:pt x="9758" y="0"/>
                  </a:lnTo>
                  <a:cubicBezTo>
                    <a:pt x="9760" y="0"/>
                    <a:pt x="9762" y="0"/>
                    <a:pt x="9764" y="0"/>
                  </a:cubicBezTo>
                  <a:close/>
                  <a:moveTo>
                    <a:pt x="1489" y="4894"/>
                  </a:moveTo>
                  <a:lnTo>
                    <a:pt x="1489" y="7156"/>
                  </a:lnTo>
                  <a:lnTo>
                    <a:pt x="834" y="7156"/>
                  </a:lnTo>
                  <a:cubicBezTo>
                    <a:pt x="810" y="7156"/>
                    <a:pt x="787" y="7132"/>
                    <a:pt x="787" y="7096"/>
                  </a:cubicBezTo>
                  <a:lnTo>
                    <a:pt x="787" y="4941"/>
                  </a:lnTo>
                  <a:cubicBezTo>
                    <a:pt x="787" y="4917"/>
                    <a:pt x="810" y="4894"/>
                    <a:pt x="834" y="4894"/>
                  </a:cubicBezTo>
                  <a:close/>
                  <a:moveTo>
                    <a:pt x="3335" y="4346"/>
                  </a:moveTo>
                  <a:lnTo>
                    <a:pt x="3335" y="7703"/>
                  </a:lnTo>
                  <a:lnTo>
                    <a:pt x="2263" y="7703"/>
                  </a:lnTo>
                  <a:lnTo>
                    <a:pt x="2263" y="4346"/>
                  </a:lnTo>
                  <a:close/>
                  <a:moveTo>
                    <a:pt x="5263" y="4346"/>
                  </a:moveTo>
                  <a:lnTo>
                    <a:pt x="5263" y="7703"/>
                  </a:lnTo>
                  <a:lnTo>
                    <a:pt x="4108" y="7703"/>
                  </a:lnTo>
                  <a:lnTo>
                    <a:pt x="4108" y="4346"/>
                  </a:lnTo>
                  <a:close/>
                  <a:moveTo>
                    <a:pt x="9371" y="2048"/>
                  </a:moveTo>
                  <a:lnTo>
                    <a:pt x="9371" y="9811"/>
                  </a:lnTo>
                  <a:lnTo>
                    <a:pt x="6061" y="7870"/>
                  </a:lnTo>
                  <a:lnTo>
                    <a:pt x="6061" y="4167"/>
                  </a:lnTo>
                  <a:lnTo>
                    <a:pt x="9371" y="2048"/>
                  </a:lnTo>
                  <a:close/>
                  <a:moveTo>
                    <a:pt x="4132" y="8477"/>
                  </a:moveTo>
                  <a:lnTo>
                    <a:pt x="4132" y="11787"/>
                  </a:lnTo>
                  <a:cubicBezTo>
                    <a:pt x="4132" y="12204"/>
                    <a:pt x="3799" y="12537"/>
                    <a:pt x="3382" y="12537"/>
                  </a:cubicBezTo>
                  <a:lnTo>
                    <a:pt x="3144" y="12537"/>
                  </a:lnTo>
                  <a:lnTo>
                    <a:pt x="3144" y="8477"/>
                  </a:lnTo>
                  <a:close/>
                  <a:moveTo>
                    <a:pt x="9758" y="0"/>
                  </a:moveTo>
                  <a:lnTo>
                    <a:pt x="9758" y="0"/>
                  </a:lnTo>
                  <a:cubicBezTo>
                    <a:pt x="9535" y="3"/>
                    <a:pt x="9371" y="169"/>
                    <a:pt x="9371" y="393"/>
                  </a:cubicBezTo>
                  <a:lnTo>
                    <a:pt x="9371" y="1119"/>
                  </a:lnTo>
                  <a:lnTo>
                    <a:pt x="5549" y="3560"/>
                  </a:lnTo>
                  <a:lnTo>
                    <a:pt x="1739" y="3560"/>
                  </a:lnTo>
                  <a:cubicBezTo>
                    <a:pt x="1596" y="3560"/>
                    <a:pt x="1489" y="3679"/>
                    <a:pt x="1489" y="3822"/>
                  </a:cubicBezTo>
                  <a:lnTo>
                    <a:pt x="1489" y="4108"/>
                  </a:lnTo>
                  <a:lnTo>
                    <a:pt x="548" y="4108"/>
                  </a:lnTo>
                  <a:cubicBezTo>
                    <a:pt x="251" y="4108"/>
                    <a:pt x="1" y="4358"/>
                    <a:pt x="1" y="4655"/>
                  </a:cubicBezTo>
                  <a:lnTo>
                    <a:pt x="1" y="7358"/>
                  </a:lnTo>
                  <a:cubicBezTo>
                    <a:pt x="1" y="7680"/>
                    <a:pt x="263" y="7930"/>
                    <a:pt x="584" y="7942"/>
                  </a:cubicBezTo>
                  <a:lnTo>
                    <a:pt x="1477" y="7942"/>
                  </a:lnTo>
                  <a:lnTo>
                    <a:pt x="1477" y="8215"/>
                  </a:lnTo>
                  <a:cubicBezTo>
                    <a:pt x="1477" y="8358"/>
                    <a:pt x="1596" y="8489"/>
                    <a:pt x="1751" y="8489"/>
                  </a:cubicBezTo>
                  <a:lnTo>
                    <a:pt x="2358" y="8489"/>
                  </a:lnTo>
                  <a:lnTo>
                    <a:pt x="2358" y="12930"/>
                  </a:lnTo>
                  <a:cubicBezTo>
                    <a:pt x="2358" y="13145"/>
                    <a:pt x="2537" y="13323"/>
                    <a:pt x="2751" y="13323"/>
                  </a:cubicBezTo>
                  <a:lnTo>
                    <a:pt x="3382" y="13323"/>
                  </a:lnTo>
                  <a:cubicBezTo>
                    <a:pt x="4228" y="13323"/>
                    <a:pt x="4918" y="12633"/>
                    <a:pt x="4918" y="11787"/>
                  </a:cubicBezTo>
                  <a:lnTo>
                    <a:pt x="4918" y="10466"/>
                  </a:lnTo>
                  <a:lnTo>
                    <a:pt x="5466" y="10466"/>
                  </a:lnTo>
                  <a:cubicBezTo>
                    <a:pt x="5966" y="10430"/>
                    <a:pt x="5966" y="9716"/>
                    <a:pt x="5466" y="9680"/>
                  </a:cubicBezTo>
                  <a:lnTo>
                    <a:pt x="4918" y="9680"/>
                  </a:lnTo>
                  <a:lnTo>
                    <a:pt x="4918" y="8489"/>
                  </a:lnTo>
                  <a:lnTo>
                    <a:pt x="5549" y="8489"/>
                  </a:lnTo>
                  <a:lnTo>
                    <a:pt x="9359" y="10728"/>
                  </a:lnTo>
                  <a:lnTo>
                    <a:pt x="9359" y="11406"/>
                  </a:lnTo>
                  <a:cubicBezTo>
                    <a:pt x="9377" y="11656"/>
                    <a:pt x="9564" y="11781"/>
                    <a:pt x="9752" y="11781"/>
                  </a:cubicBezTo>
                  <a:cubicBezTo>
                    <a:pt x="9940" y="11781"/>
                    <a:pt x="10127" y="11656"/>
                    <a:pt x="10145" y="11406"/>
                  </a:cubicBezTo>
                  <a:lnTo>
                    <a:pt x="10145" y="393"/>
                  </a:lnTo>
                  <a:cubicBezTo>
                    <a:pt x="10145" y="169"/>
                    <a:pt x="9970" y="3"/>
                    <a:pt x="9758"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299" name="Google Shape;2299;p93"/>
            <p:cNvSpPr/>
            <p:nvPr/>
          </p:nvSpPr>
          <p:spPr>
            <a:xfrm>
              <a:off x="7200660" y="2593711"/>
              <a:ext cx="64423" cy="37506"/>
            </a:xfrm>
            <a:custGeom>
              <a:rect b="b" l="l" r="r" t="t"/>
              <a:pathLst>
                <a:path extrusionOk="0" h="1321" w="2269">
                  <a:moveTo>
                    <a:pt x="1719" y="1"/>
                  </a:moveTo>
                  <a:cubicBezTo>
                    <a:pt x="1669" y="1"/>
                    <a:pt x="1616" y="11"/>
                    <a:pt x="1560" y="35"/>
                  </a:cubicBezTo>
                  <a:lnTo>
                    <a:pt x="382" y="582"/>
                  </a:lnTo>
                  <a:cubicBezTo>
                    <a:pt x="1" y="761"/>
                    <a:pt x="120" y="1321"/>
                    <a:pt x="536" y="1321"/>
                  </a:cubicBezTo>
                  <a:cubicBezTo>
                    <a:pt x="596" y="1321"/>
                    <a:pt x="656" y="1309"/>
                    <a:pt x="703" y="1285"/>
                  </a:cubicBezTo>
                  <a:lnTo>
                    <a:pt x="1882" y="749"/>
                  </a:lnTo>
                  <a:cubicBezTo>
                    <a:pt x="2269" y="540"/>
                    <a:pt x="2077" y="1"/>
                    <a:pt x="1719"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300" name="Google Shape;2300;p93"/>
            <p:cNvSpPr/>
            <p:nvPr/>
          </p:nvSpPr>
          <p:spPr>
            <a:xfrm>
              <a:off x="7212840" y="2667021"/>
              <a:ext cx="66609" cy="22345"/>
            </a:xfrm>
            <a:custGeom>
              <a:rect b="b" l="l" r="r" t="t"/>
              <a:pathLst>
                <a:path extrusionOk="0" h="787" w="2346">
                  <a:moveTo>
                    <a:pt x="524" y="1"/>
                  </a:moveTo>
                  <a:cubicBezTo>
                    <a:pt x="0" y="1"/>
                    <a:pt x="0" y="786"/>
                    <a:pt x="524" y="786"/>
                  </a:cubicBezTo>
                  <a:lnTo>
                    <a:pt x="1822" y="786"/>
                  </a:lnTo>
                  <a:cubicBezTo>
                    <a:pt x="2346" y="775"/>
                    <a:pt x="2334" y="1"/>
                    <a:pt x="1822"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301" name="Google Shape;2301;p93"/>
            <p:cNvSpPr/>
            <p:nvPr/>
          </p:nvSpPr>
          <p:spPr>
            <a:xfrm>
              <a:off x="7199041" y="2724714"/>
              <a:ext cx="66155" cy="37904"/>
            </a:xfrm>
            <a:custGeom>
              <a:rect b="b" l="l" r="r" t="t"/>
              <a:pathLst>
                <a:path extrusionOk="0" h="1335" w="2330">
                  <a:moveTo>
                    <a:pt x="572" y="0"/>
                  </a:moveTo>
                  <a:cubicBezTo>
                    <a:pt x="199" y="0"/>
                    <a:pt x="0" y="558"/>
                    <a:pt x="415" y="755"/>
                  </a:cubicBezTo>
                  <a:lnTo>
                    <a:pt x="1594" y="1290"/>
                  </a:lnTo>
                  <a:cubicBezTo>
                    <a:pt x="1657" y="1321"/>
                    <a:pt x="1718" y="1334"/>
                    <a:pt x="1775" y="1334"/>
                  </a:cubicBezTo>
                  <a:cubicBezTo>
                    <a:pt x="2142" y="1334"/>
                    <a:pt x="2329" y="774"/>
                    <a:pt x="1927" y="588"/>
                  </a:cubicBezTo>
                  <a:lnTo>
                    <a:pt x="748" y="40"/>
                  </a:lnTo>
                  <a:cubicBezTo>
                    <a:pt x="687" y="13"/>
                    <a:pt x="627" y="0"/>
                    <a:pt x="572"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grpSp>
      <p:grpSp>
        <p:nvGrpSpPr>
          <p:cNvPr id="2302" name="Google Shape;2302;p93"/>
          <p:cNvGrpSpPr/>
          <p:nvPr/>
        </p:nvGrpSpPr>
        <p:grpSpPr>
          <a:xfrm>
            <a:off x="12354788" y="5020929"/>
            <a:ext cx="763361" cy="756944"/>
            <a:chOff x="6177394" y="2510465"/>
            <a:chExt cx="381680" cy="378472"/>
          </a:xfrm>
        </p:grpSpPr>
        <p:sp>
          <p:nvSpPr>
            <p:cNvPr id="2303" name="Google Shape;2303;p93"/>
            <p:cNvSpPr/>
            <p:nvPr/>
          </p:nvSpPr>
          <p:spPr>
            <a:xfrm>
              <a:off x="6177394" y="2510465"/>
              <a:ext cx="381680" cy="378472"/>
            </a:xfrm>
            <a:custGeom>
              <a:rect b="b" l="l" r="r" t="t"/>
              <a:pathLst>
                <a:path extrusionOk="0" h="13330" w="13443">
                  <a:moveTo>
                    <a:pt x="12633" y="800"/>
                  </a:moveTo>
                  <a:cubicBezTo>
                    <a:pt x="12573" y="1443"/>
                    <a:pt x="12454" y="2074"/>
                    <a:pt x="12288" y="2681"/>
                  </a:cubicBezTo>
                  <a:cubicBezTo>
                    <a:pt x="12204" y="2979"/>
                    <a:pt x="12097" y="3312"/>
                    <a:pt x="11954" y="3657"/>
                  </a:cubicBezTo>
                  <a:lnTo>
                    <a:pt x="9764" y="1467"/>
                  </a:lnTo>
                  <a:cubicBezTo>
                    <a:pt x="10692" y="1109"/>
                    <a:pt x="11657" y="883"/>
                    <a:pt x="12633" y="800"/>
                  </a:cubicBezTo>
                  <a:close/>
                  <a:moveTo>
                    <a:pt x="2739" y="4884"/>
                  </a:moveTo>
                  <a:lnTo>
                    <a:pt x="4322" y="4955"/>
                  </a:lnTo>
                  <a:cubicBezTo>
                    <a:pt x="3906" y="5562"/>
                    <a:pt x="3537" y="6181"/>
                    <a:pt x="3215" y="6741"/>
                  </a:cubicBezTo>
                  <a:lnTo>
                    <a:pt x="1286" y="6324"/>
                  </a:lnTo>
                  <a:lnTo>
                    <a:pt x="2739" y="4884"/>
                  </a:lnTo>
                  <a:close/>
                  <a:moveTo>
                    <a:pt x="3513" y="7836"/>
                  </a:moveTo>
                  <a:lnTo>
                    <a:pt x="4287" y="8610"/>
                  </a:lnTo>
                  <a:lnTo>
                    <a:pt x="3668" y="9229"/>
                  </a:lnTo>
                  <a:lnTo>
                    <a:pt x="3084" y="8646"/>
                  </a:lnTo>
                  <a:cubicBezTo>
                    <a:pt x="3179" y="8455"/>
                    <a:pt x="3322" y="8170"/>
                    <a:pt x="3513" y="7836"/>
                  </a:cubicBezTo>
                  <a:close/>
                  <a:moveTo>
                    <a:pt x="9014" y="1800"/>
                  </a:moveTo>
                  <a:lnTo>
                    <a:pt x="11633" y="4431"/>
                  </a:lnTo>
                  <a:cubicBezTo>
                    <a:pt x="11145" y="5455"/>
                    <a:pt x="10478" y="6384"/>
                    <a:pt x="9680" y="7193"/>
                  </a:cubicBezTo>
                  <a:cubicBezTo>
                    <a:pt x="9014" y="7860"/>
                    <a:pt x="7513" y="8801"/>
                    <a:pt x="6299" y="9515"/>
                  </a:cubicBezTo>
                  <a:lnTo>
                    <a:pt x="5394" y="8610"/>
                  </a:lnTo>
                  <a:lnTo>
                    <a:pt x="6668" y="7324"/>
                  </a:lnTo>
                  <a:cubicBezTo>
                    <a:pt x="6926" y="7039"/>
                    <a:pt x="6679" y="6669"/>
                    <a:pt x="6383" y="6669"/>
                  </a:cubicBezTo>
                  <a:cubicBezTo>
                    <a:pt x="6296" y="6669"/>
                    <a:pt x="6204" y="6701"/>
                    <a:pt x="6120" y="6777"/>
                  </a:cubicBezTo>
                  <a:lnTo>
                    <a:pt x="4846" y="8063"/>
                  </a:lnTo>
                  <a:lnTo>
                    <a:pt x="3906" y="7122"/>
                  </a:lnTo>
                  <a:lnTo>
                    <a:pt x="4013" y="6943"/>
                  </a:lnTo>
                  <a:cubicBezTo>
                    <a:pt x="4811" y="5538"/>
                    <a:pt x="5596" y="4443"/>
                    <a:pt x="6251" y="3776"/>
                  </a:cubicBezTo>
                  <a:cubicBezTo>
                    <a:pt x="7061" y="2967"/>
                    <a:pt x="7990" y="2300"/>
                    <a:pt x="9014" y="1800"/>
                  </a:cubicBezTo>
                  <a:close/>
                  <a:moveTo>
                    <a:pt x="4834" y="9158"/>
                  </a:moveTo>
                  <a:lnTo>
                    <a:pt x="5596" y="9920"/>
                  </a:lnTo>
                  <a:cubicBezTo>
                    <a:pt x="5263" y="10099"/>
                    <a:pt x="4989" y="10253"/>
                    <a:pt x="4811" y="10360"/>
                  </a:cubicBezTo>
                  <a:lnTo>
                    <a:pt x="4215" y="9765"/>
                  </a:lnTo>
                  <a:lnTo>
                    <a:pt x="4834" y="9158"/>
                  </a:lnTo>
                  <a:close/>
                  <a:moveTo>
                    <a:pt x="2953" y="9895"/>
                  </a:moveTo>
                  <a:cubicBezTo>
                    <a:pt x="3403" y="9895"/>
                    <a:pt x="3782" y="10450"/>
                    <a:pt x="3394" y="10884"/>
                  </a:cubicBezTo>
                  <a:lnTo>
                    <a:pt x="3394" y="10896"/>
                  </a:lnTo>
                  <a:cubicBezTo>
                    <a:pt x="3358" y="10920"/>
                    <a:pt x="3322" y="10956"/>
                    <a:pt x="3275" y="10980"/>
                  </a:cubicBezTo>
                  <a:lnTo>
                    <a:pt x="3215" y="11015"/>
                  </a:lnTo>
                  <a:lnTo>
                    <a:pt x="3191" y="11027"/>
                  </a:lnTo>
                  <a:lnTo>
                    <a:pt x="1501" y="11932"/>
                  </a:lnTo>
                  <a:lnTo>
                    <a:pt x="2417" y="10265"/>
                  </a:lnTo>
                  <a:cubicBezTo>
                    <a:pt x="2429" y="10253"/>
                    <a:pt x="2429" y="10241"/>
                    <a:pt x="2429" y="10229"/>
                  </a:cubicBezTo>
                  <a:cubicBezTo>
                    <a:pt x="2465" y="10158"/>
                    <a:pt x="2501" y="10099"/>
                    <a:pt x="2560" y="10051"/>
                  </a:cubicBezTo>
                  <a:cubicBezTo>
                    <a:pt x="2686" y="9941"/>
                    <a:pt x="2822" y="9895"/>
                    <a:pt x="2953" y="9895"/>
                  </a:cubicBezTo>
                  <a:close/>
                  <a:moveTo>
                    <a:pt x="8466" y="9086"/>
                  </a:moveTo>
                  <a:lnTo>
                    <a:pt x="8549" y="10682"/>
                  </a:lnTo>
                  <a:lnTo>
                    <a:pt x="7097" y="12134"/>
                  </a:lnTo>
                  <a:lnTo>
                    <a:pt x="6680" y="10206"/>
                  </a:lnTo>
                  <a:cubicBezTo>
                    <a:pt x="7239" y="9872"/>
                    <a:pt x="7882" y="9479"/>
                    <a:pt x="8466" y="9086"/>
                  </a:cubicBezTo>
                  <a:close/>
                  <a:moveTo>
                    <a:pt x="13059" y="0"/>
                  </a:moveTo>
                  <a:cubicBezTo>
                    <a:pt x="13048" y="0"/>
                    <a:pt x="13037" y="1"/>
                    <a:pt x="13026" y="2"/>
                  </a:cubicBezTo>
                  <a:cubicBezTo>
                    <a:pt x="9823" y="121"/>
                    <a:pt x="6823" y="1657"/>
                    <a:pt x="4858" y="4205"/>
                  </a:cubicBezTo>
                  <a:lnTo>
                    <a:pt x="2596" y="4086"/>
                  </a:lnTo>
                  <a:cubicBezTo>
                    <a:pt x="2489" y="4086"/>
                    <a:pt x="2382" y="4122"/>
                    <a:pt x="2298" y="4205"/>
                  </a:cubicBezTo>
                  <a:lnTo>
                    <a:pt x="215" y="6289"/>
                  </a:lnTo>
                  <a:cubicBezTo>
                    <a:pt x="0" y="6503"/>
                    <a:pt x="108" y="6884"/>
                    <a:pt x="417" y="6943"/>
                  </a:cubicBezTo>
                  <a:lnTo>
                    <a:pt x="2822" y="7467"/>
                  </a:lnTo>
                  <a:cubicBezTo>
                    <a:pt x="2489" y="8086"/>
                    <a:pt x="2286" y="8515"/>
                    <a:pt x="2263" y="8563"/>
                  </a:cubicBezTo>
                  <a:cubicBezTo>
                    <a:pt x="2191" y="8717"/>
                    <a:pt x="2215" y="8896"/>
                    <a:pt x="2334" y="9015"/>
                  </a:cubicBezTo>
                  <a:lnTo>
                    <a:pt x="2513" y="9182"/>
                  </a:lnTo>
                  <a:cubicBezTo>
                    <a:pt x="2156" y="9313"/>
                    <a:pt x="1870" y="9575"/>
                    <a:pt x="1715" y="9920"/>
                  </a:cubicBezTo>
                  <a:lnTo>
                    <a:pt x="167" y="12718"/>
                  </a:lnTo>
                  <a:cubicBezTo>
                    <a:pt x="21" y="13001"/>
                    <a:pt x="243" y="13300"/>
                    <a:pt x="518" y="13300"/>
                  </a:cubicBezTo>
                  <a:cubicBezTo>
                    <a:pt x="578" y="13300"/>
                    <a:pt x="641" y="13286"/>
                    <a:pt x="703" y="13254"/>
                  </a:cubicBezTo>
                  <a:lnTo>
                    <a:pt x="3537" y="11730"/>
                  </a:lnTo>
                  <a:cubicBezTo>
                    <a:pt x="3584" y="11718"/>
                    <a:pt x="3620" y="11694"/>
                    <a:pt x="3668" y="11670"/>
                  </a:cubicBezTo>
                  <a:lnTo>
                    <a:pt x="3680" y="11670"/>
                  </a:lnTo>
                  <a:cubicBezTo>
                    <a:pt x="3775" y="11611"/>
                    <a:pt x="3858" y="11539"/>
                    <a:pt x="3941" y="11456"/>
                  </a:cubicBezTo>
                  <a:cubicBezTo>
                    <a:pt x="4084" y="11313"/>
                    <a:pt x="4191" y="11134"/>
                    <a:pt x="4263" y="10944"/>
                  </a:cubicBezTo>
                  <a:lnTo>
                    <a:pt x="4453" y="11134"/>
                  </a:lnTo>
                  <a:cubicBezTo>
                    <a:pt x="4533" y="11214"/>
                    <a:pt x="4631" y="11254"/>
                    <a:pt x="4731" y="11254"/>
                  </a:cubicBezTo>
                  <a:cubicBezTo>
                    <a:pt x="4794" y="11254"/>
                    <a:pt x="4858" y="11238"/>
                    <a:pt x="4918" y="11206"/>
                  </a:cubicBezTo>
                  <a:cubicBezTo>
                    <a:pt x="4965" y="11182"/>
                    <a:pt x="5382" y="10956"/>
                    <a:pt x="5966" y="10634"/>
                  </a:cubicBezTo>
                  <a:lnTo>
                    <a:pt x="6477" y="13016"/>
                  </a:lnTo>
                  <a:cubicBezTo>
                    <a:pt x="6523" y="13215"/>
                    <a:pt x="6692" y="13330"/>
                    <a:pt x="6864" y="13330"/>
                  </a:cubicBezTo>
                  <a:cubicBezTo>
                    <a:pt x="6960" y="13330"/>
                    <a:pt x="7056" y="13294"/>
                    <a:pt x="7132" y="13218"/>
                  </a:cubicBezTo>
                  <a:lnTo>
                    <a:pt x="9216" y="11134"/>
                  </a:lnTo>
                  <a:cubicBezTo>
                    <a:pt x="9299" y="11051"/>
                    <a:pt x="9335" y="10944"/>
                    <a:pt x="9335" y="10837"/>
                  </a:cubicBezTo>
                  <a:lnTo>
                    <a:pt x="9216" y="8575"/>
                  </a:lnTo>
                  <a:cubicBezTo>
                    <a:pt x="9573" y="8324"/>
                    <a:pt x="9906" y="8051"/>
                    <a:pt x="10228" y="7753"/>
                  </a:cubicBezTo>
                  <a:cubicBezTo>
                    <a:pt x="11728" y="6217"/>
                    <a:pt x="12514" y="4645"/>
                    <a:pt x="13038" y="2871"/>
                  </a:cubicBezTo>
                  <a:cubicBezTo>
                    <a:pt x="13276" y="2062"/>
                    <a:pt x="13407" y="1228"/>
                    <a:pt x="13443" y="383"/>
                  </a:cubicBezTo>
                  <a:cubicBezTo>
                    <a:pt x="13443" y="276"/>
                    <a:pt x="13395" y="181"/>
                    <a:pt x="13312" y="109"/>
                  </a:cubicBezTo>
                  <a:cubicBezTo>
                    <a:pt x="13248" y="45"/>
                    <a:pt x="13155" y="0"/>
                    <a:pt x="13059"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304" name="Google Shape;2304;p93"/>
            <p:cNvSpPr/>
            <p:nvPr/>
          </p:nvSpPr>
          <p:spPr>
            <a:xfrm>
              <a:off x="6372223" y="2604813"/>
              <a:ext cx="108005" cy="92332"/>
            </a:xfrm>
            <a:custGeom>
              <a:rect b="b" l="l" r="r" t="t"/>
              <a:pathLst>
                <a:path extrusionOk="0" h="3252" w="3804">
                  <a:moveTo>
                    <a:pt x="1639" y="774"/>
                  </a:moveTo>
                  <a:cubicBezTo>
                    <a:pt x="1848" y="774"/>
                    <a:pt x="2062" y="852"/>
                    <a:pt x="2235" y="1025"/>
                  </a:cubicBezTo>
                  <a:cubicBezTo>
                    <a:pt x="2568" y="1358"/>
                    <a:pt x="2568" y="1894"/>
                    <a:pt x="2235" y="2227"/>
                  </a:cubicBezTo>
                  <a:cubicBezTo>
                    <a:pt x="2062" y="2400"/>
                    <a:pt x="1849" y="2478"/>
                    <a:pt x="1641" y="2478"/>
                  </a:cubicBezTo>
                  <a:cubicBezTo>
                    <a:pt x="1203" y="2478"/>
                    <a:pt x="782" y="2136"/>
                    <a:pt x="782" y="1620"/>
                  </a:cubicBezTo>
                  <a:cubicBezTo>
                    <a:pt x="782" y="1113"/>
                    <a:pt x="1202" y="774"/>
                    <a:pt x="1639" y="774"/>
                  </a:cubicBezTo>
                  <a:close/>
                  <a:moveTo>
                    <a:pt x="1658" y="1"/>
                  </a:moveTo>
                  <a:cubicBezTo>
                    <a:pt x="814" y="1"/>
                    <a:pt x="0" y="655"/>
                    <a:pt x="8" y="1632"/>
                  </a:cubicBezTo>
                  <a:cubicBezTo>
                    <a:pt x="8" y="2525"/>
                    <a:pt x="735" y="3251"/>
                    <a:pt x="1640" y="3251"/>
                  </a:cubicBezTo>
                  <a:cubicBezTo>
                    <a:pt x="1644" y="3251"/>
                    <a:pt x="1649" y="3251"/>
                    <a:pt x="1654" y="3251"/>
                  </a:cubicBezTo>
                  <a:cubicBezTo>
                    <a:pt x="3085" y="3251"/>
                    <a:pt x="3803" y="1486"/>
                    <a:pt x="2794" y="477"/>
                  </a:cubicBezTo>
                  <a:cubicBezTo>
                    <a:pt x="2465" y="148"/>
                    <a:pt x="2058" y="1"/>
                    <a:pt x="1658"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grpSp>
      <p:grpSp>
        <p:nvGrpSpPr>
          <p:cNvPr id="2305" name="Google Shape;2305;p93"/>
          <p:cNvGrpSpPr/>
          <p:nvPr/>
        </p:nvGrpSpPr>
        <p:grpSpPr>
          <a:xfrm>
            <a:off x="5168759" y="5021270"/>
            <a:ext cx="788176" cy="756490"/>
            <a:chOff x="2584380" y="2510635"/>
            <a:chExt cx="394088" cy="378245"/>
          </a:xfrm>
        </p:grpSpPr>
        <p:sp>
          <p:nvSpPr>
            <p:cNvPr id="2306" name="Google Shape;2306;p93"/>
            <p:cNvSpPr/>
            <p:nvPr/>
          </p:nvSpPr>
          <p:spPr>
            <a:xfrm>
              <a:off x="2877362" y="2666084"/>
              <a:ext cx="23367" cy="22203"/>
            </a:xfrm>
            <a:custGeom>
              <a:rect b="b" l="l" r="r" t="t"/>
              <a:pathLst>
                <a:path extrusionOk="0" h="782" w="823">
                  <a:moveTo>
                    <a:pt x="431" y="0"/>
                  </a:moveTo>
                  <a:cubicBezTo>
                    <a:pt x="335" y="0"/>
                    <a:pt x="236" y="36"/>
                    <a:pt x="155" y="117"/>
                  </a:cubicBezTo>
                  <a:cubicBezTo>
                    <a:pt x="1" y="272"/>
                    <a:pt x="1" y="522"/>
                    <a:pt x="155" y="665"/>
                  </a:cubicBezTo>
                  <a:cubicBezTo>
                    <a:pt x="236" y="746"/>
                    <a:pt x="335" y="782"/>
                    <a:pt x="431" y="782"/>
                  </a:cubicBezTo>
                  <a:cubicBezTo>
                    <a:pt x="632" y="782"/>
                    <a:pt x="822" y="624"/>
                    <a:pt x="822" y="391"/>
                  </a:cubicBezTo>
                  <a:cubicBezTo>
                    <a:pt x="822" y="157"/>
                    <a:pt x="632" y="0"/>
                    <a:pt x="431"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307" name="Google Shape;2307;p93"/>
            <p:cNvSpPr/>
            <p:nvPr/>
          </p:nvSpPr>
          <p:spPr>
            <a:xfrm>
              <a:off x="2887498" y="2539311"/>
              <a:ext cx="23367" cy="22203"/>
            </a:xfrm>
            <a:custGeom>
              <a:rect b="b" l="l" r="r" t="t"/>
              <a:pathLst>
                <a:path extrusionOk="0" h="782" w="823">
                  <a:moveTo>
                    <a:pt x="397" y="0"/>
                  </a:moveTo>
                  <a:cubicBezTo>
                    <a:pt x="197" y="0"/>
                    <a:pt x="1" y="157"/>
                    <a:pt x="1" y="391"/>
                  </a:cubicBezTo>
                  <a:cubicBezTo>
                    <a:pt x="1" y="625"/>
                    <a:pt x="197" y="782"/>
                    <a:pt x="397" y="782"/>
                  </a:cubicBezTo>
                  <a:cubicBezTo>
                    <a:pt x="493" y="782"/>
                    <a:pt x="591" y="746"/>
                    <a:pt x="668" y="665"/>
                  </a:cubicBezTo>
                  <a:cubicBezTo>
                    <a:pt x="822" y="510"/>
                    <a:pt x="822" y="272"/>
                    <a:pt x="668" y="117"/>
                  </a:cubicBezTo>
                  <a:cubicBezTo>
                    <a:pt x="591" y="36"/>
                    <a:pt x="493" y="0"/>
                    <a:pt x="397"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308" name="Google Shape;2308;p93"/>
            <p:cNvSpPr/>
            <p:nvPr/>
          </p:nvSpPr>
          <p:spPr>
            <a:xfrm>
              <a:off x="2908792" y="2583093"/>
              <a:ext cx="66978" cy="66722"/>
            </a:xfrm>
            <a:custGeom>
              <a:rect b="b" l="l" r="r" t="t"/>
              <a:pathLst>
                <a:path extrusionOk="0" h="2350" w="2359">
                  <a:moveTo>
                    <a:pt x="1180" y="778"/>
                  </a:moveTo>
                  <a:cubicBezTo>
                    <a:pt x="1525" y="778"/>
                    <a:pt x="1704" y="1206"/>
                    <a:pt x="1454" y="1456"/>
                  </a:cubicBezTo>
                  <a:cubicBezTo>
                    <a:pt x="1373" y="1537"/>
                    <a:pt x="1274" y="1573"/>
                    <a:pt x="1177" y="1573"/>
                  </a:cubicBezTo>
                  <a:cubicBezTo>
                    <a:pt x="972" y="1573"/>
                    <a:pt x="775" y="1413"/>
                    <a:pt x="775" y="1171"/>
                  </a:cubicBezTo>
                  <a:cubicBezTo>
                    <a:pt x="775" y="956"/>
                    <a:pt x="953" y="778"/>
                    <a:pt x="1180" y="778"/>
                  </a:cubicBezTo>
                  <a:close/>
                  <a:moveTo>
                    <a:pt x="1175" y="1"/>
                  </a:moveTo>
                  <a:cubicBezTo>
                    <a:pt x="602" y="1"/>
                    <a:pt x="31" y="391"/>
                    <a:pt x="1" y="1171"/>
                  </a:cubicBezTo>
                  <a:cubicBezTo>
                    <a:pt x="1" y="1826"/>
                    <a:pt x="525" y="2349"/>
                    <a:pt x="1180" y="2349"/>
                  </a:cubicBezTo>
                  <a:cubicBezTo>
                    <a:pt x="1823" y="2349"/>
                    <a:pt x="2346" y="1826"/>
                    <a:pt x="2358" y="1171"/>
                  </a:cubicBezTo>
                  <a:cubicBezTo>
                    <a:pt x="2323" y="391"/>
                    <a:pt x="1748" y="1"/>
                    <a:pt x="1175"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309" name="Google Shape;2309;p93"/>
            <p:cNvSpPr/>
            <p:nvPr/>
          </p:nvSpPr>
          <p:spPr>
            <a:xfrm>
              <a:off x="2777733" y="2510635"/>
              <a:ext cx="84723" cy="94547"/>
            </a:xfrm>
            <a:custGeom>
              <a:rect b="b" l="l" r="r" t="t"/>
              <a:pathLst>
                <a:path extrusionOk="0" h="3330" w="2984">
                  <a:moveTo>
                    <a:pt x="1973" y="0"/>
                  </a:moveTo>
                  <a:cubicBezTo>
                    <a:pt x="1154" y="0"/>
                    <a:pt x="462" y="1034"/>
                    <a:pt x="1188" y="1806"/>
                  </a:cubicBezTo>
                  <a:lnTo>
                    <a:pt x="1331" y="1949"/>
                  </a:lnTo>
                  <a:cubicBezTo>
                    <a:pt x="1577" y="2195"/>
                    <a:pt x="1348" y="2547"/>
                    <a:pt x="1077" y="2547"/>
                  </a:cubicBezTo>
                  <a:cubicBezTo>
                    <a:pt x="994" y="2547"/>
                    <a:pt x="908" y="2514"/>
                    <a:pt x="831" y="2437"/>
                  </a:cubicBezTo>
                  <a:cubicBezTo>
                    <a:pt x="744" y="2350"/>
                    <a:pt x="648" y="2314"/>
                    <a:pt x="556" y="2314"/>
                  </a:cubicBezTo>
                  <a:cubicBezTo>
                    <a:pt x="256" y="2314"/>
                    <a:pt x="0" y="2702"/>
                    <a:pt x="283" y="2985"/>
                  </a:cubicBezTo>
                  <a:cubicBezTo>
                    <a:pt x="485" y="3199"/>
                    <a:pt x="783" y="3318"/>
                    <a:pt x="1081" y="3318"/>
                  </a:cubicBezTo>
                  <a:lnTo>
                    <a:pt x="1081" y="3330"/>
                  </a:lnTo>
                  <a:cubicBezTo>
                    <a:pt x="2093" y="3330"/>
                    <a:pt x="2593" y="2103"/>
                    <a:pt x="1879" y="1389"/>
                  </a:cubicBezTo>
                  <a:lnTo>
                    <a:pt x="1748" y="1258"/>
                  </a:lnTo>
                  <a:cubicBezTo>
                    <a:pt x="1546" y="1047"/>
                    <a:pt x="1733" y="772"/>
                    <a:pt x="1950" y="772"/>
                  </a:cubicBezTo>
                  <a:cubicBezTo>
                    <a:pt x="2014" y="772"/>
                    <a:pt x="2081" y="796"/>
                    <a:pt x="2140" y="853"/>
                  </a:cubicBezTo>
                  <a:cubicBezTo>
                    <a:pt x="2226" y="939"/>
                    <a:pt x="2321" y="974"/>
                    <a:pt x="2413" y="974"/>
                  </a:cubicBezTo>
                  <a:cubicBezTo>
                    <a:pt x="2719" y="974"/>
                    <a:pt x="2984" y="580"/>
                    <a:pt x="2700" y="306"/>
                  </a:cubicBezTo>
                  <a:cubicBezTo>
                    <a:pt x="2469" y="91"/>
                    <a:pt x="2215" y="0"/>
                    <a:pt x="1973"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310" name="Google Shape;2310;p93"/>
            <p:cNvSpPr/>
            <p:nvPr/>
          </p:nvSpPr>
          <p:spPr>
            <a:xfrm>
              <a:off x="2829691" y="2602371"/>
              <a:ext cx="55394" cy="49715"/>
            </a:xfrm>
            <a:custGeom>
              <a:rect b="b" l="l" r="r" t="t"/>
              <a:pathLst>
                <a:path extrusionOk="0" h="1751" w="1951">
                  <a:moveTo>
                    <a:pt x="1394" y="0"/>
                  </a:moveTo>
                  <a:cubicBezTo>
                    <a:pt x="1303" y="0"/>
                    <a:pt x="1206" y="36"/>
                    <a:pt x="1120" y="123"/>
                  </a:cubicBezTo>
                  <a:lnTo>
                    <a:pt x="156" y="1087"/>
                  </a:lnTo>
                  <a:cubicBezTo>
                    <a:pt x="1" y="1242"/>
                    <a:pt x="1" y="1480"/>
                    <a:pt x="156" y="1635"/>
                  </a:cubicBezTo>
                  <a:cubicBezTo>
                    <a:pt x="227" y="1712"/>
                    <a:pt x="325" y="1751"/>
                    <a:pt x="425" y="1751"/>
                  </a:cubicBezTo>
                  <a:cubicBezTo>
                    <a:pt x="525" y="1751"/>
                    <a:pt x="626" y="1712"/>
                    <a:pt x="703" y="1635"/>
                  </a:cubicBezTo>
                  <a:lnTo>
                    <a:pt x="1668" y="670"/>
                  </a:lnTo>
                  <a:cubicBezTo>
                    <a:pt x="1950" y="388"/>
                    <a:pt x="1695" y="0"/>
                    <a:pt x="1394"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311" name="Google Shape;2311;p93"/>
            <p:cNvSpPr/>
            <p:nvPr/>
          </p:nvSpPr>
          <p:spPr>
            <a:xfrm>
              <a:off x="2906436" y="2709269"/>
              <a:ext cx="72032" cy="22004"/>
            </a:xfrm>
            <a:custGeom>
              <a:rect b="b" l="l" r="r" t="t"/>
              <a:pathLst>
                <a:path extrusionOk="0" h="775" w="2537">
                  <a:moveTo>
                    <a:pt x="489" y="1"/>
                  </a:moveTo>
                  <a:cubicBezTo>
                    <a:pt x="1" y="25"/>
                    <a:pt x="1" y="751"/>
                    <a:pt x="489" y="775"/>
                  </a:cubicBezTo>
                  <a:lnTo>
                    <a:pt x="2048" y="775"/>
                  </a:lnTo>
                  <a:cubicBezTo>
                    <a:pt x="2537" y="751"/>
                    <a:pt x="2537" y="25"/>
                    <a:pt x="2048"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312" name="Google Shape;2312;p93"/>
            <p:cNvSpPr/>
            <p:nvPr/>
          </p:nvSpPr>
          <p:spPr>
            <a:xfrm>
              <a:off x="2584380" y="2585194"/>
              <a:ext cx="323362" cy="303686"/>
            </a:xfrm>
            <a:custGeom>
              <a:rect b="b" l="l" r="r" t="t"/>
              <a:pathLst>
                <a:path extrusionOk="0" h="10696" w="11389">
                  <a:moveTo>
                    <a:pt x="5843" y="1740"/>
                  </a:moveTo>
                  <a:lnTo>
                    <a:pt x="9415" y="5300"/>
                  </a:lnTo>
                  <a:lnTo>
                    <a:pt x="8129" y="5859"/>
                  </a:lnTo>
                  <a:lnTo>
                    <a:pt x="5295" y="3014"/>
                  </a:lnTo>
                  <a:lnTo>
                    <a:pt x="5843" y="1740"/>
                  </a:lnTo>
                  <a:close/>
                  <a:moveTo>
                    <a:pt x="4962" y="3788"/>
                  </a:moveTo>
                  <a:lnTo>
                    <a:pt x="7367" y="6193"/>
                  </a:lnTo>
                  <a:lnTo>
                    <a:pt x="5629" y="6943"/>
                  </a:lnTo>
                  <a:lnTo>
                    <a:pt x="4212" y="5526"/>
                  </a:lnTo>
                  <a:lnTo>
                    <a:pt x="4962" y="3788"/>
                  </a:lnTo>
                  <a:close/>
                  <a:moveTo>
                    <a:pt x="3878" y="6288"/>
                  </a:moveTo>
                  <a:lnTo>
                    <a:pt x="4855" y="7264"/>
                  </a:lnTo>
                  <a:lnTo>
                    <a:pt x="3640" y="7800"/>
                  </a:lnTo>
                  <a:lnTo>
                    <a:pt x="3355" y="7514"/>
                  </a:lnTo>
                  <a:lnTo>
                    <a:pt x="3878" y="6288"/>
                  </a:lnTo>
                  <a:close/>
                  <a:moveTo>
                    <a:pt x="1644" y="9080"/>
                  </a:moveTo>
                  <a:cubicBezTo>
                    <a:pt x="1747" y="9080"/>
                    <a:pt x="1852" y="9119"/>
                    <a:pt x="1938" y="9205"/>
                  </a:cubicBezTo>
                  <a:cubicBezTo>
                    <a:pt x="2092" y="9360"/>
                    <a:pt x="2092" y="9622"/>
                    <a:pt x="1938" y="9788"/>
                  </a:cubicBezTo>
                  <a:lnTo>
                    <a:pt x="1938" y="9776"/>
                  </a:lnTo>
                  <a:cubicBezTo>
                    <a:pt x="1852" y="9862"/>
                    <a:pt x="1747" y="9901"/>
                    <a:pt x="1644" y="9901"/>
                  </a:cubicBezTo>
                  <a:cubicBezTo>
                    <a:pt x="1434" y="9901"/>
                    <a:pt x="1235" y="9739"/>
                    <a:pt x="1235" y="9491"/>
                  </a:cubicBezTo>
                  <a:cubicBezTo>
                    <a:pt x="1235" y="9242"/>
                    <a:pt x="1434" y="9080"/>
                    <a:pt x="1644" y="9080"/>
                  </a:cubicBezTo>
                  <a:close/>
                  <a:moveTo>
                    <a:pt x="5050" y="1"/>
                  </a:moveTo>
                  <a:cubicBezTo>
                    <a:pt x="4756" y="1"/>
                    <a:pt x="4502" y="371"/>
                    <a:pt x="4759" y="656"/>
                  </a:cubicBezTo>
                  <a:lnTo>
                    <a:pt x="5248" y="1144"/>
                  </a:lnTo>
                  <a:cubicBezTo>
                    <a:pt x="4736" y="2347"/>
                    <a:pt x="3069" y="6204"/>
                    <a:pt x="2533" y="7455"/>
                  </a:cubicBezTo>
                  <a:cubicBezTo>
                    <a:pt x="2462" y="7621"/>
                    <a:pt x="2509" y="7824"/>
                    <a:pt x="2664" y="7931"/>
                  </a:cubicBezTo>
                  <a:lnTo>
                    <a:pt x="2164" y="8431"/>
                  </a:lnTo>
                  <a:cubicBezTo>
                    <a:pt x="1978" y="8340"/>
                    <a:pt x="1794" y="8299"/>
                    <a:pt x="1621" y="8299"/>
                  </a:cubicBezTo>
                  <a:cubicBezTo>
                    <a:pt x="662" y="8299"/>
                    <a:pt x="0" y="9539"/>
                    <a:pt x="807" y="10336"/>
                  </a:cubicBezTo>
                  <a:cubicBezTo>
                    <a:pt x="1055" y="10588"/>
                    <a:pt x="1348" y="10696"/>
                    <a:pt x="1632" y="10696"/>
                  </a:cubicBezTo>
                  <a:cubicBezTo>
                    <a:pt x="2422" y="10696"/>
                    <a:pt x="3149" y="9863"/>
                    <a:pt x="2712" y="8979"/>
                  </a:cubicBezTo>
                  <a:lnTo>
                    <a:pt x="3212" y="8479"/>
                  </a:lnTo>
                  <a:lnTo>
                    <a:pt x="3271" y="8538"/>
                  </a:lnTo>
                  <a:cubicBezTo>
                    <a:pt x="3343" y="8610"/>
                    <a:pt x="3438" y="8657"/>
                    <a:pt x="3545" y="8657"/>
                  </a:cubicBezTo>
                  <a:cubicBezTo>
                    <a:pt x="5498" y="7907"/>
                    <a:pt x="8057" y="6705"/>
                    <a:pt x="9998" y="5895"/>
                  </a:cubicBezTo>
                  <a:lnTo>
                    <a:pt x="10558" y="6454"/>
                  </a:lnTo>
                  <a:cubicBezTo>
                    <a:pt x="10644" y="6541"/>
                    <a:pt x="10740" y="6577"/>
                    <a:pt x="10832" y="6577"/>
                  </a:cubicBezTo>
                  <a:cubicBezTo>
                    <a:pt x="11133" y="6577"/>
                    <a:pt x="11388" y="6190"/>
                    <a:pt x="11105" y="5907"/>
                  </a:cubicBezTo>
                  <a:lnTo>
                    <a:pt x="5307" y="108"/>
                  </a:lnTo>
                  <a:cubicBezTo>
                    <a:pt x="5226" y="33"/>
                    <a:pt x="5136" y="1"/>
                    <a:pt x="5050"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grpSp>
      <p:grpSp>
        <p:nvGrpSpPr>
          <p:cNvPr id="2313" name="Google Shape;2313;p93"/>
          <p:cNvGrpSpPr/>
          <p:nvPr/>
        </p:nvGrpSpPr>
        <p:grpSpPr>
          <a:xfrm>
            <a:off x="10928235" y="5021384"/>
            <a:ext cx="755240" cy="756263"/>
            <a:chOff x="5464117" y="2510692"/>
            <a:chExt cx="377620" cy="378131"/>
          </a:xfrm>
        </p:grpSpPr>
        <p:sp>
          <p:nvSpPr>
            <p:cNvPr id="2314" name="Google Shape;2314;p93"/>
            <p:cNvSpPr/>
            <p:nvPr/>
          </p:nvSpPr>
          <p:spPr>
            <a:xfrm>
              <a:off x="5464117" y="2510692"/>
              <a:ext cx="377620" cy="378131"/>
            </a:xfrm>
            <a:custGeom>
              <a:rect b="b" l="l" r="r" t="t"/>
              <a:pathLst>
                <a:path extrusionOk="0" h="13318" w="13300">
                  <a:moveTo>
                    <a:pt x="6668" y="899"/>
                  </a:moveTo>
                  <a:lnTo>
                    <a:pt x="7561" y="1649"/>
                  </a:lnTo>
                  <a:cubicBezTo>
                    <a:pt x="7632" y="1697"/>
                    <a:pt x="7727" y="1720"/>
                    <a:pt x="7811" y="1744"/>
                  </a:cubicBezTo>
                  <a:lnTo>
                    <a:pt x="9001" y="1720"/>
                  </a:lnTo>
                  <a:lnTo>
                    <a:pt x="9192" y="2899"/>
                  </a:lnTo>
                  <a:cubicBezTo>
                    <a:pt x="9204" y="2983"/>
                    <a:pt x="9251" y="3078"/>
                    <a:pt x="9323" y="3137"/>
                  </a:cubicBezTo>
                  <a:lnTo>
                    <a:pt x="10240" y="3875"/>
                  </a:lnTo>
                  <a:lnTo>
                    <a:pt x="9644" y="4899"/>
                  </a:lnTo>
                  <a:cubicBezTo>
                    <a:pt x="9597" y="4983"/>
                    <a:pt x="9573" y="5078"/>
                    <a:pt x="9597" y="5173"/>
                  </a:cubicBezTo>
                  <a:lnTo>
                    <a:pt x="9811" y="6328"/>
                  </a:lnTo>
                  <a:lnTo>
                    <a:pt x="9144" y="6566"/>
                  </a:lnTo>
                  <a:lnTo>
                    <a:pt x="9144" y="6471"/>
                  </a:lnTo>
                  <a:cubicBezTo>
                    <a:pt x="9144" y="6257"/>
                    <a:pt x="8966" y="6078"/>
                    <a:pt x="8751" y="6078"/>
                  </a:cubicBezTo>
                  <a:lnTo>
                    <a:pt x="4596" y="6078"/>
                  </a:lnTo>
                  <a:cubicBezTo>
                    <a:pt x="4370" y="6078"/>
                    <a:pt x="4203" y="6257"/>
                    <a:pt x="4203" y="6471"/>
                  </a:cubicBezTo>
                  <a:lnTo>
                    <a:pt x="4203" y="6554"/>
                  </a:lnTo>
                  <a:lnTo>
                    <a:pt x="3525" y="6316"/>
                  </a:lnTo>
                  <a:lnTo>
                    <a:pt x="3739" y="5161"/>
                  </a:lnTo>
                  <a:cubicBezTo>
                    <a:pt x="3751" y="5066"/>
                    <a:pt x="3739" y="4971"/>
                    <a:pt x="3691" y="4888"/>
                  </a:cubicBezTo>
                  <a:lnTo>
                    <a:pt x="3096" y="3875"/>
                  </a:lnTo>
                  <a:lnTo>
                    <a:pt x="4013" y="3125"/>
                  </a:lnTo>
                  <a:cubicBezTo>
                    <a:pt x="4084" y="3066"/>
                    <a:pt x="4132" y="2983"/>
                    <a:pt x="4144" y="2887"/>
                  </a:cubicBezTo>
                  <a:lnTo>
                    <a:pt x="4334" y="1709"/>
                  </a:lnTo>
                  <a:lnTo>
                    <a:pt x="5513" y="1709"/>
                  </a:lnTo>
                  <a:cubicBezTo>
                    <a:pt x="5537" y="1715"/>
                    <a:pt x="5562" y="1718"/>
                    <a:pt x="5586" y="1718"/>
                  </a:cubicBezTo>
                  <a:cubicBezTo>
                    <a:pt x="5656" y="1718"/>
                    <a:pt x="5722" y="1693"/>
                    <a:pt x="5775" y="1649"/>
                  </a:cubicBezTo>
                  <a:lnTo>
                    <a:pt x="6668" y="899"/>
                  </a:lnTo>
                  <a:close/>
                  <a:moveTo>
                    <a:pt x="4203" y="10841"/>
                  </a:moveTo>
                  <a:lnTo>
                    <a:pt x="4203" y="12531"/>
                  </a:lnTo>
                  <a:lnTo>
                    <a:pt x="798" y="12531"/>
                  </a:lnTo>
                  <a:lnTo>
                    <a:pt x="798" y="10841"/>
                  </a:lnTo>
                  <a:close/>
                  <a:moveTo>
                    <a:pt x="8370" y="6840"/>
                  </a:moveTo>
                  <a:lnTo>
                    <a:pt x="8370" y="12531"/>
                  </a:lnTo>
                  <a:lnTo>
                    <a:pt x="4965" y="12531"/>
                  </a:lnTo>
                  <a:lnTo>
                    <a:pt x="4965" y="6840"/>
                  </a:lnTo>
                  <a:close/>
                  <a:moveTo>
                    <a:pt x="12549" y="9674"/>
                  </a:moveTo>
                  <a:lnTo>
                    <a:pt x="12549" y="12531"/>
                  </a:lnTo>
                  <a:lnTo>
                    <a:pt x="9144" y="12531"/>
                  </a:lnTo>
                  <a:lnTo>
                    <a:pt x="9144" y="9674"/>
                  </a:lnTo>
                  <a:close/>
                  <a:moveTo>
                    <a:pt x="6660" y="0"/>
                  </a:moveTo>
                  <a:cubicBezTo>
                    <a:pt x="6573" y="0"/>
                    <a:pt x="6483" y="30"/>
                    <a:pt x="6406" y="89"/>
                  </a:cubicBezTo>
                  <a:lnTo>
                    <a:pt x="5370" y="958"/>
                  </a:lnTo>
                  <a:lnTo>
                    <a:pt x="4001" y="958"/>
                  </a:lnTo>
                  <a:cubicBezTo>
                    <a:pt x="3993" y="958"/>
                    <a:pt x="3985" y="958"/>
                    <a:pt x="3977" y="958"/>
                  </a:cubicBezTo>
                  <a:cubicBezTo>
                    <a:pt x="3795" y="958"/>
                    <a:pt x="3631" y="1086"/>
                    <a:pt x="3608" y="1268"/>
                  </a:cubicBezTo>
                  <a:lnTo>
                    <a:pt x="3382" y="2613"/>
                  </a:lnTo>
                  <a:lnTo>
                    <a:pt x="2322" y="3483"/>
                  </a:lnTo>
                  <a:cubicBezTo>
                    <a:pt x="2179" y="3614"/>
                    <a:pt x="2143" y="3816"/>
                    <a:pt x="2239" y="3983"/>
                  </a:cubicBezTo>
                  <a:lnTo>
                    <a:pt x="2941" y="5161"/>
                  </a:lnTo>
                  <a:lnTo>
                    <a:pt x="2679" y="6507"/>
                  </a:lnTo>
                  <a:cubicBezTo>
                    <a:pt x="2643" y="6697"/>
                    <a:pt x="2751" y="6876"/>
                    <a:pt x="2941" y="6947"/>
                  </a:cubicBezTo>
                  <a:lnTo>
                    <a:pt x="4191" y="7376"/>
                  </a:lnTo>
                  <a:lnTo>
                    <a:pt x="4191" y="10055"/>
                  </a:lnTo>
                  <a:lnTo>
                    <a:pt x="393" y="10055"/>
                  </a:lnTo>
                  <a:cubicBezTo>
                    <a:pt x="179" y="10055"/>
                    <a:pt x="0" y="10233"/>
                    <a:pt x="0" y="10448"/>
                  </a:cubicBezTo>
                  <a:lnTo>
                    <a:pt x="0" y="12924"/>
                  </a:lnTo>
                  <a:cubicBezTo>
                    <a:pt x="0" y="13139"/>
                    <a:pt x="179" y="13317"/>
                    <a:pt x="393" y="13317"/>
                  </a:cubicBezTo>
                  <a:lnTo>
                    <a:pt x="12907" y="13317"/>
                  </a:lnTo>
                  <a:cubicBezTo>
                    <a:pt x="13121" y="13317"/>
                    <a:pt x="13300" y="13139"/>
                    <a:pt x="13300" y="12924"/>
                  </a:cubicBezTo>
                  <a:lnTo>
                    <a:pt x="13300" y="9281"/>
                  </a:lnTo>
                  <a:cubicBezTo>
                    <a:pt x="13300" y="9067"/>
                    <a:pt x="13121" y="8888"/>
                    <a:pt x="12907" y="8888"/>
                  </a:cubicBezTo>
                  <a:lnTo>
                    <a:pt x="9144" y="8888"/>
                  </a:lnTo>
                  <a:lnTo>
                    <a:pt x="9144" y="7376"/>
                  </a:lnTo>
                  <a:lnTo>
                    <a:pt x="10383" y="6947"/>
                  </a:lnTo>
                  <a:cubicBezTo>
                    <a:pt x="10561" y="6876"/>
                    <a:pt x="10680" y="6697"/>
                    <a:pt x="10633" y="6507"/>
                  </a:cubicBezTo>
                  <a:lnTo>
                    <a:pt x="10383" y="5161"/>
                  </a:lnTo>
                  <a:lnTo>
                    <a:pt x="11085" y="3983"/>
                  </a:lnTo>
                  <a:cubicBezTo>
                    <a:pt x="11180" y="3816"/>
                    <a:pt x="11145" y="3614"/>
                    <a:pt x="10990" y="3483"/>
                  </a:cubicBezTo>
                  <a:lnTo>
                    <a:pt x="9930" y="2613"/>
                  </a:lnTo>
                  <a:lnTo>
                    <a:pt x="9716" y="1268"/>
                  </a:lnTo>
                  <a:cubicBezTo>
                    <a:pt x="9680" y="1078"/>
                    <a:pt x="9513" y="935"/>
                    <a:pt x="9323" y="935"/>
                  </a:cubicBezTo>
                  <a:lnTo>
                    <a:pt x="7954" y="935"/>
                  </a:lnTo>
                  <a:lnTo>
                    <a:pt x="6906" y="89"/>
                  </a:lnTo>
                  <a:cubicBezTo>
                    <a:pt x="6834" y="30"/>
                    <a:pt x="6748" y="0"/>
                    <a:pt x="6660"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315" name="Google Shape;2315;p93"/>
            <p:cNvSpPr/>
            <p:nvPr/>
          </p:nvSpPr>
          <p:spPr>
            <a:xfrm>
              <a:off x="5627062" y="2583519"/>
              <a:ext cx="40573" cy="80067"/>
            </a:xfrm>
            <a:custGeom>
              <a:rect b="b" l="l" r="r" t="t"/>
              <a:pathLst>
                <a:path extrusionOk="0" h="2820" w="1429">
                  <a:moveTo>
                    <a:pt x="488" y="1"/>
                  </a:moveTo>
                  <a:cubicBezTo>
                    <a:pt x="0" y="37"/>
                    <a:pt x="0" y="751"/>
                    <a:pt x="488" y="787"/>
                  </a:cubicBezTo>
                  <a:lnTo>
                    <a:pt x="643" y="787"/>
                  </a:lnTo>
                  <a:lnTo>
                    <a:pt x="643" y="2453"/>
                  </a:lnTo>
                  <a:cubicBezTo>
                    <a:pt x="655" y="2698"/>
                    <a:pt x="842" y="2820"/>
                    <a:pt x="1031" y="2820"/>
                  </a:cubicBezTo>
                  <a:cubicBezTo>
                    <a:pt x="1220" y="2820"/>
                    <a:pt x="1411" y="2698"/>
                    <a:pt x="1429" y="2453"/>
                  </a:cubicBezTo>
                  <a:lnTo>
                    <a:pt x="1429" y="394"/>
                  </a:lnTo>
                  <a:cubicBezTo>
                    <a:pt x="1429" y="179"/>
                    <a:pt x="1250" y="1"/>
                    <a:pt x="1036"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grpSp>
      <p:grpSp>
        <p:nvGrpSpPr>
          <p:cNvPr id="2316" name="Google Shape;2316;p93"/>
          <p:cNvGrpSpPr/>
          <p:nvPr/>
        </p:nvGrpSpPr>
        <p:grpSpPr>
          <a:xfrm>
            <a:off x="9494243" y="5021043"/>
            <a:ext cx="756603" cy="683578"/>
            <a:chOff x="4747122" y="2510521"/>
            <a:chExt cx="378302" cy="341789"/>
          </a:xfrm>
        </p:grpSpPr>
        <p:sp>
          <p:nvSpPr>
            <p:cNvPr id="2317" name="Google Shape;2317;p93"/>
            <p:cNvSpPr/>
            <p:nvPr/>
          </p:nvSpPr>
          <p:spPr>
            <a:xfrm>
              <a:off x="4747122" y="2510521"/>
              <a:ext cx="378302" cy="341789"/>
            </a:xfrm>
            <a:custGeom>
              <a:rect b="b" l="l" r="r" t="t"/>
              <a:pathLst>
                <a:path extrusionOk="0" h="12038" w="13324">
                  <a:moveTo>
                    <a:pt x="7061" y="798"/>
                  </a:moveTo>
                  <a:cubicBezTo>
                    <a:pt x="8668" y="976"/>
                    <a:pt x="9930" y="2238"/>
                    <a:pt x="10120" y="3846"/>
                  </a:cubicBezTo>
                  <a:lnTo>
                    <a:pt x="9930" y="3846"/>
                  </a:lnTo>
                  <a:cubicBezTo>
                    <a:pt x="9418" y="3846"/>
                    <a:pt x="9418" y="4632"/>
                    <a:pt x="9930" y="4632"/>
                  </a:cubicBezTo>
                  <a:lnTo>
                    <a:pt x="10120" y="4632"/>
                  </a:lnTo>
                  <a:cubicBezTo>
                    <a:pt x="9942" y="6239"/>
                    <a:pt x="8668" y="7501"/>
                    <a:pt x="7061" y="7691"/>
                  </a:cubicBezTo>
                  <a:lnTo>
                    <a:pt x="7061" y="7501"/>
                  </a:lnTo>
                  <a:cubicBezTo>
                    <a:pt x="7049" y="7257"/>
                    <a:pt x="6861" y="7135"/>
                    <a:pt x="6674" y="7135"/>
                  </a:cubicBezTo>
                  <a:cubicBezTo>
                    <a:pt x="6486" y="7135"/>
                    <a:pt x="6299" y="7257"/>
                    <a:pt x="6287" y="7501"/>
                  </a:cubicBezTo>
                  <a:lnTo>
                    <a:pt x="6287" y="7691"/>
                  </a:lnTo>
                  <a:cubicBezTo>
                    <a:pt x="4679" y="7501"/>
                    <a:pt x="3405" y="6239"/>
                    <a:pt x="3227" y="4643"/>
                  </a:cubicBezTo>
                  <a:lnTo>
                    <a:pt x="3405" y="4643"/>
                  </a:lnTo>
                  <a:cubicBezTo>
                    <a:pt x="3929" y="4643"/>
                    <a:pt x="3929" y="3858"/>
                    <a:pt x="3405" y="3858"/>
                  </a:cubicBezTo>
                  <a:lnTo>
                    <a:pt x="3227" y="3858"/>
                  </a:lnTo>
                  <a:cubicBezTo>
                    <a:pt x="3322" y="2965"/>
                    <a:pt x="3763" y="2155"/>
                    <a:pt x="4453" y="1584"/>
                  </a:cubicBezTo>
                  <a:cubicBezTo>
                    <a:pt x="4477" y="1560"/>
                    <a:pt x="4513" y="1536"/>
                    <a:pt x="4536" y="1512"/>
                  </a:cubicBezTo>
                  <a:cubicBezTo>
                    <a:pt x="5036" y="1119"/>
                    <a:pt x="5644" y="869"/>
                    <a:pt x="6275" y="798"/>
                  </a:cubicBezTo>
                  <a:lnTo>
                    <a:pt x="6275" y="988"/>
                  </a:lnTo>
                  <a:cubicBezTo>
                    <a:pt x="6293" y="1232"/>
                    <a:pt x="6480" y="1354"/>
                    <a:pt x="6668" y="1354"/>
                  </a:cubicBezTo>
                  <a:cubicBezTo>
                    <a:pt x="6855" y="1354"/>
                    <a:pt x="7043" y="1232"/>
                    <a:pt x="7061" y="988"/>
                  </a:cubicBezTo>
                  <a:lnTo>
                    <a:pt x="7061" y="798"/>
                  </a:lnTo>
                  <a:close/>
                  <a:moveTo>
                    <a:pt x="12561" y="1643"/>
                  </a:moveTo>
                  <a:lnTo>
                    <a:pt x="12561" y="9835"/>
                  </a:lnTo>
                  <a:lnTo>
                    <a:pt x="798" y="9835"/>
                  </a:lnTo>
                  <a:lnTo>
                    <a:pt x="798" y="1643"/>
                  </a:lnTo>
                  <a:lnTo>
                    <a:pt x="3322" y="1643"/>
                  </a:lnTo>
                  <a:cubicBezTo>
                    <a:pt x="1158" y="4366"/>
                    <a:pt x="3150" y="8489"/>
                    <a:pt x="6664" y="8489"/>
                  </a:cubicBezTo>
                  <a:cubicBezTo>
                    <a:pt x="6669" y="8489"/>
                    <a:pt x="6674" y="8489"/>
                    <a:pt x="6680" y="8489"/>
                  </a:cubicBezTo>
                  <a:cubicBezTo>
                    <a:pt x="6685" y="8489"/>
                    <a:pt x="6690" y="8489"/>
                    <a:pt x="6695" y="8489"/>
                  </a:cubicBezTo>
                  <a:cubicBezTo>
                    <a:pt x="10198" y="8489"/>
                    <a:pt x="12189" y="4366"/>
                    <a:pt x="10025" y="1643"/>
                  </a:cubicBezTo>
                  <a:close/>
                  <a:moveTo>
                    <a:pt x="4489" y="10620"/>
                  </a:moveTo>
                  <a:lnTo>
                    <a:pt x="4489" y="11085"/>
                  </a:lnTo>
                  <a:cubicBezTo>
                    <a:pt x="4489" y="11132"/>
                    <a:pt x="4489" y="11192"/>
                    <a:pt x="4501" y="11240"/>
                  </a:cubicBezTo>
                  <a:lnTo>
                    <a:pt x="1226" y="11240"/>
                  </a:lnTo>
                  <a:cubicBezTo>
                    <a:pt x="988" y="11240"/>
                    <a:pt x="786" y="11049"/>
                    <a:pt x="786" y="10811"/>
                  </a:cubicBezTo>
                  <a:lnTo>
                    <a:pt x="786" y="10620"/>
                  </a:lnTo>
                  <a:close/>
                  <a:moveTo>
                    <a:pt x="8084" y="10620"/>
                  </a:moveTo>
                  <a:lnTo>
                    <a:pt x="8073" y="11085"/>
                  </a:lnTo>
                  <a:cubicBezTo>
                    <a:pt x="8073" y="11168"/>
                    <a:pt x="8013" y="11228"/>
                    <a:pt x="7942" y="11240"/>
                  </a:cubicBezTo>
                  <a:lnTo>
                    <a:pt x="5406" y="11240"/>
                  </a:lnTo>
                  <a:cubicBezTo>
                    <a:pt x="5334" y="11228"/>
                    <a:pt x="5275" y="11168"/>
                    <a:pt x="5275" y="11085"/>
                  </a:cubicBezTo>
                  <a:lnTo>
                    <a:pt x="5275" y="10620"/>
                  </a:lnTo>
                  <a:close/>
                  <a:moveTo>
                    <a:pt x="12549" y="10620"/>
                  </a:moveTo>
                  <a:lnTo>
                    <a:pt x="12549" y="10811"/>
                  </a:lnTo>
                  <a:cubicBezTo>
                    <a:pt x="12549" y="11049"/>
                    <a:pt x="12359" y="11240"/>
                    <a:pt x="12121" y="11240"/>
                  </a:cubicBezTo>
                  <a:lnTo>
                    <a:pt x="8846" y="11240"/>
                  </a:lnTo>
                  <a:cubicBezTo>
                    <a:pt x="8858" y="11192"/>
                    <a:pt x="8858" y="11144"/>
                    <a:pt x="8858" y="11097"/>
                  </a:cubicBezTo>
                  <a:lnTo>
                    <a:pt x="8858" y="10620"/>
                  </a:lnTo>
                  <a:close/>
                  <a:moveTo>
                    <a:pt x="6663" y="0"/>
                  </a:moveTo>
                  <a:cubicBezTo>
                    <a:pt x="5742" y="0"/>
                    <a:pt x="4822" y="286"/>
                    <a:pt x="4108" y="857"/>
                  </a:cubicBezTo>
                  <a:lnTo>
                    <a:pt x="393" y="857"/>
                  </a:lnTo>
                  <a:cubicBezTo>
                    <a:pt x="179" y="857"/>
                    <a:pt x="0" y="1036"/>
                    <a:pt x="0" y="1250"/>
                  </a:cubicBezTo>
                  <a:lnTo>
                    <a:pt x="0" y="10823"/>
                  </a:lnTo>
                  <a:cubicBezTo>
                    <a:pt x="12" y="11490"/>
                    <a:pt x="548" y="12037"/>
                    <a:pt x="1215" y="12037"/>
                  </a:cubicBezTo>
                  <a:lnTo>
                    <a:pt x="12121" y="12037"/>
                  </a:lnTo>
                  <a:cubicBezTo>
                    <a:pt x="12787" y="12037"/>
                    <a:pt x="13323" y="11490"/>
                    <a:pt x="13323" y="10823"/>
                  </a:cubicBezTo>
                  <a:lnTo>
                    <a:pt x="13323" y="1250"/>
                  </a:lnTo>
                  <a:cubicBezTo>
                    <a:pt x="13323" y="1036"/>
                    <a:pt x="13157" y="857"/>
                    <a:pt x="12942" y="857"/>
                  </a:cubicBezTo>
                  <a:lnTo>
                    <a:pt x="9227" y="857"/>
                  </a:lnTo>
                  <a:cubicBezTo>
                    <a:pt x="8507" y="286"/>
                    <a:pt x="7584" y="0"/>
                    <a:pt x="6663"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318" name="Google Shape;2318;p93"/>
            <p:cNvSpPr/>
            <p:nvPr/>
          </p:nvSpPr>
          <p:spPr>
            <a:xfrm>
              <a:off x="4886387" y="2580821"/>
              <a:ext cx="82168" cy="100424"/>
            </a:xfrm>
            <a:custGeom>
              <a:rect b="b" l="l" r="r" t="t"/>
              <a:pathLst>
                <a:path extrusionOk="0" h="3537" w="2894">
                  <a:moveTo>
                    <a:pt x="2382" y="1"/>
                  </a:moveTo>
                  <a:cubicBezTo>
                    <a:pt x="1560" y="1"/>
                    <a:pt x="846" y="572"/>
                    <a:pt x="655" y="1382"/>
                  </a:cubicBezTo>
                  <a:lnTo>
                    <a:pt x="524" y="1382"/>
                  </a:lnTo>
                  <a:cubicBezTo>
                    <a:pt x="1" y="1382"/>
                    <a:pt x="1" y="2156"/>
                    <a:pt x="524" y="2156"/>
                  </a:cubicBezTo>
                  <a:lnTo>
                    <a:pt x="524" y="2167"/>
                  </a:lnTo>
                  <a:lnTo>
                    <a:pt x="655" y="2167"/>
                  </a:lnTo>
                  <a:cubicBezTo>
                    <a:pt x="846" y="2965"/>
                    <a:pt x="1548" y="3525"/>
                    <a:pt x="2370" y="3537"/>
                  </a:cubicBezTo>
                  <a:cubicBezTo>
                    <a:pt x="2572" y="3537"/>
                    <a:pt x="2751" y="3382"/>
                    <a:pt x="2763" y="3180"/>
                  </a:cubicBezTo>
                  <a:cubicBezTo>
                    <a:pt x="2787" y="2953"/>
                    <a:pt x="2608" y="2751"/>
                    <a:pt x="2382" y="2751"/>
                  </a:cubicBezTo>
                  <a:cubicBezTo>
                    <a:pt x="1989" y="2751"/>
                    <a:pt x="1632" y="2525"/>
                    <a:pt x="1477" y="2156"/>
                  </a:cubicBezTo>
                  <a:lnTo>
                    <a:pt x="2382" y="2156"/>
                  </a:lnTo>
                  <a:cubicBezTo>
                    <a:pt x="2894" y="2156"/>
                    <a:pt x="2894" y="1382"/>
                    <a:pt x="2382" y="1382"/>
                  </a:cubicBezTo>
                  <a:lnTo>
                    <a:pt x="1477" y="1382"/>
                  </a:lnTo>
                  <a:cubicBezTo>
                    <a:pt x="1632" y="1024"/>
                    <a:pt x="1977" y="786"/>
                    <a:pt x="2370" y="786"/>
                  </a:cubicBezTo>
                  <a:cubicBezTo>
                    <a:pt x="2572" y="786"/>
                    <a:pt x="2739" y="643"/>
                    <a:pt x="2763" y="453"/>
                  </a:cubicBezTo>
                  <a:cubicBezTo>
                    <a:pt x="2798" y="215"/>
                    <a:pt x="2620" y="1"/>
                    <a:pt x="2382"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grpSp>
      <p:grpSp>
        <p:nvGrpSpPr>
          <p:cNvPr id="2319" name="Google Shape;2319;p93"/>
          <p:cNvGrpSpPr/>
          <p:nvPr/>
        </p:nvGrpSpPr>
        <p:grpSpPr>
          <a:xfrm>
            <a:off x="8061558" y="5020872"/>
            <a:ext cx="755922" cy="758080"/>
            <a:chOff x="4030779" y="2510436"/>
            <a:chExt cx="377961" cy="379040"/>
          </a:xfrm>
        </p:grpSpPr>
        <p:sp>
          <p:nvSpPr>
            <p:cNvPr id="2320" name="Google Shape;2320;p93"/>
            <p:cNvSpPr/>
            <p:nvPr/>
          </p:nvSpPr>
          <p:spPr>
            <a:xfrm>
              <a:off x="4030779" y="2510436"/>
              <a:ext cx="377961" cy="379040"/>
            </a:xfrm>
            <a:custGeom>
              <a:rect b="b" l="l" r="r" t="t"/>
              <a:pathLst>
                <a:path extrusionOk="0" h="13350" w="13312">
                  <a:moveTo>
                    <a:pt x="12538" y="1718"/>
                  </a:moveTo>
                  <a:lnTo>
                    <a:pt x="12538" y="2634"/>
                  </a:lnTo>
                  <a:lnTo>
                    <a:pt x="775" y="2634"/>
                  </a:lnTo>
                  <a:lnTo>
                    <a:pt x="775" y="1718"/>
                  </a:lnTo>
                  <a:close/>
                  <a:moveTo>
                    <a:pt x="11728" y="3432"/>
                  </a:moveTo>
                  <a:lnTo>
                    <a:pt x="11728" y="8611"/>
                  </a:lnTo>
                  <a:lnTo>
                    <a:pt x="1584" y="8611"/>
                  </a:lnTo>
                  <a:lnTo>
                    <a:pt x="1584" y="3432"/>
                  </a:lnTo>
                  <a:close/>
                  <a:moveTo>
                    <a:pt x="8930" y="9409"/>
                  </a:moveTo>
                  <a:lnTo>
                    <a:pt x="9133" y="10957"/>
                  </a:lnTo>
                  <a:lnTo>
                    <a:pt x="4180" y="10957"/>
                  </a:lnTo>
                  <a:lnTo>
                    <a:pt x="4382" y="9409"/>
                  </a:lnTo>
                  <a:close/>
                  <a:moveTo>
                    <a:pt x="2311" y="0"/>
                  </a:moveTo>
                  <a:cubicBezTo>
                    <a:pt x="2114" y="0"/>
                    <a:pt x="1918" y="128"/>
                    <a:pt x="1918" y="384"/>
                  </a:cubicBezTo>
                  <a:lnTo>
                    <a:pt x="1918" y="944"/>
                  </a:lnTo>
                  <a:lnTo>
                    <a:pt x="394" y="944"/>
                  </a:lnTo>
                  <a:cubicBezTo>
                    <a:pt x="167" y="944"/>
                    <a:pt x="1" y="1110"/>
                    <a:pt x="1" y="1325"/>
                  </a:cubicBezTo>
                  <a:lnTo>
                    <a:pt x="1" y="3027"/>
                  </a:lnTo>
                  <a:cubicBezTo>
                    <a:pt x="1" y="3242"/>
                    <a:pt x="167" y="3408"/>
                    <a:pt x="394" y="3408"/>
                  </a:cubicBezTo>
                  <a:lnTo>
                    <a:pt x="799" y="3408"/>
                  </a:lnTo>
                  <a:lnTo>
                    <a:pt x="799" y="9004"/>
                  </a:lnTo>
                  <a:cubicBezTo>
                    <a:pt x="799" y="9230"/>
                    <a:pt x="977" y="9409"/>
                    <a:pt x="1191" y="9409"/>
                  </a:cubicBezTo>
                  <a:lnTo>
                    <a:pt x="3608" y="9409"/>
                  </a:lnTo>
                  <a:lnTo>
                    <a:pt x="3406" y="10969"/>
                  </a:lnTo>
                  <a:lnTo>
                    <a:pt x="2584" y="10969"/>
                  </a:lnTo>
                  <a:cubicBezTo>
                    <a:pt x="2072" y="10969"/>
                    <a:pt x="2072" y="11743"/>
                    <a:pt x="2584" y="11743"/>
                  </a:cubicBezTo>
                  <a:lnTo>
                    <a:pt x="3287" y="11743"/>
                  </a:lnTo>
                  <a:lnTo>
                    <a:pt x="3144" y="12909"/>
                  </a:lnTo>
                  <a:cubicBezTo>
                    <a:pt x="3105" y="13190"/>
                    <a:pt x="3320" y="13349"/>
                    <a:pt x="3534" y="13349"/>
                  </a:cubicBezTo>
                  <a:cubicBezTo>
                    <a:pt x="3710" y="13349"/>
                    <a:pt x="3886" y="13241"/>
                    <a:pt x="3918" y="13005"/>
                  </a:cubicBezTo>
                  <a:lnTo>
                    <a:pt x="4085" y="11743"/>
                  </a:lnTo>
                  <a:lnTo>
                    <a:pt x="9228" y="11743"/>
                  </a:lnTo>
                  <a:lnTo>
                    <a:pt x="9395" y="13005"/>
                  </a:lnTo>
                  <a:cubicBezTo>
                    <a:pt x="9422" y="13241"/>
                    <a:pt x="9597" y="13349"/>
                    <a:pt x="9774" y="13349"/>
                  </a:cubicBezTo>
                  <a:cubicBezTo>
                    <a:pt x="9989" y="13349"/>
                    <a:pt x="10208" y="13190"/>
                    <a:pt x="10169" y="12909"/>
                  </a:cubicBezTo>
                  <a:lnTo>
                    <a:pt x="10026" y="11743"/>
                  </a:lnTo>
                  <a:lnTo>
                    <a:pt x="10728" y="11743"/>
                  </a:lnTo>
                  <a:cubicBezTo>
                    <a:pt x="11252" y="11743"/>
                    <a:pt x="11252" y="10969"/>
                    <a:pt x="10728" y="10969"/>
                  </a:cubicBezTo>
                  <a:lnTo>
                    <a:pt x="9907" y="10969"/>
                  </a:lnTo>
                  <a:lnTo>
                    <a:pt x="9704" y="9409"/>
                  </a:lnTo>
                  <a:lnTo>
                    <a:pt x="12121" y="9409"/>
                  </a:lnTo>
                  <a:cubicBezTo>
                    <a:pt x="12336" y="9409"/>
                    <a:pt x="12514" y="9230"/>
                    <a:pt x="12514" y="9016"/>
                  </a:cubicBezTo>
                  <a:lnTo>
                    <a:pt x="12514" y="3408"/>
                  </a:lnTo>
                  <a:lnTo>
                    <a:pt x="12931" y="3408"/>
                  </a:lnTo>
                  <a:cubicBezTo>
                    <a:pt x="13145" y="3408"/>
                    <a:pt x="13312" y="3242"/>
                    <a:pt x="13312" y="3027"/>
                  </a:cubicBezTo>
                  <a:lnTo>
                    <a:pt x="13312" y="1325"/>
                  </a:lnTo>
                  <a:cubicBezTo>
                    <a:pt x="13312" y="1110"/>
                    <a:pt x="13145" y="944"/>
                    <a:pt x="12931" y="944"/>
                  </a:cubicBezTo>
                  <a:lnTo>
                    <a:pt x="11395" y="944"/>
                  </a:lnTo>
                  <a:lnTo>
                    <a:pt x="11395" y="384"/>
                  </a:lnTo>
                  <a:cubicBezTo>
                    <a:pt x="11395" y="128"/>
                    <a:pt x="11199" y="0"/>
                    <a:pt x="11002" y="0"/>
                  </a:cubicBezTo>
                  <a:cubicBezTo>
                    <a:pt x="10806" y="0"/>
                    <a:pt x="10609" y="128"/>
                    <a:pt x="10609" y="384"/>
                  </a:cubicBezTo>
                  <a:lnTo>
                    <a:pt x="10609" y="944"/>
                  </a:lnTo>
                  <a:lnTo>
                    <a:pt x="2704" y="944"/>
                  </a:lnTo>
                  <a:lnTo>
                    <a:pt x="2704" y="384"/>
                  </a:lnTo>
                  <a:cubicBezTo>
                    <a:pt x="2704" y="128"/>
                    <a:pt x="2507" y="0"/>
                    <a:pt x="2311"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321" name="Google Shape;2321;p93"/>
            <p:cNvSpPr/>
            <p:nvPr/>
          </p:nvSpPr>
          <p:spPr>
            <a:xfrm>
              <a:off x="4188670" y="2630167"/>
              <a:ext cx="148748" cy="101106"/>
            </a:xfrm>
            <a:custGeom>
              <a:rect b="b" l="l" r="r" t="t"/>
              <a:pathLst>
                <a:path extrusionOk="0" h="3561" w="5239">
                  <a:moveTo>
                    <a:pt x="4846" y="1"/>
                  </a:moveTo>
                  <a:cubicBezTo>
                    <a:pt x="4649" y="1"/>
                    <a:pt x="4453" y="132"/>
                    <a:pt x="4453" y="394"/>
                  </a:cubicBezTo>
                  <a:lnTo>
                    <a:pt x="4453" y="2787"/>
                  </a:lnTo>
                  <a:lnTo>
                    <a:pt x="3750" y="2787"/>
                  </a:lnTo>
                  <a:lnTo>
                    <a:pt x="3750" y="1203"/>
                  </a:lnTo>
                  <a:cubicBezTo>
                    <a:pt x="3733" y="959"/>
                    <a:pt x="3542" y="837"/>
                    <a:pt x="3353" y="837"/>
                  </a:cubicBezTo>
                  <a:cubicBezTo>
                    <a:pt x="3164" y="837"/>
                    <a:pt x="2977" y="959"/>
                    <a:pt x="2965" y="1203"/>
                  </a:cubicBezTo>
                  <a:lnTo>
                    <a:pt x="2965" y="2787"/>
                  </a:lnTo>
                  <a:lnTo>
                    <a:pt x="2262" y="2787"/>
                  </a:lnTo>
                  <a:lnTo>
                    <a:pt x="2262" y="2001"/>
                  </a:lnTo>
                  <a:cubicBezTo>
                    <a:pt x="2262" y="1739"/>
                    <a:pt x="2066" y="1608"/>
                    <a:pt x="1869" y="1608"/>
                  </a:cubicBezTo>
                  <a:cubicBezTo>
                    <a:pt x="1673" y="1608"/>
                    <a:pt x="1476" y="1739"/>
                    <a:pt x="1476" y="2001"/>
                  </a:cubicBezTo>
                  <a:lnTo>
                    <a:pt x="1476" y="2787"/>
                  </a:lnTo>
                  <a:lnTo>
                    <a:pt x="774" y="2787"/>
                  </a:lnTo>
                  <a:lnTo>
                    <a:pt x="774" y="394"/>
                  </a:lnTo>
                  <a:cubicBezTo>
                    <a:pt x="762" y="150"/>
                    <a:pt x="574" y="28"/>
                    <a:pt x="387" y="28"/>
                  </a:cubicBezTo>
                  <a:cubicBezTo>
                    <a:pt x="199" y="28"/>
                    <a:pt x="12" y="150"/>
                    <a:pt x="0" y="394"/>
                  </a:cubicBezTo>
                  <a:lnTo>
                    <a:pt x="0" y="3180"/>
                  </a:lnTo>
                  <a:cubicBezTo>
                    <a:pt x="0" y="3394"/>
                    <a:pt x="167" y="3561"/>
                    <a:pt x="393" y="3561"/>
                  </a:cubicBezTo>
                  <a:lnTo>
                    <a:pt x="4846" y="3561"/>
                  </a:lnTo>
                  <a:cubicBezTo>
                    <a:pt x="5060" y="3561"/>
                    <a:pt x="5239" y="3394"/>
                    <a:pt x="5239" y="3180"/>
                  </a:cubicBezTo>
                  <a:lnTo>
                    <a:pt x="5239" y="394"/>
                  </a:lnTo>
                  <a:cubicBezTo>
                    <a:pt x="5239" y="132"/>
                    <a:pt x="5042" y="1"/>
                    <a:pt x="4846"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322" name="Google Shape;2322;p93"/>
            <p:cNvSpPr/>
            <p:nvPr/>
          </p:nvSpPr>
          <p:spPr>
            <a:xfrm>
              <a:off x="4090971" y="2709269"/>
              <a:ext cx="73026" cy="22004"/>
            </a:xfrm>
            <a:custGeom>
              <a:rect b="b" l="l" r="r" t="t"/>
              <a:pathLst>
                <a:path extrusionOk="0" h="775" w="2572">
                  <a:moveTo>
                    <a:pt x="488" y="1"/>
                  </a:moveTo>
                  <a:cubicBezTo>
                    <a:pt x="0" y="25"/>
                    <a:pt x="0" y="751"/>
                    <a:pt x="488" y="775"/>
                  </a:cubicBezTo>
                  <a:lnTo>
                    <a:pt x="2084" y="775"/>
                  </a:lnTo>
                  <a:cubicBezTo>
                    <a:pt x="2572" y="751"/>
                    <a:pt x="2572" y="25"/>
                    <a:pt x="2084"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323" name="Google Shape;2323;p93"/>
            <p:cNvSpPr/>
            <p:nvPr/>
          </p:nvSpPr>
          <p:spPr>
            <a:xfrm>
              <a:off x="4089949" y="2667021"/>
              <a:ext cx="74729" cy="22345"/>
            </a:xfrm>
            <a:custGeom>
              <a:rect b="b" l="l" r="r" t="t"/>
              <a:pathLst>
                <a:path extrusionOk="0" h="787" w="2632">
                  <a:moveTo>
                    <a:pt x="524" y="1"/>
                  </a:moveTo>
                  <a:cubicBezTo>
                    <a:pt x="0" y="1"/>
                    <a:pt x="0" y="786"/>
                    <a:pt x="524" y="786"/>
                  </a:cubicBezTo>
                  <a:lnTo>
                    <a:pt x="2120" y="786"/>
                  </a:lnTo>
                  <a:cubicBezTo>
                    <a:pt x="2632" y="786"/>
                    <a:pt x="2632" y="1"/>
                    <a:pt x="2120"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grpSp>
      <p:sp>
        <p:nvSpPr>
          <p:cNvPr id="2324" name="Google Shape;2324;p93"/>
          <p:cNvSpPr/>
          <p:nvPr/>
        </p:nvSpPr>
        <p:spPr>
          <a:xfrm>
            <a:off x="2295155" y="5021384"/>
            <a:ext cx="791072" cy="756603"/>
          </a:xfrm>
          <a:custGeom>
            <a:rect b="b" l="l" r="r" t="t"/>
            <a:pathLst>
              <a:path extrusionOk="0" h="13324" w="13931">
                <a:moveTo>
                  <a:pt x="11502" y="1185"/>
                </a:moveTo>
                <a:lnTo>
                  <a:pt x="11657" y="1970"/>
                </a:lnTo>
                <a:cubicBezTo>
                  <a:pt x="11680" y="2125"/>
                  <a:pt x="11811" y="2256"/>
                  <a:pt x="11978" y="2280"/>
                </a:cubicBezTo>
                <a:lnTo>
                  <a:pt x="12704" y="2411"/>
                </a:lnTo>
                <a:lnTo>
                  <a:pt x="12145" y="2971"/>
                </a:lnTo>
                <a:lnTo>
                  <a:pt x="10966" y="2899"/>
                </a:lnTo>
                <a:lnTo>
                  <a:pt x="10859" y="1816"/>
                </a:lnTo>
                <a:lnTo>
                  <a:pt x="11502" y="1185"/>
                </a:lnTo>
                <a:close/>
                <a:moveTo>
                  <a:pt x="6494" y="6965"/>
                </a:moveTo>
                <a:cubicBezTo>
                  <a:pt x="6605" y="6965"/>
                  <a:pt x="6716" y="7007"/>
                  <a:pt x="6799" y="7090"/>
                </a:cubicBezTo>
                <a:cubicBezTo>
                  <a:pt x="7073" y="7364"/>
                  <a:pt x="6882" y="7840"/>
                  <a:pt x="6489" y="7840"/>
                </a:cubicBezTo>
                <a:cubicBezTo>
                  <a:pt x="6096" y="7840"/>
                  <a:pt x="5906" y="7364"/>
                  <a:pt x="6180" y="7090"/>
                </a:cubicBezTo>
                <a:cubicBezTo>
                  <a:pt x="6269" y="7007"/>
                  <a:pt x="6382" y="6965"/>
                  <a:pt x="6494" y="6965"/>
                </a:cubicBezTo>
                <a:close/>
                <a:moveTo>
                  <a:pt x="6510" y="5341"/>
                </a:moveTo>
                <a:cubicBezTo>
                  <a:pt x="6896" y="5341"/>
                  <a:pt x="7289" y="5452"/>
                  <a:pt x="7644" y="5697"/>
                </a:cubicBezTo>
                <a:lnTo>
                  <a:pt x="7025" y="6304"/>
                </a:lnTo>
                <a:cubicBezTo>
                  <a:pt x="6839" y="6216"/>
                  <a:pt x="6656" y="6177"/>
                  <a:pt x="6482" y="6177"/>
                </a:cubicBezTo>
                <a:cubicBezTo>
                  <a:pt x="5504" y="6177"/>
                  <a:pt x="4814" y="7418"/>
                  <a:pt x="5632" y="8257"/>
                </a:cubicBezTo>
                <a:cubicBezTo>
                  <a:pt x="5888" y="8516"/>
                  <a:pt x="6187" y="8626"/>
                  <a:pt x="6477" y="8626"/>
                </a:cubicBezTo>
                <a:cubicBezTo>
                  <a:pt x="7283" y="8626"/>
                  <a:pt x="8022" y="7774"/>
                  <a:pt x="7585" y="6864"/>
                </a:cubicBezTo>
                <a:lnTo>
                  <a:pt x="8192" y="6245"/>
                </a:lnTo>
                <a:cubicBezTo>
                  <a:pt x="8430" y="6590"/>
                  <a:pt x="8549" y="6995"/>
                  <a:pt x="8549" y="7400"/>
                </a:cubicBezTo>
                <a:cubicBezTo>
                  <a:pt x="8495" y="8769"/>
                  <a:pt x="7492" y="9454"/>
                  <a:pt x="6489" y="9454"/>
                </a:cubicBezTo>
                <a:cubicBezTo>
                  <a:pt x="5486" y="9454"/>
                  <a:pt x="4483" y="8769"/>
                  <a:pt x="4430" y="7400"/>
                </a:cubicBezTo>
                <a:cubicBezTo>
                  <a:pt x="4421" y="6200"/>
                  <a:pt x="5437" y="5341"/>
                  <a:pt x="6510" y="5341"/>
                </a:cubicBezTo>
                <a:close/>
                <a:moveTo>
                  <a:pt x="6533" y="3799"/>
                </a:moveTo>
                <a:cubicBezTo>
                  <a:pt x="7295" y="3799"/>
                  <a:pt x="8070" y="4044"/>
                  <a:pt x="8740" y="4590"/>
                </a:cubicBezTo>
                <a:lnTo>
                  <a:pt x="8204" y="5138"/>
                </a:lnTo>
                <a:cubicBezTo>
                  <a:pt x="7687" y="4738"/>
                  <a:pt x="7098" y="4558"/>
                  <a:pt x="6519" y="4558"/>
                </a:cubicBezTo>
                <a:cubicBezTo>
                  <a:pt x="5044" y="4558"/>
                  <a:pt x="3635" y="5724"/>
                  <a:pt x="3644" y="7400"/>
                </a:cubicBezTo>
                <a:cubicBezTo>
                  <a:pt x="3644" y="8971"/>
                  <a:pt x="4918" y="10245"/>
                  <a:pt x="6489" y="10245"/>
                </a:cubicBezTo>
                <a:cubicBezTo>
                  <a:pt x="6494" y="10245"/>
                  <a:pt x="6499" y="10245"/>
                  <a:pt x="6504" y="10245"/>
                </a:cubicBezTo>
                <a:cubicBezTo>
                  <a:pt x="8829" y="10245"/>
                  <a:pt x="10165" y="7515"/>
                  <a:pt x="8751" y="5685"/>
                </a:cubicBezTo>
                <a:lnTo>
                  <a:pt x="9299" y="5138"/>
                </a:lnTo>
                <a:lnTo>
                  <a:pt x="9299" y="5138"/>
                </a:lnTo>
                <a:cubicBezTo>
                  <a:pt x="11186" y="7452"/>
                  <a:pt x="9513" y="11007"/>
                  <a:pt x="6519" y="11007"/>
                </a:cubicBezTo>
                <a:cubicBezTo>
                  <a:pt x="6509" y="11007"/>
                  <a:pt x="6499" y="11007"/>
                  <a:pt x="6489" y="11007"/>
                </a:cubicBezTo>
                <a:cubicBezTo>
                  <a:pt x="4501" y="11007"/>
                  <a:pt x="2882" y="9400"/>
                  <a:pt x="2882" y="7400"/>
                </a:cubicBezTo>
                <a:cubicBezTo>
                  <a:pt x="2873" y="5269"/>
                  <a:pt x="4666" y="3799"/>
                  <a:pt x="6533" y="3799"/>
                </a:cubicBezTo>
                <a:close/>
                <a:moveTo>
                  <a:pt x="2322" y="11615"/>
                </a:moveTo>
                <a:cubicBezTo>
                  <a:pt x="2620" y="11912"/>
                  <a:pt x="2953" y="12174"/>
                  <a:pt x="3310" y="12400"/>
                </a:cubicBezTo>
                <a:lnTo>
                  <a:pt x="2965" y="12531"/>
                </a:lnTo>
                <a:lnTo>
                  <a:pt x="2322" y="12531"/>
                </a:lnTo>
                <a:lnTo>
                  <a:pt x="2322" y="11615"/>
                </a:lnTo>
                <a:close/>
                <a:moveTo>
                  <a:pt x="10656" y="11615"/>
                </a:moveTo>
                <a:lnTo>
                  <a:pt x="10656" y="12531"/>
                </a:lnTo>
                <a:lnTo>
                  <a:pt x="10014" y="12531"/>
                </a:lnTo>
                <a:lnTo>
                  <a:pt x="9668" y="12400"/>
                </a:lnTo>
                <a:cubicBezTo>
                  <a:pt x="10025" y="12174"/>
                  <a:pt x="10347" y="11912"/>
                  <a:pt x="10656" y="11615"/>
                </a:cubicBezTo>
                <a:close/>
                <a:moveTo>
                  <a:pt x="6549" y="2269"/>
                </a:moveTo>
                <a:cubicBezTo>
                  <a:pt x="7687" y="2269"/>
                  <a:pt x="8844" y="2652"/>
                  <a:pt x="9823" y="3506"/>
                </a:cubicBezTo>
                <a:lnTo>
                  <a:pt x="9299" y="4042"/>
                </a:lnTo>
                <a:cubicBezTo>
                  <a:pt x="8470" y="3337"/>
                  <a:pt x="7499" y="3020"/>
                  <a:pt x="6543" y="3020"/>
                </a:cubicBezTo>
                <a:cubicBezTo>
                  <a:pt x="4273" y="3020"/>
                  <a:pt x="2091" y="4806"/>
                  <a:pt x="2108" y="7412"/>
                </a:cubicBezTo>
                <a:cubicBezTo>
                  <a:pt x="2108" y="9829"/>
                  <a:pt x="4072" y="11793"/>
                  <a:pt x="6489" y="11793"/>
                </a:cubicBezTo>
                <a:cubicBezTo>
                  <a:pt x="6494" y="11793"/>
                  <a:pt x="6499" y="11793"/>
                  <a:pt x="6504" y="11793"/>
                </a:cubicBezTo>
                <a:cubicBezTo>
                  <a:pt x="10210" y="11793"/>
                  <a:pt x="12237" y="7384"/>
                  <a:pt x="9847" y="4590"/>
                </a:cubicBezTo>
                <a:lnTo>
                  <a:pt x="10383" y="4054"/>
                </a:lnTo>
                <a:lnTo>
                  <a:pt x="10383" y="4054"/>
                </a:lnTo>
                <a:cubicBezTo>
                  <a:pt x="13225" y="7313"/>
                  <a:pt x="10864" y="12543"/>
                  <a:pt x="6504" y="12543"/>
                </a:cubicBezTo>
                <a:cubicBezTo>
                  <a:pt x="6499" y="12543"/>
                  <a:pt x="6494" y="12543"/>
                  <a:pt x="6489" y="12543"/>
                </a:cubicBezTo>
                <a:lnTo>
                  <a:pt x="6489" y="12531"/>
                </a:lnTo>
                <a:cubicBezTo>
                  <a:pt x="3656" y="12531"/>
                  <a:pt x="1358" y="10233"/>
                  <a:pt x="1358" y="7400"/>
                </a:cubicBezTo>
                <a:cubicBezTo>
                  <a:pt x="1341" y="4350"/>
                  <a:pt x="3895" y="2269"/>
                  <a:pt x="6549" y="2269"/>
                </a:cubicBezTo>
                <a:close/>
                <a:moveTo>
                  <a:pt x="11746" y="1"/>
                </a:moveTo>
                <a:cubicBezTo>
                  <a:pt x="11646" y="1"/>
                  <a:pt x="11548" y="37"/>
                  <a:pt x="11478" y="113"/>
                </a:cubicBezTo>
                <a:lnTo>
                  <a:pt x="10180" y="1411"/>
                </a:lnTo>
                <a:cubicBezTo>
                  <a:pt x="10097" y="1482"/>
                  <a:pt x="10049" y="1601"/>
                  <a:pt x="10061" y="1720"/>
                </a:cubicBezTo>
                <a:lnTo>
                  <a:pt x="10168" y="2780"/>
                </a:lnTo>
                <a:cubicBezTo>
                  <a:pt x="9133" y="1925"/>
                  <a:pt x="7814" y="1504"/>
                  <a:pt x="6495" y="1504"/>
                </a:cubicBezTo>
                <a:cubicBezTo>
                  <a:pt x="4947" y="1504"/>
                  <a:pt x="3397" y="2083"/>
                  <a:pt x="2298" y="3221"/>
                </a:cubicBezTo>
                <a:cubicBezTo>
                  <a:pt x="322" y="5126"/>
                  <a:pt x="0" y="8424"/>
                  <a:pt x="1536" y="10662"/>
                </a:cubicBezTo>
                <a:lnTo>
                  <a:pt x="1536" y="12924"/>
                </a:lnTo>
                <a:cubicBezTo>
                  <a:pt x="1536" y="13139"/>
                  <a:pt x="1715" y="13317"/>
                  <a:pt x="1929" y="13317"/>
                </a:cubicBezTo>
                <a:lnTo>
                  <a:pt x="3048" y="13317"/>
                </a:lnTo>
                <a:cubicBezTo>
                  <a:pt x="3096" y="13317"/>
                  <a:pt x="3144" y="13305"/>
                  <a:pt x="3191" y="13293"/>
                </a:cubicBezTo>
                <a:lnTo>
                  <a:pt x="4239" y="12877"/>
                </a:lnTo>
                <a:cubicBezTo>
                  <a:pt x="4959" y="13174"/>
                  <a:pt x="5727" y="13323"/>
                  <a:pt x="6495" y="13323"/>
                </a:cubicBezTo>
                <a:cubicBezTo>
                  <a:pt x="7263" y="13323"/>
                  <a:pt x="8031" y="13174"/>
                  <a:pt x="8751" y="12877"/>
                </a:cubicBezTo>
                <a:lnTo>
                  <a:pt x="9799" y="13293"/>
                </a:lnTo>
                <a:cubicBezTo>
                  <a:pt x="9847" y="13305"/>
                  <a:pt x="9894" y="13317"/>
                  <a:pt x="9942" y="13317"/>
                </a:cubicBezTo>
                <a:lnTo>
                  <a:pt x="11061" y="13317"/>
                </a:lnTo>
                <a:cubicBezTo>
                  <a:pt x="11276" y="13317"/>
                  <a:pt x="11442" y="13139"/>
                  <a:pt x="11442" y="12924"/>
                </a:cubicBezTo>
                <a:lnTo>
                  <a:pt x="11442" y="10662"/>
                </a:lnTo>
                <a:cubicBezTo>
                  <a:pt x="12859" y="8602"/>
                  <a:pt x="12716" y="5614"/>
                  <a:pt x="11109" y="3697"/>
                </a:cubicBezTo>
                <a:lnTo>
                  <a:pt x="11109" y="3697"/>
                </a:lnTo>
                <a:lnTo>
                  <a:pt x="12288" y="3768"/>
                </a:lnTo>
                <a:cubicBezTo>
                  <a:pt x="12407" y="3768"/>
                  <a:pt x="12514" y="3733"/>
                  <a:pt x="12585" y="3649"/>
                </a:cubicBezTo>
                <a:lnTo>
                  <a:pt x="13800" y="2423"/>
                </a:lnTo>
                <a:cubicBezTo>
                  <a:pt x="13907" y="2316"/>
                  <a:pt x="13931" y="2173"/>
                  <a:pt x="13883" y="2030"/>
                </a:cubicBezTo>
                <a:cubicBezTo>
                  <a:pt x="13847" y="1899"/>
                  <a:pt x="13728" y="1792"/>
                  <a:pt x="13585" y="1768"/>
                </a:cubicBezTo>
                <a:lnTo>
                  <a:pt x="12847" y="1649"/>
                </a:lnTo>
                <a:lnTo>
                  <a:pt x="13228" y="1268"/>
                </a:lnTo>
                <a:cubicBezTo>
                  <a:pt x="13371" y="1125"/>
                  <a:pt x="13395" y="899"/>
                  <a:pt x="13264" y="744"/>
                </a:cubicBezTo>
                <a:cubicBezTo>
                  <a:pt x="13188" y="643"/>
                  <a:pt x="13074" y="592"/>
                  <a:pt x="12960" y="592"/>
                </a:cubicBezTo>
                <a:cubicBezTo>
                  <a:pt x="12859" y="592"/>
                  <a:pt x="12758" y="631"/>
                  <a:pt x="12681" y="708"/>
                </a:cubicBezTo>
                <a:lnTo>
                  <a:pt x="12288" y="1101"/>
                </a:lnTo>
                <a:lnTo>
                  <a:pt x="12133" y="327"/>
                </a:lnTo>
                <a:cubicBezTo>
                  <a:pt x="12121" y="220"/>
                  <a:pt x="12050" y="113"/>
                  <a:pt x="11954" y="54"/>
                </a:cubicBezTo>
                <a:cubicBezTo>
                  <a:pt x="11890" y="19"/>
                  <a:pt x="11817" y="1"/>
                  <a:pt x="11746"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325" name="Google Shape;2325;p93"/>
          <p:cNvSpPr/>
          <p:nvPr/>
        </p:nvSpPr>
        <p:spPr>
          <a:xfrm>
            <a:off x="6622853" y="5021043"/>
            <a:ext cx="762679" cy="757909"/>
          </a:xfrm>
          <a:custGeom>
            <a:rect b="b" l="l" r="r" t="t"/>
            <a:pathLst>
              <a:path extrusionOk="0" h="13347" w="13431">
                <a:moveTo>
                  <a:pt x="8561" y="786"/>
                </a:moveTo>
                <a:cubicBezTo>
                  <a:pt x="8478" y="1084"/>
                  <a:pt x="8311" y="1703"/>
                  <a:pt x="8228" y="2000"/>
                </a:cubicBezTo>
                <a:lnTo>
                  <a:pt x="5894" y="2000"/>
                </a:lnTo>
                <a:lnTo>
                  <a:pt x="5894" y="786"/>
                </a:lnTo>
                <a:close/>
                <a:moveTo>
                  <a:pt x="9085" y="1762"/>
                </a:moveTo>
                <a:lnTo>
                  <a:pt x="10537" y="1774"/>
                </a:lnTo>
                <a:lnTo>
                  <a:pt x="10013" y="2250"/>
                </a:lnTo>
                <a:cubicBezTo>
                  <a:pt x="9823" y="2417"/>
                  <a:pt x="9847" y="2715"/>
                  <a:pt x="10049" y="2858"/>
                </a:cubicBezTo>
                <a:lnTo>
                  <a:pt x="10311" y="3048"/>
                </a:lnTo>
                <a:lnTo>
                  <a:pt x="8001" y="3048"/>
                </a:lnTo>
                <a:lnTo>
                  <a:pt x="8085" y="2762"/>
                </a:lnTo>
                <a:lnTo>
                  <a:pt x="8501" y="2786"/>
                </a:lnTo>
                <a:cubicBezTo>
                  <a:pt x="8680" y="2786"/>
                  <a:pt x="8835" y="2655"/>
                  <a:pt x="8882" y="2488"/>
                </a:cubicBezTo>
                <a:lnTo>
                  <a:pt x="9085" y="1762"/>
                </a:lnTo>
                <a:close/>
                <a:moveTo>
                  <a:pt x="5525" y="4655"/>
                </a:moveTo>
                <a:lnTo>
                  <a:pt x="7608" y="8442"/>
                </a:lnTo>
                <a:cubicBezTo>
                  <a:pt x="7580" y="8730"/>
                  <a:pt x="7357" y="8871"/>
                  <a:pt x="7135" y="8871"/>
                </a:cubicBezTo>
                <a:cubicBezTo>
                  <a:pt x="6899" y="8871"/>
                  <a:pt x="6662" y="8712"/>
                  <a:pt x="6656" y="8406"/>
                </a:cubicBezTo>
                <a:lnTo>
                  <a:pt x="6656" y="8275"/>
                </a:lnTo>
                <a:cubicBezTo>
                  <a:pt x="6626" y="7543"/>
                  <a:pt x="6087" y="7177"/>
                  <a:pt x="5549" y="7177"/>
                </a:cubicBezTo>
                <a:cubicBezTo>
                  <a:pt x="5010" y="7177"/>
                  <a:pt x="4471" y="7543"/>
                  <a:pt x="4441" y="8275"/>
                </a:cubicBezTo>
                <a:lnTo>
                  <a:pt x="4441" y="9918"/>
                </a:lnTo>
                <a:cubicBezTo>
                  <a:pt x="4441" y="10263"/>
                  <a:pt x="4182" y="10436"/>
                  <a:pt x="3923" y="10436"/>
                </a:cubicBezTo>
                <a:cubicBezTo>
                  <a:pt x="3664" y="10436"/>
                  <a:pt x="3405" y="10263"/>
                  <a:pt x="3405" y="9918"/>
                </a:cubicBezTo>
                <a:lnTo>
                  <a:pt x="3405" y="8477"/>
                </a:lnTo>
                <a:lnTo>
                  <a:pt x="5525" y="4655"/>
                </a:lnTo>
                <a:close/>
                <a:moveTo>
                  <a:pt x="5549" y="7962"/>
                </a:moveTo>
                <a:cubicBezTo>
                  <a:pt x="5703" y="7962"/>
                  <a:pt x="5858" y="8067"/>
                  <a:pt x="5870" y="8275"/>
                </a:cubicBezTo>
                <a:lnTo>
                  <a:pt x="5870" y="8394"/>
                </a:lnTo>
                <a:cubicBezTo>
                  <a:pt x="5870" y="9156"/>
                  <a:pt x="6505" y="9648"/>
                  <a:pt x="7158" y="9648"/>
                </a:cubicBezTo>
                <a:cubicBezTo>
                  <a:pt x="7484" y="9648"/>
                  <a:pt x="7815" y="9525"/>
                  <a:pt x="8073" y="9251"/>
                </a:cubicBezTo>
                <a:lnTo>
                  <a:pt x="9906" y="12537"/>
                </a:lnTo>
                <a:lnTo>
                  <a:pt x="1143" y="12537"/>
                </a:lnTo>
                <a:lnTo>
                  <a:pt x="2620" y="9882"/>
                </a:lnTo>
                <a:lnTo>
                  <a:pt x="2620" y="9906"/>
                </a:lnTo>
                <a:cubicBezTo>
                  <a:pt x="2655" y="10769"/>
                  <a:pt x="3289" y="11201"/>
                  <a:pt x="3923" y="11201"/>
                </a:cubicBezTo>
                <a:cubicBezTo>
                  <a:pt x="4557" y="11201"/>
                  <a:pt x="5191" y="10769"/>
                  <a:pt x="5227" y="9906"/>
                </a:cubicBezTo>
                <a:lnTo>
                  <a:pt x="5227" y="8275"/>
                </a:lnTo>
                <a:cubicBezTo>
                  <a:pt x="5239" y="8067"/>
                  <a:pt x="5394" y="7962"/>
                  <a:pt x="5549" y="7962"/>
                </a:cubicBezTo>
                <a:close/>
                <a:moveTo>
                  <a:pt x="8763" y="5632"/>
                </a:moveTo>
                <a:lnTo>
                  <a:pt x="12371" y="12549"/>
                </a:lnTo>
                <a:lnTo>
                  <a:pt x="10728" y="12537"/>
                </a:lnTo>
                <a:lnTo>
                  <a:pt x="7858" y="7322"/>
                </a:lnTo>
                <a:lnTo>
                  <a:pt x="8763" y="5632"/>
                </a:lnTo>
                <a:close/>
                <a:moveTo>
                  <a:pt x="5477" y="0"/>
                </a:moveTo>
                <a:cubicBezTo>
                  <a:pt x="5275" y="0"/>
                  <a:pt x="5108" y="167"/>
                  <a:pt x="5108" y="369"/>
                </a:cubicBezTo>
                <a:lnTo>
                  <a:pt x="5108" y="3953"/>
                </a:lnTo>
                <a:cubicBezTo>
                  <a:pt x="5013" y="4024"/>
                  <a:pt x="4929" y="4120"/>
                  <a:pt x="4858" y="4215"/>
                </a:cubicBezTo>
                <a:lnTo>
                  <a:pt x="143" y="12752"/>
                </a:lnTo>
                <a:cubicBezTo>
                  <a:pt x="0" y="13002"/>
                  <a:pt x="191" y="13323"/>
                  <a:pt x="477" y="13323"/>
                </a:cubicBezTo>
                <a:lnTo>
                  <a:pt x="10490" y="13323"/>
                </a:lnTo>
                <a:cubicBezTo>
                  <a:pt x="10514" y="13323"/>
                  <a:pt x="10537" y="13335"/>
                  <a:pt x="10549" y="13347"/>
                </a:cubicBezTo>
                <a:lnTo>
                  <a:pt x="13014" y="13347"/>
                </a:lnTo>
                <a:cubicBezTo>
                  <a:pt x="13157" y="13323"/>
                  <a:pt x="13276" y="13252"/>
                  <a:pt x="13347" y="13133"/>
                </a:cubicBezTo>
                <a:cubicBezTo>
                  <a:pt x="13419" y="13014"/>
                  <a:pt x="13431" y="12871"/>
                  <a:pt x="13359" y="12752"/>
                </a:cubicBezTo>
                <a:lnTo>
                  <a:pt x="9430" y="5215"/>
                </a:lnTo>
                <a:cubicBezTo>
                  <a:pt x="9406" y="5167"/>
                  <a:pt x="9382" y="5120"/>
                  <a:pt x="9347" y="5084"/>
                </a:cubicBezTo>
                <a:cubicBezTo>
                  <a:pt x="9211" y="4903"/>
                  <a:pt x="9000" y="4797"/>
                  <a:pt x="8775" y="4797"/>
                </a:cubicBezTo>
                <a:cubicBezTo>
                  <a:pt x="8763" y="4797"/>
                  <a:pt x="8751" y="4798"/>
                  <a:pt x="8739" y="4798"/>
                </a:cubicBezTo>
                <a:cubicBezTo>
                  <a:pt x="8501" y="4810"/>
                  <a:pt x="8275" y="4929"/>
                  <a:pt x="8144" y="5120"/>
                </a:cubicBezTo>
                <a:cubicBezTo>
                  <a:pt x="8120" y="5144"/>
                  <a:pt x="8108" y="5179"/>
                  <a:pt x="8097" y="5203"/>
                </a:cubicBezTo>
                <a:lnTo>
                  <a:pt x="7406" y="6501"/>
                </a:lnTo>
                <a:lnTo>
                  <a:pt x="6156" y="4227"/>
                </a:lnTo>
                <a:cubicBezTo>
                  <a:pt x="6156" y="4215"/>
                  <a:pt x="6156" y="4215"/>
                  <a:pt x="6156" y="4215"/>
                </a:cubicBezTo>
                <a:cubicBezTo>
                  <a:pt x="6084" y="4120"/>
                  <a:pt x="6001" y="4024"/>
                  <a:pt x="5906" y="3953"/>
                </a:cubicBezTo>
                <a:lnTo>
                  <a:pt x="5906" y="2786"/>
                </a:lnTo>
                <a:lnTo>
                  <a:pt x="7263" y="2786"/>
                </a:lnTo>
                <a:lnTo>
                  <a:pt x="7120" y="3334"/>
                </a:lnTo>
                <a:cubicBezTo>
                  <a:pt x="7049" y="3572"/>
                  <a:pt x="7239" y="3822"/>
                  <a:pt x="7489" y="3822"/>
                </a:cubicBezTo>
                <a:lnTo>
                  <a:pt x="11514" y="3822"/>
                </a:lnTo>
                <a:cubicBezTo>
                  <a:pt x="11657" y="3822"/>
                  <a:pt x="11776" y="3751"/>
                  <a:pt x="11859" y="3643"/>
                </a:cubicBezTo>
                <a:cubicBezTo>
                  <a:pt x="11966" y="3465"/>
                  <a:pt x="11918" y="3227"/>
                  <a:pt x="11752" y="3108"/>
                </a:cubicBezTo>
                <a:lnTo>
                  <a:pt x="10895" y="2500"/>
                </a:lnTo>
                <a:lnTo>
                  <a:pt x="11787" y="1667"/>
                </a:lnTo>
                <a:cubicBezTo>
                  <a:pt x="11883" y="1584"/>
                  <a:pt x="11930" y="1453"/>
                  <a:pt x="11918" y="1334"/>
                </a:cubicBezTo>
                <a:cubicBezTo>
                  <a:pt x="11883" y="1131"/>
                  <a:pt x="11716" y="988"/>
                  <a:pt x="11526" y="988"/>
                </a:cubicBezTo>
                <a:lnTo>
                  <a:pt x="9287" y="988"/>
                </a:lnTo>
                <a:lnTo>
                  <a:pt x="9430" y="488"/>
                </a:lnTo>
                <a:cubicBezTo>
                  <a:pt x="9442" y="441"/>
                  <a:pt x="9442" y="381"/>
                  <a:pt x="9430" y="322"/>
                </a:cubicBezTo>
                <a:cubicBezTo>
                  <a:pt x="9406" y="131"/>
                  <a:pt x="9240" y="0"/>
                  <a:pt x="9049"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326" name="Google Shape;2326;p93"/>
          <p:cNvSpPr/>
          <p:nvPr/>
        </p:nvSpPr>
        <p:spPr>
          <a:xfrm>
            <a:off x="15228222" y="5022519"/>
            <a:ext cx="762679" cy="755127"/>
          </a:xfrm>
          <a:custGeom>
            <a:rect b="b" l="l" r="r" t="t"/>
            <a:pathLst>
              <a:path extrusionOk="0" h="13298" w="13431">
                <a:moveTo>
                  <a:pt x="3798" y="9035"/>
                </a:moveTo>
                <a:lnTo>
                  <a:pt x="3798" y="12511"/>
                </a:lnTo>
                <a:lnTo>
                  <a:pt x="2334" y="12511"/>
                </a:lnTo>
                <a:lnTo>
                  <a:pt x="2334" y="9035"/>
                </a:lnTo>
                <a:close/>
                <a:moveTo>
                  <a:pt x="7644" y="7415"/>
                </a:moveTo>
                <a:lnTo>
                  <a:pt x="7644" y="12511"/>
                </a:lnTo>
                <a:lnTo>
                  <a:pt x="6179" y="12511"/>
                </a:lnTo>
                <a:lnTo>
                  <a:pt x="6179" y="7415"/>
                </a:lnTo>
                <a:close/>
                <a:moveTo>
                  <a:pt x="10751" y="1843"/>
                </a:moveTo>
                <a:lnTo>
                  <a:pt x="12537" y="3463"/>
                </a:lnTo>
                <a:lnTo>
                  <a:pt x="12537" y="4320"/>
                </a:lnTo>
                <a:lnTo>
                  <a:pt x="11894" y="4320"/>
                </a:lnTo>
                <a:cubicBezTo>
                  <a:pt x="11680" y="4320"/>
                  <a:pt x="11501" y="4487"/>
                  <a:pt x="11501" y="4701"/>
                </a:cubicBezTo>
                <a:lnTo>
                  <a:pt x="11501" y="12511"/>
                </a:lnTo>
                <a:lnTo>
                  <a:pt x="10037" y="12511"/>
                </a:lnTo>
                <a:lnTo>
                  <a:pt x="10037" y="4689"/>
                </a:lnTo>
                <a:cubicBezTo>
                  <a:pt x="10037" y="4463"/>
                  <a:pt x="9858" y="4296"/>
                  <a:pt x="9644" y="4296"/>
                </a:cubicBezTo>
                <a:lnTo>
                  <a:pt x="9001" y="4296"/>
                </a:lnTo>
                <a:lnTo>
                  <a:pt x="9001" y="3463"/>
                </a:lnTo>
                <a:lnTo>
                  <a:pt x="10751" y="1843"/>
                </a:lnTo>
                <a:close/>
                <a:moveTo>
                  <a:pt x="387" y="1"/>
                </a:moveTo>
                <a:cubicBezTo>
                  <a:pt x="199" y="1"/>
                  <a:pt x="12" y="123"/>
                  <a:pt x="0" y="367"/>
                </a:cubicBezTo>
                <a:lnTo>
                  <a:pt x="0" y="12904"/>
                </a:lnTo>
                <a:cubicBezTo>
                  <a:pt x="0" y="13119"/>
                  <a:pt x="167" y="13297"/>
                  <a:pt x="393" y="13297"/>
                </a:cubicBezTo>
                <a:lnTo>
                  <a:pt x="12942" y="13297"/>
                </a:lnTo>
                <a:cubicBezTo>
                  <a:pt x="13430" y="13261"/>
                  <a:pt x="13430" y="12535"/>
                  <a:pt x="12930" y="12511"/>
                </a:cubicBezTo>
                <a:lnTo>
                  <a:pt x="12252" y="12511"/>
                </a:lnTo>
                <a:lnTo>
                  <a:pt x="12252" y="5106"/>
                </a:lnTo>
                <a:lnTo>
                  <a:pt x="12930" y="5106"/>
                </a:lnTo>
                <a:cubicBezTo>
                  <a:pt x="13145" y="5094"/>
                  <a:pt x="13311" y="4927"/>
                  <a:pt x="13311" y="4713"/>
                </a:cubicBezTo>
                <a:lnTo>
                  <a:pt x="13311" y="3296"/>
                </a:lnTo>
                <a:cubicBezTo>
                  <a:pt x="13311" y="3189"/>
                  <a:pt x="13264" y="3082"/>
                  <a:pt x="13192" y="3010"/>
                </a:cubicBezTo>
                <a:lnTo>
                  <a:pt x="11025" y="1046"/>
                </a:lnTo>
                <a:cubicBezTo>
                  <a:pt x="10948" y="974"/>
                  <a:pt x="10853" y="938"/>
                  <a:pt x="10757" y="938"/>
                </a:cubicBezTo>
                <a:cubicBezTo>
                  <a:pt x="10662" y="938"/>
                  <a:pt x="10567" y="974"/>
                  <a:pt x="10489" y="1046"/>
                </a:cubicBezTo>
                <a:lnTo>
                  <a:pt x="8346" y="2998"/>
                </a:lnTo>
                <a:cubicBezTo>
                  <a:pt x="8263" y="3082"/>
                  <a:pt x="8215" y="3177"/>
                  <a:pt x="8215" y="3296"/>
                </a:cubicBezTo>
                <a:lnTo>
                  <a:pt x="8215" y="4701"/>
                </a:lnTo>
                <a:cubicBezTo>
                  <a:pt x="8215" y="4915"/>
                  <a:pt x="8394" y="5094"/>
                  <a:pt x="8608" y="5094"/>
                </a:cubicBezTo>
                <a:lnTo>
                  <a:pt x="9251" y="5094"/>
                </a:lnTo>
                <a:lnTo>
                  <a:pt x="9251" y="12511"/>
                </a:lnTo>
                <a:lnTo>
                  <a:pt x="8418" y="12511"/>
                </a:lnTo>
                <a:lnTo>
                  <a:pt x="8418" y="7023"/>
                </a:lnTo>
                <a:cubicBezTo>
                  <a:pt x="8418" y="6808"/>
                  <a:pt x="8251" y="6630"/>
                  <a:pt x="8037" y="6630"/>
                </a:cubicBezTo>
                <a:lnTo>
                  <a:pt x="5798" y="6630"/>
                </a:lnTo>
                <a:cubicBezTo>
                  <a:pt x="5584" y="6630"/>
                  <a:pt x="5405" y="6808"/>
                  <a:pt x="5405" y="7023"/>
                </a:cubicBezTo>
                <a:lnTo>
                  <a:pt x="5405" y="12511"/>
                </a:lnTo>
                <a:lnTo>
                  <a:pt x="4572" y="12511"/>
                </a:lnTo>
                <a:lnTo>
                  <a:pt x="4572" y="8642"/>
                </a:lnTo>
                <a:cubicBezTo>
                  <a:pt x="4572" y="8427"/>
                  <a:pt x="4405" y="8249"/>
                  <a:pt x="4191" y="8249"/>
                </a:cubicBezTo>
                <a:lnTo>
                  <a:pt x="1976" y="8249"/>
                </a:lnTo>
                <a:cubicBezTo>
                  <a:pt x="1762" y="8249"/>
                  <a:pt x="1584" y="8427"/>
                  <a:pt x="1584" y="8642"/>
                </a:cubicBezTo>
                <a:lnTo>
                  <a:pt x="1584" y="12511"/>
                </a:lnTo>
                <a:lnTo>
                  <a:pt x="774" y="12511"/>
                </a:lnTo>
                <a:lnTo>
                  <a:pt x="774" y="7499"/>
                </a:lnTo>
                <a:lnTo>
                  <a:pt x="2036" y="7499"/>
                </a:lnTo>
                <a:cubicBezTo>
                  <a:pt x="2560" y="7499"/>
                  <a:pt x="2560" y="6713"/>
                  <a:pt x="2036" y="6713"/>
                </a:cubicBezTo>
                <a:lnTo>
                  <a:pt x="774" y="6713"/>
                </a:lnTo>
                <a:lnTo>
                  <a:pt x="774" y="6034"/>
                </a:lnTo>
                <a:lnTo>
                  <a:pt x="1536" y="6034"/>
                </a:lnTo>
                <a:cubicBezTo>
                  <a:pt x="2060" y="6034"/>
                  <a:pt x="2060" y="5260"/>
                  <a:pt x="1536" y="5260"/>
                </a:cubicBezTo>
                <a:lnTo>
                  <a:pt x="774" y="5260"/>
                </a:lnTo>
                <a:lnTo>
                  <a:pt x="774" y="4582"/>
                </a:lnTo>
                <a:lnTo>
                  <a:pt x="1536" y="4582"/>
                </a:lnTo>
                <a:cubicBezTo>
                  <a:pt x="2024" y="4546"/>
                  <a:pt x="2024" y="3832"/>
                  <a:pt x="1536" y="3796"/>
                </a:cubicBezTo>
                <a:lnTo>
                  <a:pt x="774" y="3796"/>
                </a:lnTo>
                <a:lnTo>
                  <a:pt x="774" y="3129"/>
                </a:lnTo>
                <a:lnTo>
                  <a:pt x="1536" y="3129"/>
                </a:lnTo>
                <a:cubicBezTo>
                  <a:pt x="2024" y="3093"/>
                  <a:pt x="2024" y="2367"/>
                  <a:pt x="1536" y="2343"/>
                </a:cubicBezTo>
                <a:lnTo>
                  <a:pt x="774" y="2343"/>
                </a:lnTo>
                <a:lnTo>
                  <a:pt x="774" y="1665"/>
                </a:lnTo>
                <a:lnTo>
                  <a:pt x="2036" y="1665"/>
                </a:lnTo>
                <a:cubicBezTo>
                  <a:pt x="2524" y="1629"/>
                  <a:pt x="2524" y="915"/>
                  <a:pt x="2036" y="879"/>
                </a:cubicBezTo>
                <a:lnTo>
                  <a:pt x="774" y="879"/>
                </a:lnTo>
                <a:lnTo>
                  <a:pt x="774" y="367"/>
                </a:lnTo>
                <a:cubicBezTo>
                  <a:pt x="762" y="123"/>
                  <a:pt x="575" y="1"/>
                  <a:pt x="387"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grpSp>
        <p:nvGrpSpPr>
          <p:cNvPr id="2327" name="Google Shape;2327;p93"/>
          <p:cNvGrpSpPr/>
          <p:nvPr/>
        </p:nvGrpSpPr>
        <p:grpSpPr>
          <a:xfrm>
            <a:off x="3761627" y="5021043"/>
            <a:ext cx="756603" cy="756603"/>
            <a:chOff x="1880814" y="2510521"/>
            <a:chExt cx="378302" cy="378302"/>
          </a:xfrm>
        </p:grpSpPr>
        <p:sp>
          <p:nvSpPr>
            <p:cNvPr id="2328" name="Google Shape;2328;p93"/>
            <p:cNvSpPr/>
            <p:nvPr/>
          </p:nvSpPr>
          <p:spPr>
            <a:xfrm>
              <a:off x="1880814" y="2510521"/>
              <a:ext cx="378302" cy="378302"/>
            </a:xfrm>
            <a:custGeom>
              <a:rect b="b" l="l" r="r" t="t"/>
              <a:pathLst>
                <a:path extrusionOk="0" h="13324" w="13324">
                  <a:moveTo>
                    <a:pt x="12109" y="2965"/>
                  </a:moveTo>
                  <a:cubicBezTo>
                    <a:pt x="12347" y="2965"/>
                    <a:pt x="12537" y="3155"/>
                    <a:pt x="12537" y="3393"/>
                  </a:cubicBezTo>
                  <a:lnTo>
                    <a:pt x="12537" y="6560"/>
                  </a:lnTo>
                  <a:lnTo>
                    <a:pt x="7882" y="6560"/>
                  </a:lnTo>
                  <a:lnTo>
                    <a:pt x="7882" y="2965"/>
                  </a:lnTo>
                  <a:close/>
                  <a:moveTo>
                    <a:pt x="12537" y="7334"/>
                  </a:moveTo>
                  <a:lnTo>
                    <a:pt x="12537" y="8453"/>
                  </a:lnTo>
                  <a:lnTo>
                    <a:pt x="7882" y="8453"/>
                  </a:lnTo>
                  <a:lnTo>
                    <a:pt x="7882" y="7334"/>
                  </a:lnTo>
                  <a:close/>
                  <a:moveTo>
                    <a:pt x="6723" y="785"/>
                  </a:moveTo>
                  <a:cubicBezTo>
                    <a:pt x="6929" y="785"/>
                    <a:pt x="7096" y="960"/>
                    <a:pt x="7096" y="1179"/>
                  </a:cubicBezTo>
                  <a:lnTo>
                    <a:pt x="7096" y="9465"/>
                  </a:lnTo>
                  <a:lnTo>
                    <a:pt x="774" y="9465"/>
                  </a:lnTo>
                  <a:lnTo>
                    <a:pt x="774" y="1179"/>
                  </a:lnTo>
                  <a:cubicBezTo>
                    <a:pt x="774" y="953"/>
                    <a:pt x="953" y="786"/>
                    <a:pt x="1179" y="786"/>
                  </a:cubicBezTo>
                  <a:lnTo>
                    <a:pt x="6703" y="786"/>
                  </a:lnTo>
                  <a:cubicBezTo>
                    <a:pt x="6710" y="785"/>
                    <a:pt x="6717" y="785"/>
                    <a:pt x="6723" y="785"/>
                  </a:cubicBezTo>
                  <a:close/>
                  <a:moveTo>
                    <a:pt x="12537" y="9239"/>
                  </a:moveTo>
                  <a:lnTo>
                    <a:pt x="12537" y="9930"/>
                  </a:lnTo>
                  <a:cubicBezTo>
                    <a:pt x="12537" y="10168"/>
                    <a:pt x="12347" y="10358"/>
                    <a:pt x="12109" y="10358"/>
                  </a:cubicBezTo>
                  <a:lnTo>
                    <a:pt x="7882" y="10358"/>
                  </a:lnTo>
                  <a:lnTo>
                    <a:pt x="7882" y="9239"/>
                  </a:lnTo>
                  <a:close/>
                  <a:moveTo>
                    <a:pt x="7096" y="10275"/>
                  </a:moveTo>
                  <a:lnTo>
                    <a:pt x="7096" y="12144"/>
                  </a:lnTo>
                  <a:cubicBezTo>
                    <a:pt x="7096" y="12359"/>
                    <a:pt x="6918" y="12537"/>
                    <a:pt x="6703" y="12537"/>
                  </a:cubicBezTo>
                  <a:lnTo>
                    <a:pt x="1179" y="12537"/>
                  </a:lnTo>
                  <a:cubicBezTo>
                    <a:pt x="953" y="12537"/>
                    <a:pt x="774" y="12359"/>
                    <a:pt x="774" y="12144"/>
                  </a:cubicBezTo>
                  <a:lnTo>
                    <a:pt x="774" y="10275"/>
                  </a:lnTo>
                  <a:close/>
                  <a:moveTo>
                    <a:pt x="1179" y="0"/>
                  </a:moveTo>
                  <a:cubicBezTo>
                    <a:pt x="524" y="0"/>
                    <a:pt x="0" y="524"/>
                    <a:pt x="0" y="1179"/>
                  </a:cubicBezTo>
                  <a:lnTo>
                    <a:pt x="0" y="9870"/>
                  </a:lnTo>
                  <a:lnTo>
                    <a:pt x="0" y="12144"/>
                  </a:lnTo>
                  <a:cubicBezTo>
                    <a:pt x="0" y="12787"/>
                    <a:pt x="524" y="13323"/>
                    <a:pt x="1179" y="13323"/>
                  </a:cubicBezTo>
                  <a:lnTo>
                    <a:pt x="6703" y="13323"/>
                  </a:lnTo>
                  <a:cubicBezTo>
                    <a:pt x="7346" y="13323"/>
                    <a:pt x="7882" y="12787"/>
                    <a:pt x="7882" y="12144"/>
                  </a:cubicBezTo>
                  <a:lnTo>
                    <a:pt x="7882" y="11132"/>
                  </a:lnTo>
                  <a:lnTo>
                    <a:pt x="12109" y="11132"/>
                  </a:lnTo>
                  <a:cubicBezTo>
                    <a:pt x="12775" y="11132"/>
                    <a:pt x="13323" y="10597"/>
                    <a:pt x="13323" y="9930"/>
                  </a:cubicBezTo>
                  <a:lnTo>
                    <a:pt x="13323" y="3358"/>
                  </a:lnTo>
                  <a:cubicBezTo>
                    <a:pt x="13311" y="2703"/>
                    <a:pt x="12775" y="2155"/>
                    <a:pt x="12109" y="2155"/>
                  </a:cubicBezTo>
                  <a:lnTo>
                    <a:pt x="7882" y="2155"/>
                  </a:lnTo>
                  <a:lnTo>
                    <a:pt x="7882" y="1179"/>
                  </a:lnTo>
                  <a:cubicBezTo>
                    <a:pt x="7882" y="524"/>
                    <a:pt x="7346" y="0"/>
                    <a:pt x="6703"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329" name="Google Shape;2329;p93"/>
            <p:cNvSpPr/>
            <p:nvPr/>
          </p:nvSpPr>
          <p:spPr>
            <a:xfrm>
              <a:off x="1937939" y="2623069"/>
              <a:ext cx="89266" cy="110248"/>
            </a:xfrm>
            <a:custGeom>
              <a:rect b="b" l="l" r="r" t="t"/>
              <a:pathLst>
                <a:path extrusionOk="0" h="3883" w="3144">
                  <a:moveTo>
                    <a:pt x="2631" y="1"/>
                  </a:moveTo>
                  <a:cubicBezTo>
                    <a:pt x="1703" y="1"/>
                    <a:pt x="917" y="644"/>
                    <a:pt x="726" y="1549"/>
                  </a:cubicBezTo>
                  <a:lnTo>
                    <a:pt x="524" y="1549"/>
                  </a:lnTo>
                  <a:cubicBezTo>
                    <a:pt x="0" y="1549"/>
                    <a:pt x="0" y="2334"/>
                    <a:pt x="524" y="2334"/>
                  </a:cubicBezTo>
                  <a:lnTo>
                    <a:pt x="726" y="2334"/>
                  </a:lnTo>
                  <a:cubicBezTo>
                    <a:pt x="905" y="3227"/>
                    <a:pt x="1691" y="3870"/>
                    <a:pt x="2608" y="3882"/>
                  </a:cubicBezTo>
                  <a:cubicBezTo>
                    <a:pt x="2615" y="3883"/>
                    <a:pt x="2622" y="3883"/>
                    <a:pt x="2630" y="3883"/>
                  </a:cubicBezTo>
                  <a:cubicBezTo>
                    <a:pt x="2823" y="3883"/>
                    <a:pt x="2990" y="3732"/>
                    <a:pt x="3012" y="3537"/>
                  </a:cubicBezTo>
                  <a:cubicBezTo>
                    <a:pt x="3036" y="3299"/>
                    <a:pt x="2858" y="3108"/>
                    <a:pt x="2631" y="3108"/>
                  </a:cubicBezTo>
                  <a:cubicBezTo>
                    <a:pt x="2131" y="3108"/>
                    <a:pt x="1703" y="2799"/>
                    <a:pt x="1536" y="2334"/>
                  </a:cubicBezTo>
                  <a:lnTo>
                    <a:pt x="2631" y="2334"/>
                  </a:lnTo>
                  <a:cubicBezTo>
                    <a:pt x="3143" y="2334"/>
                    <a:pt x="3143" y="1549"/>
                    <a:pt x="2631" y="1549"/>
                  </a:cubicBezTo>
                  <a:lnTo>
                    <a:pt x="1536" y="1549"/>
                  </a:lnTo>
                  <a:cubicBezTo>
                    <a:pt x="1703" y="1096"/>
                    <a:pt x="2131" y="787"/>
                    <a:pt x="2620" y="787"/>
                  </a:cubicBezTo>
                  <a:cubicBezTo>
                    <a:pt x="2810" y="787"/>
                    <a:pt x="2989" y="644"/>
                    <a:pt x="3012" y="441"/>
                  </a:cubicBezTo>
                  <a:cubicBezTo>
                    <a:pt x="3048" y="203"/>
                    <a:pt x="2870" y="1"/>
                    <a:pt x="2631"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330" name="Google Shape;2330;p93"/>
            <p:cNvSpPr/>
            <p:nvPr/>
          </p:nvSpPr>
          <p:spPr>
            <a:xfrm>
              <a:off x="1959234" y="2554104"/>
              <a:ext cx="66609" cy="22004"/>
            </a:xfrm>
            <a:custGeom>
              <a:rect b="b" l="l" r="r" t="t"/>
              <a:pathLst>
                <a:path extrusionOk="0" h="775" w="2346">
                  <a:moveTo>
                    <a:pt x="524" y="1"/>
                  </a:moveTo>
                  <a:cubicBezTo>
                    <a:pt x="0" y="1"/>
                    <a:pt x="0" y="775"/>
                    <a:pt x="524" y="775"/>
                  </a:cubicBezTo>
                  <a:lnTo>
                    <a:pt x="1834" y="775"/>
                  </a:lnTo>
                  <a:cubicBezTo>
                    <a:pt x="2346" y="775"/>
                    <a:pt x="2346" y="1"/>
                    <a:pt x="1834"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331" name="Google Shape;2331;p93"/>
            <p:cNvSpPr/>
            <p:nvPr/>
          </p:nvSpPr>
          <p:spPr>
            <a:xfrm>
              <a:off x="1977831" y="2822186"/>
              <a:ext cx="26036" cy="22118"/>
            </a:xfrm>
            <a:custGeom>
              <a:rect b="b" l="l" r="r" t="t"/>
              <a:pathLst>
                <a:path extrusionOk="0" h="779" w="917">
                  <a:moveTo>
                    <a:pt x="524" y="1"/>
                  </a:moveTo>
                  <a:cubicBezTo>
                    <a:pt x="167" y="1"/>
                    <a:pt x="0" y="417"/>
                    <a:pt x="238" y="667"/>
                  </a:cubicBezTo>
                  <a:cubicBezTo>
                    <a:pt x="319" y="744"/>
                    <a:pt x="417" y="779"/>
                    <a:pt x="515" y="779"/>
                  </a:cubicBezTo>
                  <a:cubicBezTo>
                    <a:pt x="720" y="779"/>
                    <a:pt x="917" y="624"/>
                    <a:pt x="917" y="382"/>
                  </a:cubicBezTo>
                  <a:cubicBezTo>
                    <a:pt x="917" y="167"/>
                    <a:pt x="738" y="1"/>
                    <a:pt x="524"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grpSp>
      <p:sp>
        <p:nvSpPr>
          <p:cNvPr id="2332" name="Google Shape;2332;p93"/>
          <p:cNvSpPr/>
          <p:nvPr/>
        </p:nvSpPr>
        <p:spPr>
          <a:xfrm>
            <a:off x="8043330" y="6220399"/>
            <a:ext cx="756603" cy="757966"/>
          </a:xfrm>
          <a:custGeom>
            <a:rect b="b" l="l" r="r" t="t"/>
            <a:pathLst>
              <a:path extrusionOk="0" h="13348" w="13324">
                <a:moveTo>
                  <a:pt x="9793" y="3167"/>
                </a:moveTo>
                <a:cubicBezTo>
                  <a:pt x="9807" y="3167"/>
                  <a:pt x="9821" y="3167"/>
                  <a:pt x="9835" y="3168"/>
                </a:cubicBezTo>
                <a:cubicBezTo>
                  <a:pt x="10287" y="3192"/>
                  <a:pt x="10621" y="3584"/>
                  <a:pt x="10573" y="4025"/>
                </a:cubicBezTo>
                <a:cubicBezTo>
                  <a:pt x="10418" y="3977"/>
                  <a:pt x="10252" y="3954"/>
                  <a:pt x="10085" y="3954"/>
                </a:cubicBezTo>
                <a:lnTo>
                  <a:pt x="9513" y="3954"/>
                </a:lnTo>
                <a:cubicBezTo>
                  <a:pt x="9347" y="3954"/>
                  <a:pt x="9180" y="3977"/>
                  <a:pt x="9025" y="4025"/>
                </a:cubicBezTo>
                <a:cubicBezTo>
                  <a:pt x="9025" y="4001"/>
                  <a:pt x="9025" y="3977"/>
                  <a:pt x="9025" y="3954"/>
                </a:cubicBezTo>
                <a:cubicBezTo>
                  <a:pt x="9014" y="3527"/>
                  <a:pt x="9360" y="3167"/>
                  <a:pt x="9793" y="3167"/>
                </a:cubicBezTo>
                <a:close/>
                <a:moveTo>
                  <a:pt x="10085" y="4727"/>
                </a:moveTo>
                <a:cubicBezTo>
                  <a:pt x="10525" y="4739"/>
                  <a:pt x="10906" y="5037"/>
                  <a:pt x="11002" y="5466"/>
                </a:cubicBezTo>
                <a:cubicBezTo>
                  <a:pt x="10680" y="5626"/>
                  <a:pt x="10243" y="5707"/>
                  <a:pt x="9805" y="5707"/>
                </a:cubicBezTo>
                <a:cubicBezTo>
                  <a:pt x="9368" y="5707"/>
                  <a:pt x="8930" y="5626"/>
                  <a:pt x="8609" y="5466"/>
                </a:cubicBezTo>
                <a:cubicBezTo>
                  <a:pt x="8704" y="5037"/>
                  <a:pt x="9085" y="4739"/>
                  <a:pt x="9525" y="4739"/>
                </a:cubicBezTo>
                <a:lnTo>
                  <a:pt x="9525" y="4727"/>
                </a:lnTo>
                <a:close/>
                <a:moveTo>
                  <a:pt x="3822" y="4739"/>
                </a:moveTo>
                <a:cubicBezTo>
                  <a:pt x="4346" y="4739"/>
                  <a:pt x="4763" y="5156"/>
                  <a:pt x="4763" y="5680"/>
                </a:cubicBezTo>
                <a:lnTo>
                  <a:pt x="4751" y="5799"/>
                </a:lnTo>
                <a:lnTo>
                  <a:pt x="2370" y="5370"/>
                </a:lnTo>
                <a:cubicBezTo>
                  <a:pt x="2501" y="4989"/>
                  <a:pt x="2858" y="4739"/>
                  <a:pt x="3263" y="4739"/>
                </a:cubicBezTo>
                <a:close/>
                <a:moveTo>
                  <a:pt x="11037" y="6287"/>
                </a:moveTo>
                <a:lnTo>
                  <a:pt x="11037" y="6692"/>
                </a:lnTo>
                <a:cubicBezTo>
                  <a:pt x="11002" y="7508"/>
                  <a:pt x="10406" y="7915"/>
                  <a:pt x="9811" y="7915"/>
                </a:cubicBezTo>
                <a:cubicBezTo>
                  <a:pt x="9216" y="7915"/>
                  <a:pt x="8620" y="7508"/>
                  <a:pt x="8585" y="6692"/>
                </a:cubicBezTo>
                <a:lnTo>
                  <a:pt x="8585" y="6287"/>
                </a:lnTo>
                <a:cubicBezTo>
                  <a:pt x="8984" y="6418"/>
                  <a:pt x="9397" y="6484"/>
                  <a:pt x="9811" y="6484"/>
                </a:cubicBezTo>
                <a:cubicBezTo>
                  <a:pt x="10225" y="6484"/>
                  <a:pt x="10639" y="6418"/>
                  <a:pt x="11037" y="6287"/>
                </a:cubicBezTo>
                <a:close/>
                <a:moveTo>
                  <a:pt x="2310" y="6144"/>
                </a:moveTo>
                <a:lnTo>
                  <a:pt x="4751" y="6585"/>
                </a:lnTo>
                <a:lnTo>
                  <a:pt x="4751" y="6692"/>
                </a:lnTo>
                <a:cubicBezTo>
                  <a:pt x="4787" y="7383"/>
                  <a:pt x="4239" y="7954"/>
                  <a:pt x="3536" y="7966"/>
                </a:cubicBezTo>
                <a:cubicBezTo>
                  <a:pt x="2846" y="7966"/>
                  <a:pt x="2286" y="7394"/>
                  <a:pt x="2310" y="6704"/>
                </a:cubicBezTo>
                <a:lnTo>
                  <a:pt x="2310" y="6144"/>
                </a:lnTo>
                <a:close/>
                <a:moveTo>
                  <a:pt x="6275" y="810"/>
                </a:moveTo>
                <a:lnTo>
                  <a:pt x="6275" y="9204"/>
                </a:lnTo>
                <a:cubicBezTo>
                  <a:pt x="6013" y="8668"/>
                  <a:pt x="5561" y="8264"/>
                  <a:pt x="5013" y="8049"/>
                </a:cubicBezTo>
                <a:cubicBezTo>
                  <a:pt x="5358" y="7680"/>
                  <a:pt x="5537" y="7192"/>
                  <a:pt x="5537" y="6692"/>
                </a:cubicBezTo>
                <a:lnTo>
                  <a:pt x="5537" y="5680"/>
                </a:lnTo>
                <a:cubicBezTo>
                  <a:pt x="5537" y="4727"/>
                  <a:pt x="4775" y="3954"/>
                  <a:pt x="3822" y="3954"/>
                </a:cubicBezTo>
                <a:lnTo>
                  <a:pt x="3263" y="3954"/>
                </a:lnTo>
                <a:cubicBezTo>
                  <a:pt x="2310" y="3954"/>
                  <a:pt x="1536" y="4727"/>
                  <a:pt x="1536" y="5680"/>
                </a:cubicBezTo>
                <a:lnTo>
                  <a:pt x="1536" y="6704"/>
                </a:lnTo>
                <a:cubicBezTo>
                  <a:pt x="1536" y="7204"/>
                  <a:pt x="1727" y="7680"/>
                  <a:pt x="2072" y="8049"/>
                </a:cubicBezTo>
                <a:cubicBezTo>
                  <a:pt x="1501" y="8252"/>
                  <a:pt x="1036" y="8657"/>
                  <a:pt x="786" y="9192"/>
                </a:cubicBezTo>
                <a:lnTo>
                  <a:pt x="786" y="1298"/>
                </a:lnTo>
                <a:cubicBezTo>
                  <a:pt x="786" y="1025"/>
                  <a:pt x="1000" y="810"/>
                  <a:pt x="1274" y="810"/>
                </a:cubicBezTo>
                <a:close/>
                <a:moveTo>
                  <a:pt x="12038" y="810"/>
                </a:moveTo>
                <a:cubicBezTo>
                  <a:pt x="12311" y="810"/>
                  <a:pt x="12538" y="1025"/>
                  <a:pt x="12538" y="1298"/>
                </a:cubicBezTo>
                <a:lnTo>
                  <a:pt x="12538" y="9157"/>
                </a:lnTo>
                <a:cubicBezTo>
                  <a:pt x="12276" y="8645"/>
                  <a:pt x="11823" y="8252"/>
                  <a:pt x="11276" y="8073"/>
                </a:cubicBezTo>
                <a:cubicBezTo>
                  <a:pt x="11621" y="7704"/>
                  <a:pt x="11811" y="7216"/>
                  <a:pt x="11811" y="6716"/>
                </a:cubicBezTo>
                <a:lnTo>
                  <a:pt x="11811" y="5668"/>
                </a:lnTo>
                <a:cubicBezTo>
                  <a:pt x="11799" y="5216"/>
                  <a:pt x="11609" y="4775"/>
                  <a:pt x="11287" y="4466"/>
                </a:cubicBezTo>
                <a:cubicBezTo>
                  <a:pt x="11621" y="3453"/>
                  <a:pt x="10871" y="2406"/>
                  <a:pt x="9799" y="2406"/>
                </a:cubicBezTo>
                <a:cubicBezTo>
                  <a:pt x="8740" y="2406"/>
                  <a:pt x="7989" y="3453"/>
                  <a:pt x="8323" y="4466"/>
                </a:cubicBezTo>
                <a:cubicBezTo>
                  <a:pt x="7989" y="4787"/>
                  <a:pt x="7799" y="5228"/>
                  <a:pt x="7799" y="5692"/>
                </a:cubicBezTo>
                <a:lnTo>
                  <a:pt x="7799" y="6716"/>
                </a:lnTo>
                <a:cubicBezTo>
                  <a:pt x="7799" y="7228"/>
                  <a:pt x="7989" y="7716"/>
                  <a:pt x="8335" y="8085"/>
                </a:cubicBezTo>
                <a:cubicBezTo>
                  <a:pt x="7775" y="8287"/>
                  <a:pt x="7323" y="8704"/>
                  <a:pt x="7073" y="9240"/>
                </a:cubicBezTo>
                <a:lnTo>
                  <a:pt x="7073" y="810"/>
                </a:lnTo>
                <a:close/>
                <a:moveTo>
                  <a:pt x="2820" y="8692"/>
                </a:moveTo>
                <a:cubicBezTo>
                  <a:pt x="2829" y="8692"/>
                  <a:pt x="2837" y="8692"/>
                  <a:pt x="2846" y="8692"/>
                </a:cubicBezTo>
                <a:lnTo>
                  <a:pt x="4215" y="8692"/>
                </a:lnTo>
                <a:cubicBezTo>
                  <a:pt x="4906" y="8692"/>
                  <a:pt x="5513" y="9168"/>
                  <a:pt x="5692" y="9835"/>
                </a:cubicBezTo>
                <a:lnTo>
                  <a:pt x="1358" y="9835"/>
                </a:lnTo>
                <a:cubicBezTo>
                  <a:pt x="1522" y="9165"/>
                  <a:pt x="2128" y="8692"/>
                  <a:pt x="2820" y="8692"/>
                </a:cubicBezTo>
                <a:close/>
                <a:moveTo>
                  <a:pt x="10527" y="8691"/>
                </a:moveTo>
                <a:cubicBezTo>
                  <a:pt x="11210" y="8691"/>
                  <a:pt x="11815" y="9172"/>
                  <a:pt x="11966" y="9835"/>
                </a:cubicBezTo>
                <a:lnTo>
                  <a:pt x="7644" y="9835"/>
                </a:lnTo>
                <a:cubicBezTo>
                  <a:pt x="7811" y="9168"/>
                  <a:pt x="8418" y="8692"/>
                  <a:pt x="9121" y="8692"/>
                </a:cubicBezTo>
                <a:lnTo>
                  <a:pt x="10478" y="8692"/>
                </a:lnTo>
                <a:cubicBezTo>
                  <a:pt x="10494" y="8692"/>
                  <a:pt x="10511" y="8691"/>
                  <a:pt x="10527" y="8691"/>
                </a:cubicBezTo>
                <a:close/>
                <a:moveTo>
                  <a:pt x="8049" y="10609"/>
                </a:moveTo>
                <a:lnTo>
                  <a:pt x="8323" y="12538"/>
                </a:lnTo>
                <a:lnTo>
                  <a:pt x="4953" y="12538"/>
                </a:lnTo>
                <a:lnTo>
                  <a:pt x="5251" y="10609"/>
                </a:lnTo>
                <a:close/>
                <a:moveTo>
                  <a:pt x="1274" y="1"/>
                </a:moveTo>
                <a:cubicBezTo>
                  <a:pt x="560" y="1"/>
                  <a:pt x="0" y="572"/>
                  <a:pt x="0" y="1275"/>
                </a:cubicBezTo>
                <a:lnTo>
                  <a:pt x="0" y="9347"/>
                </a:lnTo>
                <a:cubicBezTo>
                  <a:pt x="0" y="10050"/>
                  <a:pt x="560" y="10621"/>
                  <a:pt x="1274" y="10621"/>
                </a:cubicBezTo>
                <a:lnTo>
                  <a:pt x="4453" y="10621"/>
                </a:lnTo>
                <a:lnTo>
                  <a:pt x="4156" y="12550"/>
                </a:lnTo>
                <a:lnTo>
                  <a:pt x="3584" y="12550"/>
                </a:lnTo>
                <a:cubicBezTo>
                  <a:pt x="3036" y="12550"/>
                  <a:pt x="3036" y="13348"/>
                  <a:pt x="3584" y="13348"/>
                </a:cubicBezTo>
                <a:lnTo>
                  <a:pt x="9763" y="13348"/>
                </a:lnTo>
                <a:cubicBezTo>
                  <a:pt x="10295" y="13348"/>
                  <a:pt x="10299" y="12550"/>
                  <a:pt x="9775" y="12550"/>
                </a:cubicBezTo>
                <a:cubicBezTo>
                  <a:pt x="9771" y="12550"/>
                  <a:pt x="9767" y="12550"/>
                  <a:pt x="9763" y="12550"/>
                </a:cubicBezTo>
                <a:lnTo>
                  <a:pt x="9121" y="12550"/>
                </a:lnTo>
                <a:lnTo>
                  <a:pt x="8847" y="10621"/>
                </a:lnTo>
                <a:lnTo>
                  <a:pt x="12049" y="10621"/>
                </a:lnTo>
                <a:cubicBezTo>
                  <a:pt x="12204" y="10621"/>
                  <a:pt x="12371" y="10585"/>
                  <a:pt x="12514" y="10526"/>
                </a:cubicBezTo>
                <a:lnTo>
                  <a:pt x="12573" y="10502"/>
                </a:lnTo>
                <a:cubicBezTo>
                  <a:pt x="13026" y="10300"/>
                  <a:pt x="13312" y="9835"/>
                  <a:pt x="13312" y="9347"/>
                </a:cubicBezTo>
                <a:lnTo>
                  <a:pt x="13312" y="1275"/>
                </a:lnTo>
                <a:cubicBezTo>
                  <a:pt x="13323" y="572"/>
                  <a:pt x="12752" y="1"/>
                  <a:pt x="12038"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grpSp>
        <p:nvGrpSpPr>
          <p:cNvPr id="2333" name="Google Shape;2333;p93"/>
          <p:cNvGrpSpPr/>
          <p:nvPr/>
        </p:nvGrpSpPr>
        <p:grpSpPr>
          <a:xfrm>
            <a:off x="6605931" y="6219717"/>
            <a:ext cx="816114" cy="755922"/>
            <a:chOff x="3302966" y="3109859"/>
            <a:chExt cx="408057" cy="377961"/>
          </a:xfrm>
        </p:grpSpPr>
        <p:sp>
          <p:nvSpPr>
            <p:cNvPr id="2334" name="Google Shape;2334;p93"/>
            <p:cNvSpPr/>
            <p:nvPr/>
          </p:nvSpPr>
          <p:spPr>
            <a:xfrm>
              <a:off x="3557533" y="3150943"/>
              <a:ext cx="82509" cy="82338"/>
            </a:xfrm>
            <a:custGeom>
              <a:rect b="b" l="l" r="r" t="t"/>
              <a:pathLst>
                <a:path extrusionOk="0" h="2900" w="2906">
                  <a:moveTo>
                    <a:pt x="1453" y="780"/>
                  </a:moveTo>
                  <a:cubicBezTo>
                    <a:pt x="2048" y="780"/>
                    <a:pt x="2346" y="1495"/>
                    <a:pt x="1917" y="1923"/>
                  </a:cubicBezTo>
                  <a:cubicBezTo>
                    <a:pt x="1783" y="2057"/>
                    <a:pt x="1617" y="2118"/>
                    <a:pt x="1453" y="2118"/>
                  </a:cubicBezTo>
                  <a:cubicBezTo>
                    <a:pt x="1108" y="2118"/>
                    <a:pt x="774" y="1851"/>
                    <a:pt x="774" y="1447"/>
                  </a:cubicBezTo>
                  <a:cubicBezTo>
                    <a:pt x="774" y="1078"/>
                    <a:pt x="1072" y="780"/>
                    <a:pt x="1453" y="780"/>
                  </a:cubicBezTo>
                  <a:close/>
                  <a:moveTo>
                    <a:pt x="1448" y="0"/>
                  </a:moveTo>
                  <a:cubicBezTo>
                    <a:pt x="741" y="0"/>
                    <a:pt x="36" y="483"/>
                    <a:pt x="0" y="1447"/>
                  </a:cubicBezTo>
                  <a:cubicBezTo>
                    <a:pt x="0" y="2245"/>
                    <a:pt x="643" y="2900"/>
                    <a:pt x="1453" y="2900"/>
                  </a:cubicBezTo>
                  <a:cubicBezTo>
                    <a:pt x="2250" y="2900"/>
                    <a:pt x="2893" y="2245"/>
                    <a:pt x="2905" y="1447"/>
                  </a:cubicBezTo>
                  <a:cubicBezTo>
                    <a:pt x="2863" y="483"/>
                    <a:pt x="2155" y="0"/>
                    <a:pt x="1448"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335" name="Google Shape;2335;p93"/>
            <p:cNvSpPr/>
            <p:nvPr/>
          </p:nvSpPr>
          <p:spPr>
            <a:xfrm>
              <a:off x="3368893" y="3298811"/>
              <a:ext cx="26064" cy="22061"/>
            </a:xfrm>
            <a:custGeom>
              <a:rect b="b" l="l" r="r" t="t"/>
              <a:pathLst>
                <a:path extrusionOk="0" h="777" w="918">
                  <a:moveTo>
                    <a:pt x="544" y="1"/>
                  </a:moveTo>
                  <a:cubicBezTo>
                    <a:pt x="538" y="1"/>
                    <a:pt x="531" y="1"/>
                    <a:pt x="524" y="1"/>
                  </a:cubicBezTo>
                  <a:cubicBezTo>
                    <a:pt x="179" y="1"/>
                    <a:pt x="0" y="418"/>
                    <a:pt x="250" y="656"/>
                  </a:cubicBezTo>
                  <a:cubicBezTo>
                    <a:pt x="333" y="739"/>
                    <a:pt x="434" y="776"/>
                    <a:pt x="533" y="776"/>
                  </a:cubicBezTo>
                  <a:cubicBezTo>
                    <a:pt x="731" y="776"/>
                    <a:pt x="917" y="625"/>
                    <a:pt x="917" y="394"/>
                  </a:cubicBezTo>
                  <a:cubicBezTo>
                    <a:pt x="917" y="175"/>
                    <a:pt x="750" y="1"/>
                    <a:pt x="544"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336" name="Google Shape;2336;p93"/>
            <p:cNvSpPr/>
            <p:nvPr/>
          </p:nvSpPr>
          <p:spPr>
            <a:xfrm>
              <a:off x="3440215" y="3269765"/>
              <a:ext cx="84894" cy="22345"/>
            </a:xfrm>
            <a:custGeom>
              <a:rect b="b" l="l" r="r" t="t"/>
              <a:pathLst>
                <a:path extrusionOk="0" h="787" w="2990">
                  <a:moveTo>
                    <a:pt x="489" y="0"/>
                  </a:moveTo>
                  <a:cubicBezTo>
                    <a:pt x="1" y="36"/>
                    <a:pt x="1" y="751"/>
                    <a:pt x="489" y="786"/>
                  </a:cubicBezTo>
                  <a:lnTo>
                    <a:pt x="2501" y="786"/>
                  </a:lnTo>
                  <a:cubicBezTo>
                    <a:pt x="2989" y="751"/>
                    <a:pt x="2989" y="36"/>
                    <a:pt x="2501"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337" name="Google Shape;2337;p93"/>
            <p:cNvSpPr/>
            <p:nvPr/>
          </p:nvSpPr>
          <p:spPr>
            <a:xfrm>
              <a:off x="3302966" y="3109859"/>
              <a:ext cx="408057" cy="377961"/>
            </a:xfrm>
            <a:custGeom>
              <a:rect b="b" l="l" r="r" t="t"/>
              <a:pathLst>
                <a:path extrusionOk="0" h="13312" w="14372">
                  <a:moveTo>
                    <a:pt x="10419" y="799"/>
                  </a:moveTo>
                  <a:cubicBezTo>
                    <a:pt x="11574" y="799"/>
                    <a:pt x="12514" y="1727"/>
                    <a:pt x="12514" y="2894"/>
                  </a:cubicBezTo>
                  <a:cubicBezTo>
                    <a:pt x="12455" y="4287"/>
                    <a:pt x="11434" y="4984"/>
                    <a:pt x="10413" y="4984"/>
                  </a:cubicBezTo>
                  <a:cubicBezTo>
                    <a:pt x="9392" y="4984"/>
                    <a:pt x="8371" y="4287"/>
                    <a:pt x="8311" y="2894"/>
                  </a:cubicBezTo>
                  <a:cubicBezTo>
                    <a:pt x="8311" y="1727"/>
                    <a:pt x="9252" y="799"/>
                    <a:pt x="10419" y="799"/>
                  </a:cubicBezTo>
                  <a:close/>
                  <a:moveTo>
                    <a:pt x="2939" y="3715"/>
                  </a:moveTo>
                  <a:cubicBezTo>
                    <a:pt x="3497" y="3715"/>
                    <a:pt x="4007" y="4010"/>
                    <a:pt x="4299" y="4478"/>
                  </a:cubicBezTo>
                  <a:cubicBezTo>
                    <a:pt x="4370" y="4597"/>
                    <a:pt x="4501" y="4668"/>
                    <a:pt x="4632" y="4668"/>
                  </a:cubicBezTo>
                  <a:lnTo>
                    <a:pt x="7383" y="4668"/>
                  </a:lnTo>
                  <a:cubicBezTo>
                    <a:pt x="7680" y="4668"/>
                    <a:pt x="7966" y="4704"/>
                    <a:pt x="8240" y="4775"/>
                  </a:cubicBezTo>
                  <a:cubicBezTo>
                    <a:pt x="8680" y="5275"/>
                    <a:pt x="9276" y="5609"/>
                    <a:pt x="9930" y="5728"/>
                  </a:cubicBezTo>
                  <a:cubicBezTo>
                    <a:pt x="11395" y="7204"/>
                    <a:pt x="11300" y="9669"/>
                    <a:pt x="9704" y="10990"/>
                  </a:cubicBezTo>
                  <a:cubicBezTo>
                    <a:pt x="9454" y="11193"/>
                    <a:pt x="9323" y="11502"/>
                    <a:pt x="9323" y="11812"/>
                  </a:cubicBezTo>
                  <a:lnTo>
                    <a:pt x="9323" y="12526"/>
                  </a:lnTo>
                  <a:lnTo>
                    <a:pt x="8537" y="12526"/>
                  </a:lnTo>
                  <a:lnTo>
                    <a:pt x="8537" y="12157"/>
                  </a:lnTo>
                  <a:lnTo>
                    <a:pt x="8561" y="12157"/>
                  </a:lnTo>
                  <a:lnTo>
                    <a:pt x="8561" y="11359"/>
                  </a:lnTo>
                  <a:cubicBezTo>
                    <a:pt x="8549" y="11115"/>
                    <a:pt x="8362" y="10993"/>
                    <a:pt x="8174" y="10993"/>
                  </a:cubicBezTo>
                  <a:cubicBezTo>
                    <a:pt x="7987" y="10993"/>
                    <a:pt x="7799" y="11115"/>
                    <a:pt x="7787" y="11359"/>
                  </a:cubicBezTo>
                  <a:lnTo>
                    <a:pt x="7787" y="11824"/>
                  </a:lnTo>
                  <a:cubicBezTo>
                    <a:pt x="7644" y="11847"/>
                    <a:pt x="7513" y="11847"/>
                    <a:pt x="7383" y="11847"/>
                  </a:cubicBezTo>
                  <a:lnTo>
                    <a:pt x="4656" y="11847"/>
                  </a:lnTo>
                  <a:lnTo>
                    <a:pt x="4656" y="11359"/>
                  </a:lnTo>
                  <a:cubicBezTo>
                    <a:pt x="4656" y="11097"/>
                    <a:pt x="4462" y="10966"/>
                    <a:pt x="4269" y="10966"/>
                  </a:cubicBezTo>
                  <a:cubicBezTo>
                    <a:pt x="4076" y="10966"/>
                    <a:pt x="3882" y="11097"/>
                    <a:pt x="3882" y="11359"/>
                  </a:cubicBezTo>
                  <a:lnTo>
                    <a:pt x="3882" y="12526"/>
                  </a:lnTo>
                  <a:lnTo>
                    <a:pt x="3096" y="12526"/>
                  </a:lnTo>
                  <a:lnTo>
                    <a:pt x="3096" y="11466"/>
                  </a:lnTo>
                  <a:cubicBezTo>
                    <a:pt x="3096" y="11347"/>
                    <a:pt x="3037" y="11228"/>
                    <a:pt x="2941" y="11157"/>
                  </a:cubicBezTo>
                  <a:cubicBezTo>
                    <a:pt x="2382" y="10776"/>
                    <a:pt x="1989" y="10216"/>
                    <a:pt x="1798" y="9573"/>
                  </a:cubicBezTo>
                  <a:cubicBezTo>
                    <a:pt x="1763" y="9407"/>
                    <a:pt x="1608" y="9288"/>
                    <a:pt x="1429" y="9288"/>
                  </a:cubicBezTo>
                  <a:cubicBezTo>
                    <a:pt x="1072" y="9288"/>
                    <a:pt x="786" y="9002"/>
                    <a:pt x="786" y="8645"/>
                  </a:cubicBezTo>
                  <a:lnTo>
                    <a:pt x="786" y="7597"/>
                  </a:lnTo>
                  <a:cubicBezTo>
                    <a:pt x="786" y="7240"/>
                    <a:pt x="1072" y="6954"/>
                    <a:pt x="1429" y="6954"/>
                  </a:cubicBezTo>
                  <a:lnTo>
                    <a:pt x="1453" y="6954"/>
                  </a:lnTo>
                  <a:cubicBezTo>
                    <a:pt x="1596" y="6954"/>
                    <a:pt x="1727" y="6871"/>
                    <a:pt x="1798" y="6740"/>
                  </a:cubicBezTo>
                  <a:cubicBezTo>
                    <a:pt x="2179" y="6002"/>
                    <a:pt x="2489" y="5668"/>
                    <a:pt x="2691" y="5513"/>
                  </a:cubicBezTo>
                  <a:cubicBezTo>
                    <a:pt x="2822" y="5406"/>
                    <a:pt x="2870" y="5228"/>
                    <a:pt x="2811" y="5061"/>
                  </a:cubicBezTo>
                  <a:lnTo>
                    <a:pt x="2299" y="3727"/>
                  </a:lnTo>
                  <a:lnTo>
                    <a:pt x="2906" y="3716"/>
                  </a:lnTo>
                  <a:cubicBezTo>
                    <a:pt x="2917" y="3715"/>
                    <a:pt x="2928" y="3715"/>
                    <a:pt x="2939" y="3715"/>
                  </a:cubicBezTo>
                  <a:close/>
                  <a:moveTo>
                    <a:pt x="10397" y="1"/>
                  </a:moveTo>
                  <a:cubicBezTo>
                    <a:pt x="8438" y="1"/>
                    <a:pt x="7018" y="2083"/>
                    <a:pt x="7740" y="3906"/>
                  </a:cubicBezTo>
                  <a:cubicBezTo>
                    <a:pt x="7621" y="3894"/>
                    <a:pt x="7513" y="3894"/>
                    <a:pt x="7394" y="3894"/>
                  </a:cubicBezTo>
                  <a:lnTo>
                    <a:pt x="4846" y="3894"/>
                  </a:lnTo>
                  <a:cubicBezTo>
                    <a:pt x="4401" y="3285"/>
                    <a:pt x="3691" y="2929"/>
                    <a:pt x="2931" y="2929"/>
                  </a:cubicBezTo>
                  <a:cubicBezTo>
                    <a:pt x="2919" y="2929"/>
                    <a:pt x="2906" y="2930"/>
                    <a:pt x="2894" y="2930"/>
                  </a:cubicBezTo>
                  <a:lnTo>
                    <a:pt x="1727" y="2954"/>
                  </a:lnTo>
                  <a:cubicBezTo>
                    <a:pt x="1548" y="2954"/>
                    <a:pt x="1394" y="3073"/>
                    <a:pt x="1358" y="3251"/>
                  </a:cubicBezTo>
                  <a:cubicBezTo>
                    <a:pt x="1334" y="3335"/>
                    <a:pt x="1346" y="3406"/>
                    <a:pt x="1382" y="3477"/>
                  </a:cubicBezTo>
                  <a:lnTo>
                    <a:pt x="1989" y="5109"/>
                  </a:lnTo>
                  <a:cubicBezTo>
                    <a:pt x="1679" y="5442"/>
                    <a:pt x="1429" y="5811"/>
                    <a:pt x="1215" y="6204"/>
                  </a:cubicBezTo>
                  <a:cubicBezTo>
                    <a:pt x="525" y="6311"/>
                    <a:pt x="1" y="6918"/>
                    <a:pt x="1" y="7621"/>
                  </a:cubicBezTo>
                  <a:lnTo>
                    <a:pt x="1" y="8657"/>
                  </a:lnTo>
                  <a:cubicBezTo>
                    <a:pt x="1" y="9335"/>
                    <a:pt x="477" y="9907"/>
                    <a:pt x="1132" y="10050"/>
                  </a:cubicBezTo>
                  <a:cubicBezTo>
                    <a:pt x="1370" y="10693"/>
                    <a:pt x="1775" y="11264"/>
                    <a:pt x="2322" y="11681"/>
                  </a:cubicBezTo>
                  <a:lnTo>
                    <a:pt x="2322" y="12919"/>
                  </a:lnTo>
                  <a:cubicBezTo>
                    <a:pt x="2322" y="13133"/>
                    <a:pt x="2501" y="13312"/>
                    <a:pt x="2715" y="13312"/>
                  </a:cubicBezTo>
                  <a:lnTo>
                    <a:pt x="4275" y="13312"/>
                  </a:lnTo>
                  <a:cubicBezTo>
                    <a:pt x="4489" y="13312"/>
                    <a:pt x="4668" y="13133"/>
                    <a:pt x="4668" y="12919"/>
                  </a:cubicBezTo>
                  <a:lnTo>
                    <a:pt x="4668" y="12633"/>
                  </a:lnTo>
                  <a:lnTo>
                    <a:pt x="7383" y="12633"/>
                  </a:lnTo>
                  <a:cubicBezTo>
                    <a:pt x="7525" y="12633"/>
                    <a:pt x="7656" y="12633"/>
                    <a:pt x="7787" y="12621"/>
                  </a:cubicBezTo>
                  <a:lnTo>
                    <a:pt x="7787" y="12919"/>
                  </a:lnTo>
                  <a:cubicBezTo>
                    <a:pt x="7787" y="13133"/>
                    <a:pt x="7966" y="13312"/>
                    <a:pt x="8180" y="13312"/>
                  </a:cubicBezTo>
                  <a:lnTo>
                    <a:pt x="9716" y="13312"/>
                  </a:lnTo>
                  <a:cubicBezTo>
                    <a:pt x="9930" y="13312"/>
                    <a:pt x="10097" y="13133"/>
                    <a:pt x="10097" y="12919"/>
                  </a:cubicBezTo>
                  <a:lnTo>
                    <a:pt x="10097" y="11836"/>
                  </a:lnTo>
                  <a:cubicBezTo>
                    <a:pt x="10097" y="11740"/>
                    <a:pt x="10145" y="11657"/>
                    <a:pt x="10204" y="11597"/>
                  </a:cubicBezTo>
                  <a:cubicBezTo>
                    <a:pt x="11431" y="10574"/>
                    <a:pt x="11990" y="8966"/>
                    <a:pt x="11669" y="7395"/>
                  </a:cubicBezTo>
                  <a:lnTo>
                    <a:pt x="11966" y="7395"/>
                  </a:lnTo>
                  <a:cubicBezTo>
                    <a:pt x="12324" y="7395"/>
                    <a:pt x="12621" y="7121"/>
                    <a:pt x="12621" y="6764"/>
                  </a:cubicBezTo>
                  <a:cubicBezTo>
                    <a:pt x="12621" y="6573"/>
                    <a:pt x="12776" y="6430"/>
                    <a:pt x="12955" y="6430"/>
                  </a:cubicBezTo>
                  <a:cubicBezTo>
                    <a:pt x="13443" y="6394"/>
                    <a:pt x="13443" y="5680"/>
                    <a:pt x="12955" y="5644"/>
                  </a:cubicBezTo>
                  <a:lnTo>
                    <a:pt x="12943" y="5656"/>
                  </a:lnTo>
                  <a:cubicBezTo>
                    <a:pt x="12383" y="5656"/>
                    <a:pt x="11919" y="6073"/>
                    <a:pt x="11847" y="6621"/>
                  </a:cubicBezTo>
                  <a:lnTo>
                    <a:pt x="11443" y="6621"/>
                  </a:lnTo>
                  <a:cubicBezTo>
                    <a:pt x="11312" y="6311"/>
                    <a:pt x="11145" y="6013"/>
                    <a:pt x="10954" y="5728"/>
                  </a:cubicBezTo>
                  <a:cubicBezTo>
                    <a:pt x="14371" y="5013"/>
                    <a:pt x="13955" y="108"/>
                    <a:pt x="10431" y="1"/>
                  </a:cubicBezTo>
                  <a:cubicBezTo>
                    <a:pt x="10419" y="1"/>
                    <a:pt x="10408" y="1"/>
                    <a:pt x="10397"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grpSp>
      <p:grpSp>
        <p:nvGrpSpPr>
          <p:cNvPr id="2338" name="Google Shape;2338;p93"/>
          <p:cNvGrpSpPr/>
          <p:nvPr/>
        </p:nvGrpSpPr>
        <p:grpSpPr>
          <a:xfrm>
            <a:off x="12287157" y="6220399"/>
            <a:ext cx="871423" cy="756603"/>
            <a:chOff x="6143578" y="3110199"/>
            <a:chExt cx="435711" cy="378302"/>
          </a:xfrm>
        </p:grpSpPr>
        <p:sp>
          <p:nvSpPr>
            <p:cNvPr id="2339" name="Google Shape;2339;p93"/>
            <p:cNvSpPr/>
            <p:nvPr/>
          </p:nvSpPr>
          <p:spPr>
            <a:xfrm>
              <a:off x="6143578" y="3110199"/>
              <a:ext cx="435711" cy="378302"/>
            </a:xfrm>
            <a:custGeom>
              <a:rect b="b" l="l" r="r" t="t"/>
              <a:pathLst>
                <a:path extrusionOk="0" h="13324" w="15346">
                  <a:moveTo>
                    <a:pt x="8288" y="787"/>
                  </a:moveTo>
                  <a:lnTo>
                    <a:pt x="8288" y="1572"/>
                  </a:lnTo>
                  <a:cubicBezTo>
                    <a:pt x="8127" y="1560"/>
                    <a:pt x="7969" y="1554"/>
                    <a:pt x="7813" y="1554"/>
                  </a:cubicBezTo>
                  <a:cubicBezTo>
                    <a:pt x="7657" y="1554"/>
                    <a:pt x="7502" y="1560"/>
                    <a:pt x="7347" y="1572"/>
                  </a:cubicBezTo>
                  <a:lnTo>
                    <a:pt x="7347" y="787"/>
                  </a:lnTo>
                  <a:close/>
                  <a:moveTo>
                    <a:pt x="12098" y="2587"/>
                  </a:moveTo>
                  <a:cubicBezTo>
                    <a:pt x="12360" y="2587"/>
                    <a:pt x="12596" y="2908"/>
                    <a:pt x="12371" y="3168"/>
                  </a:cubicBezTo>
                  <a:lnTo>
                    <a:pt x="12133" y="3442"/>
                  </a:lnTo>
                  <a:cubicBezTo>
                    <a:pt x="12086" y="3382"/>
                    <a:pt x="12026" y="3334"/>
                    <a:pt x="11979" y="3287"/>
                  </a:cubicBezTo>
                  <a:cubicBezTo>
                    <a:pt x="11859" y="3180"/>
                    <a:pt x="11752" y="3061"/>
                    <a:pt x="11621" y="2965"/>
                  </a:cubicBezTo>
                  <a:lnTo>
                    <a:pt x="11848" y="2703"/>
                  </a:lnTo>
                  <a:cubicBezTo>
                    <a:pt x="11924" y="2621"/>
                    <a:pt x="12013" y="2587"/>
                    <a:pt x="12098" y="2587"/>
                  </a:cubicBezTo>
                  <a:close/>
                  <a:moveTo>
                    <a:pt x="7822" y="2358"/>
                  </a:moveTo>
                  <a:cubicBezTo>
                    <a:pt x="10303" y="2358"/>
                    <a:pt x="12782" y="4049"/>
                    <a:pt x="12919" y="7430"/>
                  </a:cubicBezTo>
                  <a:cubicBezTo>
                    <a:pt x="12919" y="10252"/>
                    <a:pt x="10633" y="12538"/>
                    <a:pt x="7823" y="12538"/>
                  </a:cubicBezTo>
                  <a:cubicBezTo>
                    <a:pt x="5001" y="12538"/>
                    <a:pt x="2715" y="10252"/>
                    <a:pt x="2715" y="7430"/>
                  </a:cubicBezTo>
                  <a:cubicBezTo>
                    <a:pt x="2858" y="4049"/>
                    <a:pt x="5341" y="2358"/>
                    <a:pt x="7822" y="2358"/>
                  </a:cubicBezTo>
                  <a:close/>
                  <a:moveTo>
                    <a:pt x="5823" y="1"/>
                  </a:moveTo>
                  <a:cubicBezTo>
                    <a:pt x="5668" y="1"/>
                    <a:pt x="5525" y="96"/>
                    <a:pt x="5466" y="251"/>
                  </a:cubicBezTo>
                  <a:cubicBezTo>
                    <a:pt x="5359" y="501"/>
                    <a:pt x="5549" y="775"/>
                    <a:pt x="5823" y="787"/>
                  </a:cubicBezTo>
                  <a:lnTo>
                    <a:pt x="6573" y="787"/>
                  </a:lnTo>
                  <a:lnTo>
                    <a:pt x="6573" y="1691"/>
                  </a:lnTo>
                  <a:cubicBezTo>
                    <a:pt x="5740" y="1870"/>
                    <a:pt x="4942" y="2239"/>
                    <a:pt x="4263" y="2763"/>
                  </a:cubicBezTo>
                  <a:lnTo>
                    <a:pt x="3763" y="2215"/>
                  </a:lnTo>
                  <a:lnTo>
                    <a:pt x="4025" y="1953"/>
                  </a:lnTo>
                  <a:cubicBezTo>
                    <a:pt x="4144" y="1834"/>
                    <a:pt x="4168" y="1668"/>
                    <a:pt x="4109" y="1525"/>
                  </a:cubicBezTo>
                  <a:cubicBezTo>
                    <a:pt x="4044" y="1366"/>
                    <a:pt x="3896" y="1282"/>
                    <a:pt x="3748" y="1282"/>
                  </a:cubicBezTo>
                  <a:cubicBezTo>
                    <a:pt x="3651" y="1282"/>
                    <a:pt x="3553" y="1318"/>
                    <a:pt x="3477" y="1394"/>
                  </a:cubicBezTo>
                  <a:lnTo>
                    <a:pt x="2406" y="2441"/>
                  </a:lnTo>
                  <a:cubicBezTo>
                    <a:pt x="2299" y="2561"/>
                    <a:pt x="2263" y="2727"/>
                    <a:pt x="2323" y="2870"/>
                  </a:cubicBezTo>
                  <a:cubicBezTo>
                    <a:pt x="2388" y="3023"/>
                    <a:pt x="2539" y="3109"/>
                    <a:pt x="2689" y="3109"/>
                  </a:cubicBezTo>
                  <a:cubicBezTo>
                    <a:pt x="2784" y="3109"/>
                    <a:pt x="2880" y="3075"/>
                    <a:pt x="2954" y="3001"/>
                  </a:cubicBezTo>
                  <a:lnTo>
                    <a:pt x="3204" y="2751"/>
                  </a:lnTo>
                  <a:lnTo>
                    <a:pt x="3680" y="3275"/>
                  </a:lnTo>
                  <a:cubicBezTo>
                    <a:pt x="1" y="6966"/>
                    <a:pt x="2620" y="13312"/>
                    <a:pt x="7823" y="13324"/>
                  </a:cubicBezTo>
                  <a:cubicBezTo>
                    <a:pt x="7828" y="13324"/>
                    <a:pt x="7834" y="13324"/>
                    <a:pt x="7839" y="13324"/>
                  </a:cubicBezTo>
                  <a:cubicBezTo>
                    <a:pt x="12568" y="13324"/>
                    <a:pt x="15345" y="7902"/>
                    <a:pt x="12621" y="4037"/>
                  </a:cubicBezTo>
                  <a:lnTo>
                    <a:pt x="12621" y="4037"/>
                  </a:lnTo>
                  <a:lnTo>
                    <a:pt x="12610" y="4049"/>
                  </a:lnTo>
                  <a:lnTo>
                    <a:pt x="12931" y="3692"/>
                  </a:lnTo>
                  <a:cubicBezTo>
                    <a:pt x="13324" y="3227"/>
                    <a:pt x="13288" y="2525"/>
                    <a:pt x="12836" y="2120"/>
                  </a:cubicBezTo>
                  <a:cubicBezTo>
                    <a:pt x="12616" y="1923"/>
                    <a:pt x="12347" y="1827"/>
                    <a:pt x="12078" y="1827"/>
                  </a:cubicBezTo>
                  <a:cubicBezTo>
                    <a:pt x="11778" y="1827"/>
                    <a:pt x="11478" y="1947"/>
                    <a:pt x="11252" y="2180"/>
                  </a:cubicBezTo>
                  <a:lnTo>
                    <a:pt x="10990" y="2489"/>
                  </a:lnTo>
                  <a:cubicBezTo>
                    <a:pt x="10395" y="2108"/>
                    <a:pt x="9752" y="1834"/>
                    <a:pt x="9062" y="1691"/>
                  </a:cubicBezTo>
                  <a:lnTo>
                    <a:pt x="9062" y="787"/>
                  </a:lnTo>
                  <a:lnTo>
                    <a:pt x="9812" y="787"/>
                  </a:lnTo>
                  <a:cubicBezTo>
                    <a:pt x="9966" y="787"/>
                    <a:pt x="10109" y="679"/>
                    <a:pt x="10169" y="536"/>
                  </a:cubicBezTo>
                  <a:cubicBezTo>
                    <a:pt x="10264" y="275"/>
                    <a:pt x="10085" y="1"/>
                    <a:pt x="9800"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340" name="Google Shape;2340;p93"/>
            <p:cNvSpPr/>
            <p:nvPr/>
          </p:nvSpPr>
          <p:spPr>
            <a:xfrm>
              <a:off x="6354194" y="3263689"/>
              <a:ext cx="45314" cy="68653"/>
            </a:xfrm>
            <a:custGeom>
              <a:rect b="b" l="l" r="r" t="t"/>
              <a:pathLst>
                <a:path extrusionOk="0" h="2418" w="1596">
                  <a:moveTo>
                    <a:pt x="393" y="0"/>
                  </a:moveTo>
                  <a:cubicBezTo>
                    <a:pt x="179" y="0"/>
                    <a:pt x="0" y="179"/>
                    <a:pt x="12" y="393"/>
                  </a:cubicBezTo>
                  <a:lnTo>
                    <a:pt x="12" y="2036"/>
                  </a:lnTo>
                  <a:cubicBezTo>
                    <a:pt x="0" y="2250"/>
                    <a:pt x="179" y="2417"/>
                    <a:pt x="393" y="2417"/>
                  </a:cubicBezTo>
                  <a:lnTo>
                    <a:pt x="1072" y="2417"/>
                  </a:lnTo>
                  <a:cubicBezTo>
                    <a:pt x="1596" y="2417"/>
                    <a:pt x="1596" y="1643"/>
                    <a:pt x="1072" y="1643"/>
                  </a:cubicBezTo>
                  <a:lnTo>
                    <a:pt x="786" y="1643"/>
                  </a:lnTo>
                  <a:lnTo>
                    <a:pt x="786" y="381"/>
                  </a:lnTo>
                  <a:cubicBezTo>
                    <a:pt x="786" y="167"/>
                    <a:pt x="608" y="0"/>
                    <a:pt x="393"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341" name="Google Shape;2341;p93"/>
            <p:cNvSpPr/>
            <p:nvPr/>
          </p:nvSpPr>
          <p:spPr>
            <a:xfrm>
              <a:off x="6309220" y="3400002"/>
              <a:ext cx="117630" cy="44491"/>
            </a:xfrm>
            <a:custGeom>
              <a:rect b="b" l="l" r="r" t="t"/>
              <a:pathLst>
                <a:path extrusionOk="0" h="1567" w="4143">
                  <a:moveTo>
                    <a:pt x="1983" y="0"/>
                  </a:moveTo>
                  <a:cubicBezTo>
                    <a:pt x="1796" y="0"/>
                    <a:pt x="1608" y="122"/>
                    <a:pt x="1596" y="366"/>
                  </a:cubicBezTo>
                  <a:lnTo>
                    <a:pt x="1596" y="771"/>
                  </a:lnTo>
                  <a:cubicBezTo>
                    <a:pt x="1251" y="736"/>
                    <a:pt x="930" y="652"/>
                    <a:pt x="620" y="521"/>
                  </a:cubicBezTo>
                  <a:cubicBezTo>
                    <a:pt x="566" y="497"/>
                    <a:pt x="510" y="486"/>
                    <a:pt x="455" y="486"/>
                  </a:cubicBezTo>
                  <a:cubicBezTo>
                    <a:pt x="317" y="486"/>
                    <a:pt x="188" y="557"/>
                    <a:pt x="120" y="676"/>
                  </a:cubicBezTo>
                  <a:cubicBezTo>
                    <a:pt x="1" y="878"/>
                    <a:pt x="84" y="1140"/>
                    <a:pt x="310" y="1236"/>
                  </a:cubicBezTo>
                  <a:cubicBezTo>
                    <a:pt x="844" y="1456"/>
                    <a:pt x="1412" y="1566"/>
                    <a:pt x="1979" y="1566"/>
                  </a:cubicBezTo>
                  <a:cubicBezTo>
                    <a:pt x="2576" y="1566"/>
                    <a:pt x="3172" y="1444"/>
                    <a:pt x="3728" y="1200"/>
                  </a:cubicBezTo>
                  <a:cubicBezTo>
                    <a:pt x="4143" y="1013"/>
                    <a:pt x="3961" y="446"/>
                    <a:pt x="3591" y="446"/>
                  </a:cubicBezTo>
                  <a:cubicBezTo>
                    <a:pt x="3537" y="446"/>
                    <a:pt x="3479" y="458"/>
                    <a:pt x="3418" y="485"/>
                  </a:cubicBezTo>
                  <a:cubicBezTo>
                    <a:pt x="3085" y="628"/>
                    <a:pt x="2727" y="724"/>
                    <a:pt x="2370" y="771"/>
                  </a:cubicBezTo>
                  <a:lnTo>
                    <a:pt x="2370" y="366"/>
                  </a:lnTo>
                  <a:cubicBezTo>
                    <a:pt x="2358" y="122"/>
                    <a:pt x="2171" y="0"/>
                    <a:pt x="1983"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342" name="Google Shape;2342;p93"/>
            <p:cNvSpPr/>
            <p:nvPr/>
          </p:nvSpPr>
          <p:spPr>
            <a:xfrm>
              <a:off x="6436674" y="3271270"/>
              <a:ext cx="54798" cy="101901"/>
            </a:xfrm>
            <a:custGeom>
              <a:rect b="b" l="l" r="r" t="t"/>
              <a:pathLst>
                <a:path extrusionOk="0" h="3589" w="1930">
                  <a:moveTo>
                    <a:pt x="1208" y="0"/>
                  </a:moveTo>
                  <a:cubicBezTo>
                    <a:pt x="963" y="0"/>
                    <a:pt x="714" y="223"/>
                    <a:pt x="834" y="531"/>
                  </a:cubicBezTo>
                  <a:cubicBezTo>
                    <a:pt x="929" y="805"/>
                    <a:pt x="1001" y="1090"/>
                    <a:pt x="1025" y="1376"/>
                  </a:cubicBezTo>
                  <a:lnTo>
                    <a:pt x="524" y="1376"/>
                  </a:lnTo>
                  <a:cubicBezTo>
                    <a:pt x="1" y="1376"/>
                    <a:pt x="1" y="2162"/>
                    <a:pt x="524" y="2162"/>
                  </a:cubicBezTo>
                  <a:lnTo>
                    <a:pt x="1025" y="2162"/>
                  </a:lnTo>
                  <a:cubicBezTo>
                    <a:pt x="1001" y="2472"/>
                    <a:pt x="917" y="2769"/>
                    <a:pt x="810" y="3055"/>
                  </a:cubicBezTo>
                  <a:cubicBezTo>
                    <a:pt x="689" y="3365"/>
                    <a:pt x="943" y="3588"/>
                    <a:pt x="1190" y="3588"/>
                  </a:cubicBezTo>
                  <a:cubicBezTo>
                    <a:pt x="1332" y="3588"/>
                    <a:pt x="1471" y="3515"/>
                    <a:pt x="1536" y="3341"/>
                  </a:cubicBezTo>
                  <a:cubicBezTo>
                    <a:pt x="1917" y="2341"/>
                    <a:pt x="1929" y="1257"/>
                    <a:pt x="1560" y="257"/>
                  </a:cubicBezTo>
                  <a:cubicBezTo>
                    <a:pt x="1494" y="77"/>
                    <a:pt x="1352" y="0"/>
                    <a:pt x="1208"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343" name="Google Shape;2343;p93"/>
            <p:cNvSpPr/>
            <p:nvPr/>
          </p:nvSpPr>
          <p:spPr>
            <a:xfrm>
              <a:off x="6309362" y="3198301"/>
              <a:ext cx="113286" cy="46649"/>
            </a:xfrm>
            <a:custGeom>
              <a:rect b="b" l="l" r="r" t="t"/>
              <a:pathLst>
                <a:path extrusionOk="0" h="1643" w="3990">
                  <a:moveTo>
                    <a:pt x="1961" y="1"/>
                  </a:moveTo>
                  <a:cubicBezTo>
                    <a:pt x="1442" y="1"/>
                    <a:pt x="925" y="93"/>
                    <a:pt x="436" y="279"/>
                  </a:cubicBezTo>
                  <a:cubicBezTo>
                    <a:pt x="1" y="449"/>
                    <a:pt x="172" y="1045"/>
                    <a:pt x="560" y="1045"/>
                  </a:cubicBezTo>
                  <a:cubicBezTo>
                    <a:pt x="607" y="1045"/>
                    <a:pt x="658" y="1037"/>
                    <a:pt x="710" y="1017"/>
                  </a:cubicBezTo>
                  <a:cubicBezTo>
                    <a:pt x="996" y="910"/>
                    <a:pt x="1282" y="839"/>
                    <a:pt x="1591" y="803"/>
                  </a:cubicBezTo>
                  <a:lnTo>
                    <a:pt x="1591" y="1267"/>
                  </a:lnTo>
                  <a:cubicBezTo>
                    <a:pt x="1603" y="1517"/>
                    <a:pt x="1791" y="1642"/>
                    <a:pt x="1978" y="1642"/>
                  </a:cubicBezTo>
                  <a:cubicBezTo>
                    <a:pt x="2166" y="1642"/>
                    <a:pt x="2353" y="1517"/>
                    <a:pt x="2365" y="1267"/>
                  </a:cubicBezTo>
                  <a:lnTo>
                    <a:pt x="2365" y="803"/>
                  </a:lnTo>
                  <a:cubicBezTo>
                    <a:pt x="2675" y="839"/>
                    <a:pt x="2984" y="910"/>
                    <a:pt x="3282" y="1029"/>
                  </a:cubicBezTo>
                  <a:cubicBezTo>
                    <a:pt x="3336" y="1051"/>
                    <a:pt x="3388" y="1061"/>
                    <a:pt x="3437" y="1061"/>
                  </a:cubicBezTo>
                  <a:cubicBezTo>
                    <a:pt x="3814" y="1061"/>
                    <a:pt x="3990" y="472"/>
                    <a:pt x="3568" y="303"/>
                  </a:cubicBezTo>
                  <a:cubicBezTo>
                    <a:pt x="3050" y="102"/>
                    <a:pt x="2504" y="1"/>
                    <a:pt x="1961"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344" name="Google Shape;2344;p93"/>
            <p:cNvSpPr/>
            <p:nvPr/>
          </p:nvSpPr>
          <p:spPr>
            <a:xfrm>
              <a:off x="6239942" y="3270589"/>
              <a:ext cx="53435" cy="101816"/>
            </a:xfrm>
            <a:custGeom>
              <a:rect b="b" l="l" r="r" t="t"/>
              <a:pathLst>
                <a:path extrusionOk="0" h="3586" w="1882">
                  <a:moveTo>
                    <a:pt x="726" y="1"/>
                  </a:moveTo>
                  <a:cubicBezTo>
                    <a:pt x="583" y="1"/>
                    <a:pt x="440" y="77"/>
                    <a:pt x="369" y="257"/>
                  </a:cubicBezTo>
                  <a:cubicBezTo>
                    <a:pt x="0" y="1245"/>
                    <a:pt x="0" y="2341"/>
                    <a:pt x="369" y="3329"/>
                  </a:cubicBezTo>
                  <a:cubicBezTo>
                    <a:pt x="440" y="3509"/>
                    <a:pt x="583" y="3586"/>
                    <a:pt x="726" y="3586"/>
                  </a:cubicBezTo>
                  <a:cubicBezTo>
                    <a:pt x="971" y="3586"/>
                    <a:pt x="1216" y="3363"/>
                    <a:pt x="1096" y="3055"/>
                  </a:cubicBezTo>
                  <a:cubicBezTo>
                    <a:pt x="988" y="2769"/>
                    <a:pt x="929" y="2484"/>
                    <a:pt x="893" y="2186"/>
                  </a:cubicBezTo>
                  <a:lnTo>
                    <a:pt x="1357" y="2186"/>
                  </a:lnTo>
                  <a:cubicBezTo>
                    <a:pt x="1881" y="2186"/>
                    <a:pt x="1881" y="1400"/>
                    <a:pt x="1357" y="1400"/>
                  </a:cubicBezTo>
                  <a:lnTo>
                    <a:pt x="893" y="1400"/>
                  </a:lnTo>
                  <a:cubicBezTo>
                    <a:pt x="917" y="1103"/>
                    <a:pt x="988" y="817"/>
                    <a:pt x="1096" y="531"/>
                  </a:cubicBezTo>
                  <a:cubicBezTo>
                    <a:pt x="1216" y="223"/>
                    <a:pt x="971" y="1"/>
                    <a:pt x="726"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grpSp>
      <p:sp>
        <p:nvSpPr>
          <p:cNvPr id="2345" name="Google Shape;2345;p93"/>
          <p:cNvSpPr/>
          <p:nvPr/>
        </p:nvSpPr>
        <p:spPr>
          <a:xfrm>
            <a:off x="9480047" y="6220456"/>
            <a:ext cx="756603" cy="676764"/>
          </a:xfrm>
          <a:custGeom>
            <a:rect b="b" l="l" r="r" t="t"/>
            <a:pathLst>
              <a:path extrusionOk="0" h="11918" w="13324">
                <a:moveTo>
                  <a:pt x="6263" y="797"/>
                </a:moveTo>
                <a:lnTo>
                  <a:pt x="6263" y="2190"/>
                </a:lnTo>
                <a:cubicBezTo>
                  <a:pt x="5513" y="2262"/>
                  <a:pt x="4786" y="2512"/>
                  <a:pt x="4143" y="2929"/>
                </a:cubicBezTo>
                <a:cubicBezTo>
                  <a:pt x="4063" y="2907"/>
                  <a:pt x="3979" y="2897"/>
                  <a:pt x="3894" y="2897"/>
                </a:cubicBezTo>
                <a:cubicBezTo>
                  <a:pt x="3742" y="2897"/>
                  <a:pt x="3586" y="2931"/>
                  <a:pt x="3441" y="3000"/>
                </a:cubicBezTo>
                <a:lnTo>
                  <a:pt x="2727" y="2286"/>
                </a:lnTo>
                <a:cubicBezTo>
                  <a:pt x="3703" y="1405"/>
                  <a:pt x="4953" y="881"/>
                  <a:pt x="6263" y="797"/>
                </a:cubicBezTo>
                <a:close/>
                <a:moveTo>
                  <a:pt x="7049" y="797"/>
                </a:moveTo>
                <a:cubicBezTo>
                  <a:pt x="8358" y="881"/>
                  <a:pt x="9608" y="1405"/>
                  <a:pt x="10585" y="2286"/>
                </a:cubicBezTo>
                <a:lnTo>
                  <a:pt x="9608" y="3262"/>
                </a:lnTo>
                <a:cubicBezTo>
                  <a:pt x="8882" y="2655"/>
                  <a:pt x="7989" y="2274"/>
                  <a:pt x="7049" y="2190"/>
                </a:cubicBezTo>
                <a:lnTo>
                  <a:pt x="7049" y="797"/>
                </a:lnTo>
                <a:close/>
                <a:moveTo>
                  <a:pt x="3890" y="3683"/>
                </a:moveTo>
                <a:cubicBezTo>
                  <a:pt x="3930" y="3683"/>
                  <a:pt x="3971" y="3693"/>
                  <a:pt x="4013" y="3714"/>
                </a:cubicBezTo>
                <a:lnTo>
                  <a:pt x="4024" y="3714"/>
                </a:lnTo>
                <a:cubicBezTo>
                  <a:pt x="4036" y="3726"/>
                  <a:pt x="4048" y="3738"/>
                  <a:pt x="4060" y="3738"/>
                </a:cubicBezTo>
                <a:lnTo>
                  <a:pt x="6072" y="5310"/>
                </a:lnTo>
                <a:cubicBezTo>
                  <a:pt x="5691" y="5465"/>
                  <a:pt x="5394" y="5762"/>
                  <a:pt x="5227" y="6131"/>
                </a:cubicBezTo>
                <a:lnTo>
                  <a:pt x="5227" y="6143"/>
                </a:lnTo>
                <a:lnTo>
                  <a:pt x="3679" y="4119"/>
                </a:lnTo>
                <a:cubicBezTo>
                  <a:pt x="3530" y="3930"/>
                  <a:pt x="3688" y="3683"/>
                  <a:pt x="3890" y="3683"/>
                </a:cubicBezTo>
                <a:close/>
                <a:moveTo>
                  <a:pt x="2191" y="2845"/>
                </a:moveTo>
                <a:lnTo>
                  <a:pt x="2917" y="3572"/>
                </a:lnTo>
                <a:cubicBezTo>
                  <a:pt x="2846" y="3774"/>
                  <a:pt x="2822" y="3988"/>
                  <a:pt x="2881" y="4191"/>
                </a:cubicBezTo>
                <a:cubicBezTo>
                  <a:pt x="2465" y="4822"/>
                  <a:pt x="2215" y="5536"/>
                  <a:pt x="2131" y="6274"/>
                </a:cubicBezTo>
                <a:lnTo>
                  <a:pt x="798" y="6274"/>
                </a:lnTo>
                <a:cubicBezTo>
                  <a:pt x="869" y="5012"/>
                  <a:pt x="1369" y="3810"/>
                  <a:pt x="2191" y="2845"/>
                </a:cubicBezTo>
                <a:close/>
                <a:moveTo>
                  <a:pt x="11132" y="2845"/>
                </a:moveTo>
                <a:cubicBezTo>
                  <a:pt x="11954" y="3810"/>
                  <a:pt x="12442" y="5012"/>
                  <a:pt x="12525" y="6274"/>
                </a:cubicBezTo>
                <a:lnTo>
                  <a:pt x="11180" y="6274"/>
                </a:lnTo>
                <a:cubicBezTo>
                  <a:pt x="11085" y="5369"/>
                  <a:pt x="10728" y="4512"/>
                  <a:pt x="10156" y="3822"/>
                </a:cubicBezTo>
                <a:lnTo>
                  <a:pt x="11132" y="2845"/>
                </a:lnTo>
                <a:close/>
                <a:moveTo>
                  <a:pt x="6660" y="5962"/>
                </a:moveTo>
                <a:cubicBezTo>
                  <a:pt x="6847" y="5962"/>
                  <a:pt x="7037" y="6033"/>
                  <a:pt x="7191" y="6191"/>
                </a:cubicBezTo>
                <a:cubicBezTo>
                  <a:pt x="7680" y="6667"/>
                  <a:pt x="7334" y="7501"/>
                  <a:pt x="6656" y="7501"/>
                </a:cubicBezTo>
                <a:cubicBezTo>
                  <a:pt x="6227" y="7501"/>
                  <a:pt x="5894" y="7155"/>
                  <a:pt x="5894" y="6739"/>
                </a:cubicBezTo>
                <a:cubicBezTo>
                  <a:pt x="5894" y="6271"/>
                  <a:pt x="6270" y="5962"/>
                  <a:pt x="6660" y="5962"/>
                </a:cubicBezTo>
                <a:close/>
                <a:moveTo>
                  <a:pt x="6630" y="2940"/>
                </a:moveTo>
                <a:cubicBezTo>
                  <a:pt x="8585" y="2940"/>
                  <a:pt x="10400" y="4505"/>
                  <a:pt x="10418" y="6643"/>
                </a:cubicBezTo>
                <a:cubicBezTo>
                  <a:pt x="10418" y="6643"/>
                  <a:pt x="10418" y="6655"/>
                  <a:pt x="10418" y="6655"/>
                </a:cubicBezTo>
                <a:cubicBezTo>
                  <a:pt x="10454" y="7727"/>
                  <a:pt x="10013" y="8751"/>
                  <a:pt x="9227" y="9477"/>
                </a:cubicBezTo>
                <a:lnTo>
                  <a:pt x="4072" y="9477"/>
                </a:lnTo>
                <a:cubicBezTo>
                  <a:pt x="2834" y="8358"/>
                  <a:pt x="2536" y="6417"/>
                  <a:pt x="3346" y="4941"/>
                </a:cubicBezTo>
                <a:lnTo>
                  <a:pt x="3346" y="4941"/>
                </a:lnTo>
                <a:lnTo>
                  <a:pt x="5382" y="7596"/>
                </a:lnTo>
                <a:cubicBezTo>
                  <a:pt x="5689" y="8024"/>
                  <a:pt x="6166" y="8245"/>
                  <a:pt x="6645" y="8245"/>
                </a:cubicBezTo>
                <a:cubicBezTo>
                  <a:pt x="7019" y="8245"/>
                  <a:pt x="7394" y="8111"/>
                  <a:pt x="7692" y="7834"/>
                </a:cubicBezTo>
                <a:cubicBezTo>
                  <a:pt x="8370" y="7203"/>
                  <a:pt x="8346" y="6108"/>
                  <a:pt x="7632" y="5512"/>
                </a:cubicBezTo>
                <a:cubicBezTo>
                  <a:pt x="7620" y="5512"/>
                  <a:pt x="7620" y="5512"/>
                  <a:pt x="7608" y="5500"/>
                </a:cubicBezTo>
                <a:lnTo>
                  <a:pt x="4894" y="3381"/>
                </a:lnTo>
                <a:cubicBezTo>
                  <a:pt x="5456" y="3078"/>
                  <a:pt x="6049" y="2940"/>
                  <a:pt x="6630" y="2940"/>
                </a:cubicBezTo>
                <a:close/>
                <a:moveTo>
                  <a:pt x="9858" y="10251"/>
                </a:moveTo>
                <a:lnTo>
                  <a:pt x="9858" y="11144"/>
                </a:lnTo>
                <a:lnTo>
                  <a:pt x="3453" y="11144"/>
                </a:lnTo>
                <a:lnTo>
                  <a:pt x="3453" y="10251"/>
                </a:lnTo>
                <a:close/>
                <a:moveTo>
                  <a:pt x="6722" y="0"/>
                </a:moveTo>
                <a:cubicBezTo>
                  <a:pt x="3294" y="0"/>
                  <a:pt x="0" y="2659"/>
                  <a:pt x="0" y="6667"/>
                </a:cubicBezTo>
                <a:cubicBezTo>
                  <a:pt x="0" y="6881"/>
                  <a:pt x="179" y="7060"/>
                  <a:pt x="393" y="7060"/>
                </a:cubicBezTo>
                <a:lnTo>
                  <a:pt x="2119" y="7060"/>
                </a:lnTo>
                <a:cubicBezTo>
                  <a:pt x="2179" y="7941"/>
                  <a:pt x="2489" y="8786"/>
                  <a:pt x="3036" y="9489"/>
                </a:cubicBezTo>
                <a:cubicBezTo>
                  <a:pt x="2834" y="9501"/>
                  <a:pt x="2679" y="9668"/>
                  <a:pt x="2679" y="9870"/>
                </a:cubicBezTo>
                <a:lnTo>
                  <a:pt x="2679" y="11537"/>
                </a:lnTo>
                <a:cubicBezTo>
                  <a:pt x="2679" y="11751"/>
                  <a:pt x="2858" y="11918"/>
                  <a:pt x="3072" y="11918"/>
                </a:cubicBezTo>
                <a:lnTo>
                  <a:pt x="10251" y="11918"/>
                </a:lnTo>
                <a:cubicBezTo>
                  <a:pt x="10466" y="11918"/>
                  <a:pt x="10644" y="11751"/>
                  <a:pt x="10644" y="11537"/>
                </a:cubicBezTo>
                <a:lnTo>
                  <a:pt x="10644" y="9870"/>
                </a:lnTo>
                <a:cubicBezTo>
                  <a:pt x="10644" y="9668"/>
                  <a:pt x="10490" y="9501"/>
                  <a:pt x="10287" y="9477"/>
                </a:cubicBezTo>
                <a:cubicBezTo>
                  <a:pt x="10823" y="8775"/>
                  <a:pt x="11144" y="7929"/>
                  <a:pt x="11192" y="7048"/>
                </a:cubicBezTo>
                <a:lnTo>
                  <a:pt x="12930" y="7048"/>
                </a:lnTo>
                <a:cubicBezTo>
                  <a:pt x="13145" y="7048"/>
                  <a:pt x="13323" y="6881"/>
                  <a:pt x="13323" y="6667"/>
                </a:cubicBezTo>
                <a:cubicBezTo>
                  <a:pt x="13323" y="4929"/>
                  <a:pt x="12645" y="3250"/>
                  <a:pt x="11430" y="2012"/>
                </a:cubicBezTo>
                <a:lnTo>
                  <a:pt x="11418" y="2000"/>
                </a:lnTo>
                <a:lnTo>
                  <a:pt x="11371" y="1952"/>
                </a:lnTo>
                <a:cubicBezTo>
                  <a:pt x="10018" y="604"/>
                  <a:pt x="8355" y="0"/>
                  <a:pt x="6722"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grpSp>
        <p:nvGrpSpPr>
          <p:cNvPr id="2346" name="Google Shape;2346;p93"/>
          <p:cNvGrpSpPr/>
          <p:nvPr/>
        </p:nvGrpSpPr>
        <p:grpSpPr>
          <a:xfrm>
            <a:off x="15216695" y="6222613"/>
            <a:ext cx="775570" cy="752401"/>
            <a:chOff x="7608347" y="3111307"/>
            <a:chExt cx="387785" cy="376201"/>
          </a:xfrm>
        </p:grpSpPr>
        <p:sp>
          <p:nvSpPr>
            <p:cNvPr id="2347" name="Google Shape;2347;p93"/>
            <p:cNvSpPr/>
            <p:nvPr/>
          </p:nvSpPr>
          <p:spPr>
            <a:xfrm>
              <a:off x="7608347" y="3111307"/>
              <a:ext cx="387785" cy="376201"/>
            </a:xfrm>
            <a:custGeom>
              <a:rect b="b" l="l" r="r" t="t"/>
              <a:pathLst>
                <a:path extrusionOk="0" h="13250" w="13658">
                  <a:moveTo>
                    <a:pt x="7811" y="2331"/>
                  </a:moveTo>
                  <a:lnTo>
                    <a:pt x="7811" y="3117"/>
                  </a:lnTo>
                  <a:lnTo>
                    <a:pt x="5811" y="3117"/>
                  </a:lnTo>
                  <a:lnTo>
                    <a:pt x="5811" y="2331"/>
                  </a:lnTo>
                  <a:close/>
                  <a:moveTo>
                    <a:pt x="1560" y="7534"/>
                  </a:moveTo>
                  <a:cubicBezTo>
                    <a:pt x="1644" y="7534"/>
                    <a:pt x="1787" y="7665"/>
                    <a:pt x="1918" y="7927"/>
                  </a:cubicBezTo>
                  <a:cubicBezTo>
                    <a:pt x="2251" y="8594"/>
                    <a:pt x="2251" y="9880"/>
                    <a:pt x="1918" y="10546"/>
                  </a:cubicBezTo>
                  <a:cubicBezTo>
                    <a:pt x="1787" y="10820"/>
                    <a:pt x="1644" y="10939"/>
                    <a:pt x="1560" y="10939"/>
                  </a:cubicBezTo>
                  <a:cubicBezTo>
                    <a:pt x="1489" y="10939"/>
                    <a:pt x="1334" y="10820"/>
                    <a:pt x="1215" y="10546"/>
                  </a:cubicBezTo>
                  <a:cubicBezTo>
                    <a:pt x="882" y="9880"/>
                    <a:pt x="882" y="8594"/>
                    <a:pt x="1215" y="7927"/>
                  </a:cubicBezTo>
                  <a:cubicBezTo>
                    <a:pt x="1334" y="7665"/>
                    <a:pt x="1489" y="7534"/>
                    <a:pt x="1560" y="7534"/>
                  </a:cubicBezTo>
                  <a:close/>
                  <a:moveTo>
                    <a:pt x="12026" y="7534"/>
                  </a:moveTo>
                  <a:cubicBezTo>
                    <a:pt x="12109" y="7534"/>
                    <a:pt x="12252" y="7665"/>
                    <a:pt x="12383" y="7927"/>
                  </a:cubicBezTo>
                  <a:cubicBezTo>
                    <a:pt x="12717" y="8594"/>
                    <a:pt x="12717" y="9880"/>
                    <a:pt x="12383" y="10546"/>
                  </a:cubicBezTo>
                  <a:cubicBezTo>
                    <a:pt x="12252" y="10820"/>
                    <a:pt x="12109" y="10939"/>
                    <a:pt x="12026" y="10939"/>
                  </a:cubicBezTo>
                  <a:cubicBezTo>
                    <a:pt x="11943" y="10939"/>
                    <a:pt x="11800" y="10820"/>
                    <a:pt x="11681" y="10546"/>
                  </a:cubicBezTo>
                  <a:cubicBezTo>
                    <a:pt x="11335" y="9880"/>
                    <a:pt x="11335" y="8594"/>
                    <a:pt x="11681" y="7927"/>
                  </a:cubicBezTo>
                  <a:cubicBezTo>
                    <a:pt x="11800" y="7665"/>
                    <a:pt x="11943" y="7534"/>
                    <a:pt x="12026" y="7534"/>
                  </a:cubicBezTo>
                  <a:close/>
                  <a:moveTo>
                    <a:pt x="5620" y="11165"/>
                  </a:moveTo>
                  <a:lnTo>
                    <a:pt x="5620" y="12475"/>
                  </a:lnTo>
                  <a:lnTo>
                    <a:pt x="4846" y="12475"/>
                  </a:lnTo>
                  <a:lnTo>
                    <a:pt x="4846" y="11165"/>
                  </a:lnTo>
                  <a:close/>
                  <a:moveTo>
                    <a:pt x="7180" y="11165"/>
                  </a:moveTo>
                  <a:lnTo>
                    <a:pt x="7180" y="12475"/>
                  </a:lnTo>
                  <a:lnTo>
                    <a:pt x="6406" y="12475"/>
                  </a:lnTo>
                  <a:lnTo>
                    <a:pt x="6406" y="11165"/>
                  </a:lnTo>
                  <a:close/>
                  <a:moveTo>
                    <a:pt x="8752" y="11165"/>
                  </a:moveTo>
                  <a:lnTo>
                    <a:pt x="8752" y="12475"/>
                  </a:lnTo>
                  <a:lnTo>
                    <a:pt x="7966" y="12475"/>
                  </a:lnTo>
                  <a:lnTo>
                    <a:pt x="7966" y="11165"/>
                  </a:lnTo>
                  <a:close/>
                  <a:moveTo>
                    <a:pt x="9549" y="3903"/>
                  </a:moveTo>
                  <a:lnTo>
                    <a:pt x="9549" y="5093"/>
                  </a:lnTo>
                  <a:cubicBezTo>
                    <a:pt x="9549" y="5308"/>
                    <a:pt x="9728" y="5474"/>
                    <a:pt x="9942" y="5474"/>
                  </a:cubicBezTo>
                  <a:lnTo>
                    <a:pt x="11633" y="5474"/>
                  </a:lnTo>
                  <a:lnTo>
                    <a:pt x="11633" y="6843"/>
                  </a:lnTo>
                  <a:cubicBezTo>
                    <a:pt x="10454" y="7463"/>
                    <a:pt x="10431" y="9808"/>
                    <a:pt x="10954" y="10880"/>
                  </a:cubicBezTo>
                  <a:cubicBezTo>
                    <a:pt x="11085" y="11189"/>
                    <a:pt x="11323" y="11451"/>
                    <a:pt x="11633" y="11618"/>
                  </a:cubicBezTo>
                  <a:lnTo>
                    <a:pt x="11633" y="12475"/>
                  </a:lnTo>
                  <a:lnTo>
                    <a:pt x="9526" y="12475"/>
                  </a:lnTo>
                  <a:lnTo>
                    <a:pt x="9526" y="10761"/>
                  </a:lnTo>
                  <a:cubicBezTo>
                    <a:pt x="9526" y="10546"/>
                    <a:pt x="9347" y="10368"/>
                    <a:pt x="9133" y="10368"/>
                  </a:cubicBezTo>
                  <a:lnTo>
                    <a:pt x="4454" y="10368"/>
                  </a:lnTo>
                  <a:cubicBezTo>
                    <a:pt x="4227" y="10368"/>
                    <a:pt x="4061" y="10546"/>
                    <a:pt x="4061" y="10761"/>
                  </a:cubicBezTo>
                  <a:lnTo>
                    <a:pt x="4061" y="12475"/>
                  </a:lnTo>
                  <a:lnTo>
                    <a:pt x="1953" y="12475"/>
                  </a:lnTo>
                  <a:lnTo>
                    <a:pt x="1953" y="11630"/>
                  </a:lnTo>
                  <a:cubicBezTo>
                    <a:pt x="2251" y="11463"/>
                    <a:pt x="2489" y="11201"/>
                    <a:pt x="2620" y="10880"/>
                  </a:cubicBezTo>
                  <a:cubicBezTo>
                    <a:pt x="3049" y="10011"/>
                    <a:pt x="3049" y="8475"/>
                    <a:pt x="2620" y="7594"/>
                  </a:cubicBezTo>
                  <a:cubicBezTo>
                    <a:pt x="2489" y="7284"/>
                    <a:pt x="2251" y="7022"/>
                    <a:pt x="1953" y="6855"/>
                  </a:cubicBezTo>
                  <a:lnTo>
                    <a:pt x="1953" y="5474"/>
                  </a:lnTo>
                  <a:lnTo>
                    <a:pt x="3644" y="5474"/>
                  </a:lnTo>
                  <a:cubicBezTo>
                    <a:pt x="3858" y="5474"/>
                    <a:pt x="4025" y="5308"/>
                    <a:pt x="4025" y="5093"/>
                  </a:cubicBezTo>
                  <a:lnTo>
                    <a:pt x="4025" y="3903"/>
                  </a:lnTo>
                  <a:close/>
                  <a:moveTo>
                    <a:pt x="6793" y="0"/>
                  </a:moveTo>
                  <a:cubicBezTo>
                    <a:pt x="6606" y="0"/>
                    <a:pt x="6418" y="122"/>
                    <a:pt x="6406" y="367"/>
                  </a:cubicBezTo>
                  <a:lnTo>
                    <a:pt x="6406" y="1557"/>
                  </a:lnTo>
                  <a:lnTo>
                    <a:pt x="5418" y="1557"/>
                  </a:lnTo>
                  <a:cubicBezTo>
                    <a:pt x="5204" y="1557"/>
                    <a:pt x="5025" y="1736"/>
                    <a:pt x="5025" y="1950"/>
                  </a:cubicBezTo>
                  <a:lnTo>
                    <a:pt x="5025" y="3117"/>
                  </a:lnTo>
                  <a:lnTo>
                    <a:pt x="3644" y="3117"/>
                  </a:lnTo>
                  <a:cubicBezTo>
                    <a:pt x="3430" y="3117"/>
                    <a:pt x="3251" y="3295"/>
                    <a:pt x="3251" y="3510"/>
                  </a:cubicBezTo>
                  <a:lnTo>
                    <a:pt x="3251" y="4700"/>
                  </a:lnTo>
                  <a:lnTo>
                    <a:pt x="1560" y="4700"/>
                  </a:lnTo>
                  <a:cubicBezTo>
                    <a:pt x="1346" y="4700"/>
                    <a:pt x="1179" y="4879"/>
                    <a:pt x="1179" y="5093"/>
                  </a:cubicBezTo>
                  <a:lnTo>
                    <a:pt x="1179" y="6843"/>
                  </a:lnTo>
                  <a:cubicBezTo>
                    <a:pt x="870" y="7010"/>
                    <a:pt x="632" y="7272"/>
                    <a:pt x="501" y="7594"/>
                  </a:cubicBezTo>
                  <a:cubicBezTo>
                    <a:pt x="60" y="8463"/>
                    <a:pt x="60" y="9999"/>
                    <a:pt x="501" y="10880"/>
                  </a:cubicBezTo>
                  <a:cubicBezTo>
                    <a:pt x="632" y="11189"/>
                    <a:pt x="870" y="11451"/>
                    <a:pt x="1179" y="11618"/>
                  </a:cubicBezTo>
                  <a:lnTo>
                    <a:pt x="1179" y="12475"/>
                  </a:lnTo>
                  <a:lnTo>
                    <a:pt x="525" y="12475"/>
                  </a:lnTo>
                  <a:cubicBezTo>
                    <a:pt x="1" y="12475"/>
                    <a:pt x="1" y="13249"/>
                    <a:pt x="525" y="13249"/>
                  </a:cubicBezTo>
                  <a:lnTo>
                    <a:pt x="13133" y="13249"/>
                  </a:lnTo>
                  <a:cubicBezTo>
                    <a:pt x="13657" y="13249"/>
                    <a:pt x="13657" y="12475"/>
                    <a:pt x="13133" y="12475"/>
                  </a:cubicBezTo>
                  <a:lnTo>
                    <a:pt x="12419" y="12475"/>
                  </a:lnTo>
                  <a:lnTo>
                    <a:pt x="12419" y="11630"/>
                  </a:lnTo>
                  <a:cubicBezTo>
                    <a:pt x="12717" y="11463"/>
                    <a:pt x="12955" y="11201"/>
                    <a:pt x="13086" y="10880"/>
                  </a:cubicBezTo>
                  <a:cubicBezTo>
                    <a:pt x="13526" y="9999"/>
                    <a:pt x="13526" y="8475"/>
                    <a:pt x="13086" y="7594"/>
                  </a:cubicBezTo>
                  <a:cubicBezTo>
                    <a:pt x="12955" y="7272"/>
                    <a:pt x="12717" y="7010"/>
                    <a:pt x="12419" y="6855"/>
                  </a:cubicBezTo>
                  <a:lnTo>
                    <a:pt x="12419" y="5093"/>
                  </a:lnTo>
                  <a:cubicBezTo>
                    <a:pt x="12419" y="4879"/>
                    <a:pt x="12240" y="4700"/>
                    <a:pt x="12026" y="4700"/>
                  </a:cubicBezTo>
                  <a:lnTo>
                    <a:pt x="10335" y="4700"/>
                  </a:lnTo>
                  <a:lnTo>
                    <a:pt x="10335" y="3510"/>
                  </a:lnTo>
                  <a:cubicBezTo>
                    <a:pt x="10335" y="3295"/>
                    <a:pt x="10157" y="3117"/>
                    <a:pt x="9942" y="3117"/>
                  </a:cubicBezTo>
                  <a:lnTo>
                    <a:pt x="8585" y="3117"/>
                  </a:lnTo>
                  <a:lnTo>
                    <a:pt x="8585" y="1950"/>
                  </a:lnTo>
                  <a:cubicBezTo>
                    <a:pt x="8585" y="1736"/>
                    <a:pt x="8418" y="1557"/>
                    <a:pt x="8204" y="1557"/>
                  </a:cubicBezTo>
                  <a:lnTo>
                    <a:pt x="7180" y="1557"/>
                  </a:lnTo>
                  <a:lnTo>
                    <a:pt x="7180" y="367"/>
                  </a:lnTo>
                  <a:cubicBezTo>
                    <a:pt x="7168" y="122"/>
                    <a:pt x="6981" y="0"/>
                    <a:pt x="6793"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348" name="Google Shape;2348;p93"/>
            <p:cNvSpPr/>
            <p:nvPr/>
          </p:nvSpPr>
          <p:spPr>
            <a:xfrm>
              <a:off x="7724302" y="3361672"/>
              <a:ext cx="26064" cy="22373"/>
            </a:xfrm>
            <a:custGeom>
              <a:rect b="b" l="l" r="r" t="t"/>
              <a:pathLst>
                <a:path extrusionOk="0" h="788" w="918">
                  <a:moveTo>
                    <a:pt x="399" y="0"/>
                  </a:moveTo>
                  <a:cubicBezTo>
                    <a:pt x="196" y="0"/>
                    <a:pt x="0" y="159"/>
                    <a:pt x="0" y="395"/>
                  </a:cubicBezTo>
                  <a:cubicBezTo>
                    <a:pt x="0" y="609"/>
                    <a:pt x="179" y="788"/>
                    <a:pt x="393" y="788"/>
                  </a:cubicBezTo>
                  <a:cubicBezTo>
                    <a:pt x="739" y="788"/>
                    <a:pt x="917" y="359"/>
                    <a:pt x="667" y="109"/>
                  </a:cubicBezTo>
                  <a:cubicBezTo>
                    <a:pt x="588" y="34"/>
                    <a:pt x="493" y="0"/>
                    <a:pt x="399"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349" name="Google Shape;2349;p93"/>
            <p:cNvSpPr/>
            <p:nvPr/>
          </p:nvSpPr>
          <p:spPr>
            <a:xfrm>
              <a:off x="7767913" y="3361785"/>
              <a:ext cx="26064" cy="22260"/>
            </a:xfrm>
            <a:custGeom>
              <a:rect b="b" l="l" r="r" t="t"/>
              <a:pathLst>
                <a:path extrusionOk="0" h="784" w="918">
                  <a:moveTo>
                    <a:pt x="392" y="0"/>
                  </a:moveTo>
                  <a:cubicBezTo>
                    <a:pt x="191" y="0"/>
                    <a:pt x="0" y="157"/>
                    <a:pt x="0" y="391"/>
                  </a:cubicBezTo>
                  <a:cubicBezTo>
                    <a:pt x="0" y="605"/>
                    <a:pt x="179" y="784"/>
                    <a:pt x="393" y="784"/>
                  </a:cubicBezTo>
                  <a:cubicBezTo>
                    <a:pt x="739" y="784"/>
                    <a:pt x="917" y="355"/>
                    <a:pt x="667" y="117"/>
                  </a:cubicBezTo>
                  <a:cubicBezTo>
                    <a:pt x="586" y="36"/>
                    <a:pt x="488" y="0"/>
                    <a:pt x="392"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350" name="Google Shape;2350;p93"/>
            <p:cNvSpPr/>
            <p:nvPr/>
          </p:nvSpPr>
          <p:spPr>
            <a:xfrm>
              <a:off x="7811524" y="3361785"/>
              <a:ext cx="26064" cy="22260"/>
            </a:xfrm>
            <a:custGeom>
              <a:rect b="b" l="l" r="r" t="t"/>
              <a:pathLst>
                <a:path extrusionOk="0" h="784" w="918">
                  <a:moveTo>
                    <a:pt x="392" y="0"/>
                  </a:moveTo>
                  <a:cubicBezTo>
                    <a:pt x="191" y="0"/>
                    <a:pt x="0" y="157"/>
                    <a:pt x="0" y="391"/>
                  </a:cubicBezTo>
                  <a:cubicBezTo>
                    <a:pt x="0" y="605"/>
                    <a:pt x="179" y="784"/>
                    <a:pt x="393" y="784"/>
                  </a:cubicBezTo>
                  <a:cubicBezTo>
                    <a:pt x="738" y="784"/>
                    <a:pt x="917" y="355"/>
                    <a:pt x="667" y="117"/>
                  </a:cubicBezTo>
                  <a:cubicBezTo>
                    <a:pt x="586" y="36"/>
                    <a:pt x="488" y="0"/>
                    <a:pt x="392"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351" name="Google Shape;2351;p93"/>
            <p:cNvSpPr/>
            <p:nvPr/>
          </p:nvSpPr>
          <p:spPr>
            <a:xfrm>
              <a:off x="7855135" y="3361785"/>
              <a:ext cx="26036" cy="22260"/>
            </a:xfrm>
            <a:custGeom>
              <a:rect b="b" l="l" r="r" t="t"/>
              <a:pathLst>
                <a:path extrusionOk="0" h="784" w="917">
                  <a:moveTo>
                    <a:pt x="392" y="0"/>
                  </a:moveTo>
                  <a:cubicBezTo>
                    <a:pt x="191" y="0"/>
                    <a:pt x="0" y="157"/>
                    <a:pt x="0" y="391"/>
                  </a:cubicBezTo>
                  <a:cubicBezTo>
                    <a:pt x="0" y="605"/>
                    <a:pt x="179" y="784"/>
                    <a:pt x="393" y="784"/>
                  </a:cubicBezTo>
                  <a:cubicBezTo>
                    <a:pt x="738" y="784"/>
                    <a:pt x="917" y="355"/>
                    <a:pt x="667" y="117"/>
                  </a:cubicBezTo>
                  <a:cubicBezTo>
                    <a:pt x="586" y="36"/>
                    <a:pt x="488" y="0"/>
                    <a:pt x="392"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352" name="Google Shape;2352;p93"/>
            <p:cNvSpPr/>
            <p:nvPr/>
          </p:nvSpPr>
          <p:spPr>
            <a:xfrm>
              <a:off x="7724302" y="3322235"/>
              <a:ext cx="26064" cy="22260"/>
            </a:xfrm>
            <a:custGeom>
              <a:rect b="b" l="l" r="r" t="t"/>
              <a:pathLst>
                <a:path extrusionOk="0" h="784" w="918">
                  <a:moveTo>
                    <a:pt x="393" y="0"/>
                  </a:moveTo>
                  <a:cubicBezTo>
                    <a:pt x="192" y="0"/>
                    <a:pt x="0" y="160"/>
                    <a:pt x="0" y="403"/>
                  </a:cubicBezTo>
                  <a:cubicBezTo>
                    <a:pt x="0" y="617"/>
                    <a:pt x="179" y="784"/>
                    <a:pt x="393" y="784"/>
                  </a:cubicBezTo>
                  <a:cubicBezTo>
                    <a:pt x="739" y="784"/>
                    <a:pt x="917" y="367"/>
                    <a:pt x="667" y="117"/>
                  </a:cubicBezTo>
                  <a:cubicBezTo>
                    <a:pt x="587" y="36"/>
                    <a:pt x="489" y="0"/>
                    <a:pt x="393"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353" name="Google Shape;2353;p93"/>
            <p:cNvSpPr/>
            <p:nvPr/>
          </p:nvSpPr>
          <p:spPr>
            <a:xfrm>
              <a:off x="7767913" y="3322235"/>
              <a:ext cx="26064" cy="22260"/>
            </a:xfrm>
            <a:custGeom>
              <a:rect b="b" l="l" r="r" t="t"/>
              <a:pathLst>
                <a:path extrusionOk="0" h="784" w="918">
                  <a:moveTo>
                    <a:pt x="393" y="0"/>
                  </a:moveTo>
                  <a:cubicBezTo>
                    <a:pt x="192" y="0"/>
                    <a:pt x="0" y="160"/>
                    <a:pt x="0" y="403"/>
                  </a:cubicBezTo>
                  <a:cubicBezTo>
                    <a:pt x="0" y="617"/>
                    <a:pt x="179" y="784"/>
                    <a:pt x="393" y="784"/>
                  </a:cubicBezTo>
                  <a:cubicBezTo>
                    <a:pt x="739" y="784"/>
                    <a:pt x="917" y="367"/>
                    <a:pt x="667" y="117"/>
                  </a:cubicBezTo>
                  <a:cubicBezTo>
                    <a:pt x="587" y="36"/>
                    <a:pt x="489" y="0"/>
                    <a:pt x="393"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354" name="Google Shape;2354;p93"/>
            <p:cNvSpPr/>
            <p:nvPr/>
          </p:nvSpPr>
          <p:spPr>
            <a:xfrm>
              <a:off x="7811524" y="3322235"/>
              <a:ext cx="26064" cy="22260"/>
            </a:xfrm>
            <a:custGeom>
              <a:rect b="b" l="l" r="r" t="t"/>
              <a:pathLst>
                <a:path extrusionOk="0" h="784" w="918">
                  <a:moveTo>
                    <a:pt x="393" y="0"/>
                  </a:moveTo>
                  <a:cubicBezTo>
                    <a:pt x="192" y="0"/>
                    <a:pt x="0" y="160"/>
                    <a:pt x="0" y="403"/>
                  </a:cubicBezTo>
                  <a:cubicBezTo>
                    <a:pt x="0" y="617"/>
                    <a:pt x="179" y="784"/>
                    <a:pt x="393" y="784"/>
                  </a:cubicBezTo>
                  <a:cubicBezTo>
                    <a:pt x="738" y="784"/>
                    <a:pt x="917" y="367"/>
                    <a:pt x="667" y="117"/>
                  </a:cubicBezTo>
                  <a:cubicBezTo>
                    <a:pt x="587" y="36"/>
                    <a:pt x="489" y="0"/>
                    <a:pt x="393"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355" name="Google Shape;2355;p93"/>
            <p:cNvSpPr/>
            <p:nvPr/>
          </p:nvSpPr>
          <p:spPr>
            <a:xfrm>
              <a:off x="7855135" y="3322235"/>
              <a:ext cx="26036" cy="22260"/>
            </a:xfrm>
            <a:custGeom>
              <a:rect b="b" l="l" r="r" t="t"/>
              <a:pathLst>
                <a:path extrusionOk="0" h="784" w="917">
                  <a:moveTo>
                    <a:pt x="393" y="0"/>
                  </a:moveTo>
                  <a:cubicBezTo>
                    <a:pt x="192" y="0"/>
                    <a:pt x="0" y="160"/>
                    <a:pt x="0" y="403"/>
                  </a:cubicBezTo>
                  <a:cubicBezTo>
                    <a:pt x="0" y="617"/>
                    <a:pt x="179" y="784"/>
                    <a:pt x="393" y="784"/>
                  </a:cubicBezTo>
                  <a:cubicBezTo>
                    <a:pt x="738" y="784"/>
                    <a:pt x="917" y="367"/>
                    <a:pt x="667" y="117"/>
                  </a:cubicBezTo>
                  <a:cubicBezTo>
                    <a:pt x="586" y="36"/>
                    <a:pt x="489" y="0"/>
                    <a:pt x="393"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356" name="Google Shape;2356;p93"/>
            <p:cNvSpPr/>
            <p:nvPr/>
          </p:nvSpPr>
          <p:spPr>
            <a:xfrm>
              <a:off x="7767913" y="3281804"/>
              <a:ext cx="26064" cy="22118"/>
            </a:xfrm>
            <a:custGeom>
              <a:rect b="b" l="l" r="r" t="t"/>
              <a:pathLst>
                <a:path extrusionOk="0" h="779" w="918">
                  <a:moveTo>
                    <a:pt x="394" y="1"/>
                  </a:moveTo>
                  <a:cubicBezTo>
                    <a:pt x="192" y="1"/>
                    <a:pt x="0" y="156"/>
                    <a:pt x="0" y="398"/>
                  </a:cubicBezTo>
                  <a:cubicBezTo>
                    <a:pt x="0" y="612"/>
                    <a:pt x="179" y="779"/>
                    <a:pt x="393" y="779"/>
                  </a:cubicBezTo>
                  <a:cubicBezTo>
                    <a:pt x="739" y="779"/>
                    <a:pt x="917" y="362"/>
                    <a:pt x="667" y="112"/>
                  </a:cubicBezTo>
                  <a:cubicBezTo>
                    <a:pt x="587" y="36"/>
                    <a:pt x="489" y="1"/>
                    <a:pt x="394"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357" name="Google Shape;2357;p93"/>
            <p:cNvSpPr/>
            <p:nvPr/>
          </p:nvSpPr>
          <p:spPr>
            <a:xfrm>
              <a:off x="7811524" y="3281804"/>
              <a:ext cx="26064" cy="22118"/>
            </a:xfrm>
            <a:custGeom>
              <a:rect b="b" l="l" r="r" t="t"/>
              <a:pathLst>
                <a:path extrusionOk="0" h="779" w="918">
                  <a:moveTo>
                    <a:pt x="394" y="1"/>
                  </a:moveTo>
                  <a:cubicBezTo>
                    <a:pt x="192" y="1"/>
                    <a:pt x="0" y="156"/>
                    <a:pt x="0" y="398"/>
                  </a:cubicBezTo>
                  <a:cubicBezTo>
                    <a:pt x="0" y="612"/>
                    <a:pt x="179" y="779"/>
                    <a:pt x="393" y="779"/>
                  </a:cubicBezTo>
                  <a:cubicBezTo>
                    <a:pt x="738" y="779"/>
                    <a:pt x="917" y="362"/>
                    <a:pt x="667" y="112"/>
                  </a:cubicBezTo>
                  <a:cubicBezTo>
                    <a:pt x="587" y="36"/>
                    <a:pt x="489" y="1"/>
                    <a:pt x="394"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358" name="Google Shape;2358;p93"/>
            <p:cNvSpPr/>
            <p:nvPr/>
          </p:nvSpPr>
          <p:spPr>
            <a:xfrm>
              <a:off x="7767913" y="3243474"/>
              <a:ext cx="26064" cy="22260"/>
            </a:xfrm>
            <a:custGeom>
              <a:rect b="b" l="l" r="r" t="t"/>
              <a:pathLst>
                <a:path extrusionOk="0" h="784" w="918">
                  <a:moveTo>
                    <a:pt x="393" y="0"/>
                  </a:moveTo>
                  <a:cubicBezTo>
                    <a:pt x="192" y="0"/>
                    <a:pt x="0" y="160"/>
                    <a:pt x="0" y="403"/>
                  </a:cubicBezTo>
                  <a:cubicBezTo>
                    <a:pt x="0" y="617"/>
                    <a:pt x="179" y="784"/>
                    <a:pt x="393" y="784"/>
                  </a:cubicBezTo>
                  <a:cubicBezTo>
                    <a:pt x="739" y="784"/>
                    <a:pt x="917" y="367"/>
                    <a:pt x="667" y="117"/>
                  </a:cubicBezTo>
                  <a:cubicBezTo>
                    <a:pt x="587" y="36"/>
                    <a:pt x="489" y="0"/>
                    <a:pt x="393"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359" name="Google Shape;2359;p93"/>
            <p:cNvSpPr/>
            <p:nvPr/>
          </p:nvSpPr>
          <p:spPr>
            <a:xfrm>
              <a:off x="7811524" y="3243474"/>
              <a:ext cx="26064" cy="22260"/>
            </a:xfrm>
            <a:custGeom>
              <a:rect b="b" l="l" r="r" t="t"/>
              <a:pathLst>
                <a:path extrusionOk="0" h="784" w="918">
                  <a:moveTo>
                    <a:pt x="393" y="0"/>
                  </a:moveTo>
                  <a:cubicBezTo>
                    <a:pt x="192" y="0"/>
                    <a:pt x="0" y="160"/>
                    <a:pt x="0" y="403"/>
                  </a:cubicBezTo>
                  <a:cubicBezTo>
                    <a:pt x="0" y="617"/>
                    <a:pt x="179" y="784"/>
                    <a:pt x="393" y="784"/>
                  </a:cubicBezTo>
                  <a:cubicBezTo>
                    <a:pt x="738" y="784"/>
                    <a:pt x="917" y="367"/>
                    <a:pt x="667" y="117"/>
                  </a:cubicBezTo>
                  <a:cubicBezTo>
                    <a:pt x="587" y="36"/>
                    <a:pt x="489" y="0"/>
                    <a:pt x="393"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grpSp>
      <p:grpSp>
        <p:nvGrpSpPr>
          <p:cNvPr id="2360" name="Google Shape;2360;p93"/>
          <p:cNvGrpSpPr/>
          <p:nvPr/>
        </p:nvGrpSpPr>
        <p:grpSpPr>
          <a:xfrm>
            <a:off x="13790142" y="6222102"/>
            <a:ext cx="755240" cy="674265"/>
            <a:chOff x="6895071" y="3111051"/>
            <a:chExt cx="377620" cy="337133"/>
          </a:xfrm>
        </p:grpSpPr>
        <p:sp>
          <p:nvSpPr>
            <p:cNvPr id="2361" name="Google Shape;2361;p93"/>
            <p:cNvSpPr/>
            <p:nvPr/>
          </p:nvSpPr>
          <p:spPr>
            <a:xfrm>
              <a:off x="7041094" y="3237653"/>
              <a:ext cx="85916" cy="85206"/>
            </a:xfrm>
            <a:custGeom>
              <a:rect b="b" l="l" r="r" t="t"/>
              <a:pathLst>
                <a:path extrusionOk="0" h="3001" w="3026">
                  <a:moveTo>
                    <a:pt x="1501" y="772"/>
                  </a:moveTo>
                  <a:cubicBezTo>
                    <a:pt x="1878" y="772"/>
                    <a:pt x="2239" y="1068"/>
                    <a:pt x="2239" y="1512"/>
                  </a:cubicBezTo>
                  <a:cubicBezTo>
                    <a:pt x="2227" y="1905"/>
                    <a:pt x="1906" y="2227"/>
                    <a:pt x="1513" y="2227"/>
                  </a:cubicBezTo>
                  <a:cubicBezTo>
                    <a:pt x="858" y="2227"/>
                    <a:pt x="537" y="1441"/>
                    <a:pt x="989" y="989"/>
                  </a:cubicBezTo>
                  <a:cubicBezTo>
                    <a:pt x="1139" y="839"/>
                    <a:pt x="1322" y="772"/>
                    <a:pt x="1501" y="772"/>
                  </a:cubicBezTo>
                  <a:close/>
                  <a:moveTo>
                    <a:pt x="1513" y="0"/>
                  </a:moveTo>
                  <a:cubicBezTo>
                    <a:pt x="680" y="0"/>
                    <a:pt x="1" y="667"/>
                    <a:pt x="1" y="1501"/>
                  </a:cubicBezTo>
                  <a:cubicBezTo>
                    <a:pt x="43" y="2501"/>
                    <a:pt x="778" y="3001"/>
                    <a:pt x="1513" y="3001"/>
                  </a:cubicBezTo>
                  <a:cubicBezTo>
                    <a:pt x="2248" y="3001"/>
                    <a:pt x="2983" y="2501"/>
                    <a:pt x="3025" y="1501"/>
                  </a:cubicBezTo>
                  <a:cubicBezTo>
                    <a:pt x="3013" y="667"/>
                    <a:pt x="2335" y="0"/>
                    <a:pt x="1513"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362" name="Google Shape;2362;p93"/>
            <p:cNvSpPr/>
            <p:nvPr/>
          </p:nvSpPr>
          <p:spPr>
            <a:xfrm>
              <a:off x="6895071" y="3111051"/>
              <a:ext cx="377620" cy="337133"/>
            </a:xfrm>
            <a:custGeom>
              <a:rect b="b" l="l" r="r" t="t"/>
              <a:pathLst>
                <a:path extrusionOk="0" h="11874" w="13300">
                  <a:moveTo>
                    <a:pt x="6656" y="3584"/>
                  </a:moveTo>
                  <a:cubicBezTo>
                    <a:pt x="7820" y="3584"/>
                    <a:pt x="8984" y="4376"/>
                    <a:pt x="9049" y="5960"/>
                  </a:cubicBezTo>
                  <a:cubicBezTo>
                    <a:pt x="9049" y="7281"/>
                    <a:pt x="7978" y="8353"/>
                    <a:pt x="6656" y="8353"/>
                  </a:cubicBezTo>
                  <a:lnTo>
                    <a:pt x="6656" y="8341"/>
                  </a:lnTo>
                  <a:cubicBezTo>
                    <a:pt x="5334" y="8341"/>
                    <a:pt x="4263" y="7281"/>
                    <a:pt x="4263" y="5960"/>
                  </a:cubicBezTo>
                  <a:cubicBezTo>
                    <a:pt x="4328" y="4376"/>
                    <a:pt x="5492" y="3584"/>
                    <a:pt x="6656" y="3584"/>
                  </a:cubicBezTo>
                  <a:close/>
                  <a:moveTo>
                    <a:pt x="6263" y="1709"/>
                  </a:moveTo>
                  <a:lnTo>
                    <a:pt x="6263" y="2804"/>
                  </a:lnTo>
                  <a:cubicBezTo>
                    <a:pt x="4822" y="2983"/>
                    <a:pt x="3679" y="4114"/>
                    <a:pt x="3501" y="5555"/>
                  </a:cubicBezTo>
                  <a:lnTo>
                    <a:pt x="1965" y="5555"/>
                  </a:lnTo>
                  <a:cubicBezTo>
                    <a:pt x="1453" y="5555"/>
                    <a:pt x="1453" y="6341"/>
                    <a:pt x="1965" y="6341"/>
                  </a:cubicBezTo>
                  <a:lnTo>
                    <a:pt x="3501" y="6341"/>
                  </a:lnTo>
                  <a:cubicBezTo>
                    <a:pt x="3679" y="7781"/>
                    <a:pt x="4822" y="8912"/>
                    <a:pt x="6263" y="9091"/>
                  </a:cubicBezTo>
                  <a:lnTo>
                    <a:pt x="6263" y="10174"/>
                  </a:lnTo>
                  <a:cubicBezTo>
                    <a:pt x="5501" y="10115"/>
                    <a:pt x="4751" y="9912"/>
                    <a:pt x="4072" y="9555"/>
                  </a:cubicBezTo>
                  <a:lnTo>
                    <a:pt x="4072" y="9543"/>
                  </a:lnTo>
                  <a:cubicBezTo>
                    <a:pt x="2608" y="8841"/>
                    <a:pt x="1274" y="7043"/>
                    <a:pt x="810" y="5948"/>
                  </a:cubicBezTo>
                  <a:cubicBezTo>
                    <a:pt x="1167" y="5150"/>
                    <a:pt x="1655" y="4412"/>
                    <a:pt x="2227" y="3769"/>
                  </a:cubicBezTo>
                  <a:cubicBezTo>
                    <a:pt x="3382" y="2483"/>
                    <a:pt x="4727" y="1804"/>
                    <a:pt x="6263" y="1709"/>
                  </a:cubicBezTo>
                  <a:close/>
                  <a:moveTo>
                    <a:pt x="7037" y="1721"/>
                  </a:moveTo>
                  <a:cubicBezTo>
                    <a:pt x="8632" y="1840"/>
                    <a:pt x="9978" y="2602"/>
                    <a:pt x="11073" y="3804"/>
                  </a:cubicBezTo>
                  <a:cubicBezTo>
                    <a:pt x="11645" y="4447"/>
                    <a:pt x="12133" y="5174"/>
                    <a:pt x="12490" y="5948"/>
                  </a:cubicBezTo>
                  <a:cubicBezTo>
                    <a:pt x="12133" y="6745"/>
                    <a:pt x="11657" y="7484"/>
                    <a:pt x="11073" y="8138"/>
                  </a:cubicBezTo>
                  <a:lnTo>
                    <a:pt x="11061" y="8126"/>
                  </a:lnTo>
                  <a:cubicBezTo>
                    <a:pt x="9918" y="9400"/>
                    <a:pt x="8561" y="10091"/>
                    <a:pt x="7037" y="10186"/>
                  </a:cubicBezTo>
                  <a:lnTo>
                    <a:pt x="7037" y="9091"/>
                  </a:lnTo>
                  <a:cubicBezTo>
                    <a:pt x="8478" y="8912"/>
                    <a:pt x="9621" y="7781"/>
                    <a:pt x="9799" y="6341"/>
                  </a:cubicBezTo>
                  <a:lnTo>
                    <a:pt x="11323" y="6341"/>
                  </a:lnTo>
                  <a:cubicBezTo>
                    <a:pt x="11847" y="6341"/>
                    <a:pt x="11847" y="5555"/>
                    <a:pt x="11323" y="5555"/>
                  </a:cubicBezTo>
                  <a:lnTo>
                    <a:pt x="9811" y="5555"/>
                  </a:lnTo>
                  <a:cubicBezTo>
                    <a:pt x="9621" y="4114"/>
                    <a:pt x="8490" y="2983"/>
                    <a:pt x="7037" y="2804"/>
                  </a:cubicBezTo>
                  <a:lnTo>
                    <a:pt x="7037" y="1721"/>
                  </a:lnTo>
                  <a:close/>
                  <a:moveTo>
                    <a:pt x="6650" y="0"/>
                  </a:moveTo>
                  <a:cubicBezTo>
                    <a:pt x="6463" y="0"/>
                    <a:pt x="6275" y="125"/>
                    <a:pt x="6263" y="376"/>
                  </a:cubicBezTo>
                  <a:lnTo>
                    <a:pt x="6263" y="959"/>
                  </a:lnTo>
                  <a:cubicBezTo>
                    <a:pt x="3215" y="1054"/>
                    <a:pt x="941" y="3614"/>
                    <a:pt x="36" y="5805"/>
                  </a:cubicBezTo>
                  <a:cubicBezTo>
                    <a:pt x="0" y="5900"/>
                    <a:pt x="0" y="6007"/>
                    <a:pt x="36" y="6102"/>
                  </a:cubicBezTo>
                  <a:cubicBezTo>
                    <a:pt x="941" y="8257"/>
                    <a:pt x="3227" y="10805"/>
                    <a:pt x="6263" y="10948"/>
                  </a:cubicBezTo>
                  <a:lnTo>
                    <a:pt x="6263" y="11508"/>
                  </a:lnTo>
                  <a:cubicBezTo>
                    <a:pt x="6275" y="11752"/>
                    <a:pt x="6463" y="11874"/>
                    <a:pt x="6650" y="11874"/>
                  </a:cubicBezTo>
                  <a:cubicBezTo>
                    <a:pt x="6838" y="11874"/>
                    <a:pt x="7025" y="11752"/>
                    <a:pt x="7037" y="11508"/>
                  </a:cubicBezTo>
                  <a:lnTo>
                    <a:pt x="7037" y="10960"/>
                  </a:lnTo>
                  <a:cubicBezTo>
                    <a:pt x="10085" y="10865"/>
                    <a:pt x="12359" y="8305"/>
                    <a:pt x="13264" y="6102"/>
                  </a:cubicBezTo>
                  <a:cubicBezTo>
                    <a:pt x="13300" y="6007"/>
                    <a:pt x="13300" y="5900"/>
                    <a:pt x="13264" y="5805"/>
                  </a:cubicBezTo>
                  <a:lnTo>
                    <a:pt x="13264" y="5817"/>
                  </a:lnTo>
                  <a:cubicBezTo>
                    <a:pt x="12859" y="4888"/>
                    <a:pt x="12312" y="4043"/>
                    <a:pt x="11633" y="3293"/>
                  </a:cubicBezTo>
                  <a:cubicBezTo>
                    <a:pt x="10407" y="1935"/>
                    <a:pt x="8847" y="1078"/>
                    <a:pt x="7037" y="971"/>
                  </a:cubicBezTo>
                  <a:lnTo>
                    <a:pt x="7037" y="376"/>
                  </a:lnTo>
                  <a:cubicBezTo>
                    <a:pt x="7025" y="125"/>
                    <a:pt x="6838" y="0"/>
                    <a:pt x="6650"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grpSp>
      <p:grpSp>
        <p:nvGrpSpPr>
          <p:cNvPr id="2363" name="Google Shape;2363;p93"/>
          <p:cNvGrpSpPr/>
          <p:nvPr/>
        </p:nvGrpSpPr>
        <p:grpSpPr>
          <a:xfrm>
            <a:off x="3781899" y="6221989"/>
            <a:ext cx="659217" cy="755695"/>
            <a:chOff x="1890950" y="3110994"/>
            <a:chExt cx="329609" cy="377847"/>
          </a:xfrm>
        </p:grpSpPr>
        <p:sp>
          <p:nvSpPr>
            <p:cNvPr id="2364" name="Google Shape;2364;p93"/>
            <p:cNvSpPr/>
            <p:nvPr/>
          </p:nvSpPr>
          <p:spPr>
            <a:xfrm>
              <a:off x="1890950" y="3110994"/>
              <a:ext cx="329609" cy="377847"/>
            </a:xfrm>
            <a:custGeom>
              <a:rect b="b" l="l" r="r" t="t"/>
              <a:pathLst>
                <a:path extrusionOk="0" h="13308" w="11609">
                  <a:moveTo>
                    <a:pt x="7217" y="795"/>
                  </a:moveTo>
                  <a:cubicBezTo>
                    <a:pt x="7345" y="795"/>
                    <a:pt x="7468" y="844"/>
                    <a:pt x="7561" y="937"/>
                  </a:cubicBezTo>
                  <a:cubicBezTo>
                    <a:pt x="7644" y="1032"/>
                    <a:pt x="7680" y="1151"/>
                    <a:pt x="7680" y="1270"/>
                  </a:cubicBezTo>
                  <a:lnTo>
                    <a:pt x="7680" y="2187"/>
                  </a:lnTo>
                  <a:cubicBezTo>
                    <a:pt x="7680" y="2449"/>
                    <a:pt x="7465" y="2663"/>
                    <a:pt x="7204" y="2663"/>
                  </a:cubicBezTo>
                  <a:lnTo>
                    <a:pt x="6977" y="2663"/>
                  </a:lnTo>
                  <a:lnTo>
                    <a:pt x="6977" y="1890"/>
                  </a:lnTo>
                  <a:cubicBezTo>
                    <a:pt x="6965" y="1640"/>
                    <a:pt x="6778" y="1515"/>
                    <a:pt x="6590" y="1515"/>
                  </a:cubicBezTo>
                  <a:cubicBezTo>
                    <a:pt x="6403" y="1515"/>
                    <a:pt x="6215" y="1640"/>
                    <a:pt x="6203" y="1890"/>
                  </a:cubicBezTo>
                  <a:lnTo>
                    <a:pt x="6203" y="2652"/>
                  </a:lnTo>
                  <a:lnTo>
                    <a:pt x="5501" y="2652"/>
                  </a:lnTo>
                  <a:lnTo>
                    <a:pt x="5501" y="2402"/>
                  </a:lnTo>
                  <a:cubicBezTo>
                    <a:pt x="5501" y="2140"/>
                    <a:pt x="5304" y="2009"/>
                    <a:pt x="5108" y="2009"/>
                  </a:cubicBezTo>
                  <a:cubicBezTo>
                    <a:pt x="4912" y="2009"/>
                    <a:pt x="4715" y="2140"/>
                    <a:pt x="4715" y="2402"/>
                  </a:cubicBezTo>
                  <a:lnTo>
                    <a:pt x="4715" y="2663"/>
                  </a:lnTo>
                  <a:lnTo>
                    <a:pt x="4417" y="2663"/>
                  </a:lnTo>
                  <a:cubicBezTo>
                    <a:pt x="4156" y="2663"/>
                    <a:pt x="3941" y="2449"/>
                    <a:pt x="3941" y="2187"/>
                  </a:cubicBezTo>
                  <a:lnTo>
                    <a:pt x="3941" y="1509"/>
                  </a:lnTo>
                  <a:cubicBezTo>
                    <a:pt x="3941" y="1437"/>
                    <a:pt x="3965" y="1378"/>
                    <a:pt x="4013" y="1342"/>
                  </a:cubicBezTo>
                  <a:cubicBezTo>
                    <a:pt x="4072" y="1294"/>
                    <a:pt x="4132" y="1282"/>
                    <a:pt x="4203" y="1282"/>
                  </a:cubicBezTo>
                  <a:cubicBezTo>
                    <a:pt x="4404" y="1315"/>
                    <a:pt x="4606" y="1331"/>
                    <a:pt x="4809" y="1331"/>
                  </a:cubicBezTo>
                  <a:cubicBezTo>
                    <a:pt x="5269" y="1331"/>
                    <a:pt x="5730" y="1249"/>
                    <a:pt x="6168" y="1092"/>
                  </a:cubicBezTo>
                  <a:cubicBezTo>
                    <a:pt x="6477" y="973"/>
                    <a:pt x="6787" y="878"/>
                    <a:pt x="7108" y="806"/>
                  </a:cubicBezTo>
                  <a:cubicBezTo>
                    <a:pt x="7145" y="798"/>
                    <a:pt x="7181" y="795"/>
                    <a:pt x="7217" y="795"/>
                  </a:cubicBezTo>
                  <a:close/>
                  <a:moveTo>
                    <a:pt x="7120" y="3437"/>
                  </a:moveTo>
                  <a:cubicBezTo>
                    <a:pt x="7545" y="3473"/>
                    <a:pt x="7514" y="4104"/>
                    <a:pt x="7096" y="4104"/>
                  </a:cubicBezTo>
                  <a:cubicBezTo>
                    <a:pt x="7092" y="4104"/>
                    <a:pt x="7088" y="4104"/>
                    <a:pt x="7084" y="4104"/>
                  </a:cubicBezTo>
                  <a:lnTo>
                    <a:pt x="4537" y="4104"/>
                  </a:lnTo>
                  <a:cubicBezTo>
                    <a:pt x="4533" y="4104"/>
                    <a:pt x="4529" y="4104"/>
                    <a:pt x="4525" y="4104"/>
                  </a:cubicBezTo>
                  <a:cubicBezTo>
                    <a:pt x="4107" y="4104"/>
                    <a:pt x="4076" y="3473"/>
                    <a:pt x="4501" y="3437"/>
                  </a:cubicBezTo>
                  <a:close/>
                  <a:moveTo>
                    <a:pt x="6977" y="4890"/>
                  </a:moveTo>
                  <a:cubicBezTo>
                    <a:pt x="7573" y="4890"/>
                    <a:pt x="8049" y="5378"/>
                    <a:pt x="8049" y="5973"/>
                  </a:cubicBezTo>
                  <a:cubicBezTo>
                    <a:pt x="8049" y="6497"/>
                    <a:pt x="8323" y="6985"/>
                    <a:pt x="8775" y="7271"/>
                  </a:cubicBezTo>
                  <a:cubicBezTo>
                    <a:pt x="10597" y="8378"/>
                    <a:pt x="10728" y="10403"/>
                    <a:pt x="8989" y="11617"/>
                  </a:cubicBezTo>
                  <a:cubicBezTo>
                    <a:pt x="8162" y="12236"/>
                    <a:pt x="6992" y="12546"/>
                    <a:pt x="5824" y="12546"/>
                  </a:cubicBezTo>
                  <a:cubicBezTo>
                    <a:pt x="4656" y="12546"/>
                    <a:pt x="3489" y="12236"/>
                    <a:pt x="2667" y="11617"/>
                  </a:cubicBezTo>
                  <a:cubicBezTo>
                    <a:pt x="917" y="10403"/>
                    <a:pt x="1060" y="8367"/>
                    <a:pt x="2882" y="7271"/>
                  </a:cubicBezTo>
                  <a:cubicBezTo>
                    <a:pt x="3322" y="6985"/>
                    <a:pt x="3596" y="6497"/>
                    <a:pt x="3596" y="5973"/>
                  </a:cubicBezTo>
                  <a:cubicBezTo>
                    <a:pt x="3596" y="5378"/>
                    <a:pt x="4084" y="4890"/>
                    <a:pt x="4679" y="4890"/>
                  </a:cubicBezTo>
                  <a:close/>
                  <a:moveTo>
                    <a:pt x="7196" y="0"/>
                  </a:moveTo>
                  <a:cubicBezTo>
                    <a:pt x="7104" y="0"/>
                    <a:pt x="7011" y="11"/>
                    <a:pt x="6918" y="32"/>
                  </a:cubicBezTo>
                  <a:cubicBezTo>
                    <a:pt x="6561" y="116"/>
                    <a:pt x="6215" y="223"/>
                    <a:pt x="5882" y="342"/>
                  </a:cubicBezTo>
                  <a:cubicBezTo>
                    <a:pt x="5520" y="471"/>
                    <a:pt x="5139" y="538"/>
                    <a:pt x="4758" y="538"/>
                  </a:cubicBezTo>
                  <a:cubicBezTo>
                    <a:pt x="4612" y="538"/>
                    <a:pt x="4467" y="528"/>
                    <a:pt x="4322" y="508"/>
                  </a:cubicBezTo>
                  <a:cubicBezTo>
                    <a:pt x="4264" y="498"/>
                    <a:pt x="4207" y="493"/>
                    <a:pt x="4150" y="493"/>
                  </a:cubicBezTo>
                  <a:cubicBezTo>
                    <a:pt x="3613" y="493"/>
                    <a:pt x="3155" y="937"/>
                    <a:pt x="3155" y="1497"/>
                  </a:cubicBezTo>
                  <a:lnTo>
                    <a:pt x="3155" y="2175"/>
                  </a:lnTo>
                  <a:cubicBezTo>
                    <a:pt x="3155" y="2556"/>
                    <a:pt x="3334" y="2914"/>
                    <a:pt x="3620" y="3152"/>
                  </a:cubicBezTo>
                  <a:cubicBezTo>
                    <a:pt x="3370" y="3533"/>
                    <a:pt x="3370" y="4033"/>
                    <a:pt x="3632" y="4414"/>
                  </a:cubicBezTo>
                  <a:cubicBezTo>
                    <a:pt x="3120" y="4759"/>
                    <a:pt x="2798" y="5342"/>
                    <a:pt x="2798" y="5962"/>
                  </a:cubicBezTo>
                  <a:cubicBezTo>
                    <a:pt x="2798" y="6223"/>
                    <a:pt x="2667" y="6462"/>
                    <a:pt x="2441" y="6593"/>
                  </a:cubicBezTo>
                  <a:cubicBezTo>
                    <a:pt x="155" y="7986"/>
                    <a:pt x="0" y="10712"/>
                    <a:pt x="2191" y="12236"/>
                  </a:cubicBezTo>
                  <a:cubicBezTo>
                    <a:pt x="3143" y="12950"/>
                    <a:pt x="4471" y="13308"/>
                    <a:pt x="5800" y="13308"/>
                  </a:cubicBezTo>
                  <a:cubicBezTo>
                    <a:pt x="7129" y="13308"/>
                    <a:pt x="8460" y="12950"/>
                    <a:pt x="9418" y="12236"/>
                  </a:cubicBezTo>
                  <a:cubicBezTo>
                    <a:pt x="11609" y="10712"/>
                    <a:pt x="11454" y="7986"/>
                    <a:pt x="9156" y="6593"/>
                  </a:cubicBezTo>
                  <a:lnTo>
                    <a:pt x="9156" y="6604"/>
                  </a:lnTo>
                  <a:cubicBezTo>
                    <a:pt x="8942" y="6462"/>
                    <a:pt x="8811" y="6223"/>
                    <a:pt x="8811" y="5973"/>
                  </a:cubicBezTo>
                  <a:cubicBezTo>
                    <a:pt x="8811" y="5342"/>
                    <a:pt x="8489" y="4759"/>
                    <a:pt x="7966" y="4402"/>
                  </a:cubicBezTo>
                  <a:cubicBezTo>
                    <a:pt x="8227" y="4033"/>
                    <a:pt x="8239" y="3533"/>
                    <a:pt x="7977" y="3140"/>
                  </a:cubicBezTo>
                  <a:cubicBezTo>
                    <a:pt x="8275" y="2902"/>
                    <a:pt x="8442" y="2544"/>
                    <a:pt x="8442" y="2163"/>
                  </a:cubicBezTo>
                  <a:lnTo>
                    <a:pt x="8442" y="1247"/>
                  </a:lnTo>
                  <a:cubicBezTo>
                    <a:pt x="8442" y="545"/>
                    <a:pt x="7862" y="0"/>
                    <a:pt x="7196"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365" name="Google Shape;2365;p93"/>
            <p:cNvSpPr/>
            <p:nvPr/>
          </p:nvSpPr>
          <p:spPr>
            <a:xfrm>
              <a:off x="2007558" y="3310679"/>
              <a:ext cx="81515" cy="100084"/>
            </a:xfrm>
            <a:custGeom>
              <a:rect b="b" l="l" r="r" t="t"/>
              <a:pathLst>
                <a:path extrusionOk="0" h="3525" w="2871">
                  <a:moveTo>
                    <a:pt x="2346" y="0"/>
                  </a:moveTo>
                  <a:cubicBezTo>
                    <a:pt x="1525" y="0"/>
                    <a:pt x="811" y="572"/>
                    <a:pt x="632" y="1369"/>
                  </a:cubicBezTo>
                  <a:lnTo>
                    <a:pt x="501" y="1369"/>
                  </a:lnTo>
                  <a:cubicBezTo>
                    <a:pt x="1" y="1405"/>
                    <a:pt x="1" y="2119"/>
                    <a:pt x="501" y="2155"/>
                  </a:cubicBezTo>
                  <a:lnTo>
                    <a:pt x="632" y="2155"/>
                  </a:lnTo>
                  <a:cubicBezTo>
                    <a:pt x="811" y="2953"/>
                    <a:pt x="1525" y="3524"/>
                    <a:pt x="2346" y="3524"/>
                  </a:cubicBezTo>
                  <a:cubicBezTo>
                    <a:pt x="2846" y="3501"/>
                    <a:pt x="2846" y="2774"/>
                    <a:pt x="2346" y="2750"/>
                  </a:cubicBezTo>
                  <a:cubicBezTo>
                    <a:pt x="1954" y="2739"/>
                    <a:pt x="1608" y="2512"/>
                    <a:pt x="1453" y="2155"/>
                  </a:cubicBezTo>
                  <a:lnTo>
                    <a:pt x="2346" y="2155"/>
                  </a:lnTo>
                  <a:cubicBezTo>
                    <a:pt x="2846" y="2119"/>
                    <a:pt x="2846" y="1393"/>
                    <a:pt x="2346" y="1369"/>
                  </a:cubicBezTo>
                  <a:lnTo>
                    <a:pt x="1453" y="1369"/>
                  </a:lnTo>
                  <a:cubicBezTo>
                    <a:pt x="1596" y="1012"/>
                    <a:pt x="1954" y="774"/>
                    <a:pt x="2346" y="774"/>
                  </a:cubicBezTo>
                  <a:cubicBezTo>
                    <a:pt x="2870" y="774"/>
                    <a:pt x="2870" y="0"/>
                    <a:pt x="2346"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grpSp>
      <p:grpSp>
        <p:nvGrpSpPr>
          <p:cNvPr id="2366" name="Google Shape;2366;p93"/>
          <p:cNvGrpSpPr/>
          <p:nvPr/>
        </p:nvGrpSpPr>
        <p:grpSpPr>
          <a:xfrm>
            <a:off x="10908644" y="6222443"/>
            <a:ext cx="771481" cy="755752"/>
            <a:chOff x="5454322" y="3111222"/>
            <a:chExt cx="385741" cy="377876"/>
          </a:xfrm>
        </p:grpSpPr>
        <p:sp>
          <p:nvSpPr>
            <p:cNvPr id="2367" name="Google Shape;2367;p93"/>
            <p:cNvSpPr/>
            <p:nvPr/>
          </p:nvSpPr>
          <p:spPr>
            <a:xfrm>
              <a:off x="5476951" y="3111222"/>
              <a:ext cx="341136" cy="377876"/>
            </a:xfrm>
            <a:custGeom>
              <a:rect b="b" l="l" r="r" t="t"/>
              <a:pathLst>
                <a:path extrusionOk="0" h="13309" w="12015">
                  <a:moveTo>
                    <a:pt x="6013" y="762"/>
                  </a:moveTo>
                  <a:cubicBezTo>
                    <a:pt x="9502" y="762"/>
                    <a:pt x="10978" y="5406"/>
                    <a:pt x="7895" y="7275"/>
                  </a:cubicBezTo>
                  <a:cubicBezTo>
                    <a:pt x="7787" y="7394"/>
                    <a:pt x="7716" y="7549"/>
                    <a:pt x="7716" y="7716"/>
                  </a:cubicBezTo>
                  <a:lnTo>
                    <a:pt x="7716" y="8120"/>
                  </a:lnTo>
                  <a:lnTo>
                    <a:pt x="7085" y="8120"/>
                  </a:lnTo>
                  <a:lnTo>
                    <a:pt x="7085" y="6382"/>
                  </a:lnTo>
                  <a:lnTo>
                    <a:pt x="7930" y="5549"/>
                  </a:lnTo>
                  <a:cubicBezTo>
                    <a:pt x="8215" y="5264"/>
                    <a:pt x="7954" y="4873"/>
                    <a:pt x="7651" y="4873"/>
                  </a:cubicBezTo>
                  <a:cubicBezTo>
                    <a:pt x="7561" y="4873"/>
                    <a:pt x="7467" y="4907"/>
                    <a:pt x="7383" y="4989"/>
                  </a:cubicBezTo>
                  <a:lnTo>
                    <a:pt x="6418" y="5930"/>
                  </a:lnTo>
                  <a:cubicBezTo>
                    <a:pt x="6347" y="6013"/>
                    <a:pt x="6311" y="6108"/>
                    <a:pt x="6311" y="6215"/>
                  </a:cubicBezTo>
                  <a:lnTo>
                    <a:pt x="6311" y="8109"/>
                  </a:lnTo>
                  <a:lnTo>
                    <a:pt x="5680" y="8109"/>
                  </a:lnTo>
                  <a:lnTo>
                    <a:pt x="5680" y="6215"/>
                  </a:lnTo>
                  <a:cubicBezTo>
                    <a:pt x="5680" y="6108"/>
                    <a:pt x="5644" y="6013"/>
                    <a:pt x="5561" y="5942"/>
                  </a:cubicBezTo>
                  <a:lnTo>
                    <a:pt x="4620" y="4989"/>
                  </a:lnTo>
                  <a:cubicBezTo>
                    <a:pt x="4548" y="4917"/>
                    <a:pt x="4451" y="4881"/>
                    <a:pt x="4352" y="4881"/>
                  </a:cubicBezTo>
                  <a:cubicBezTo>
                    <a:pt x="4237" y="4881"/>
                    <a:pt x="4120" y="4929"/>
                    <a:pt x="4037" y="5025"/>
                  </a:cubicBezTo>
                  <a:cubicBezTo>
                    <a:pt x="3918" y="5192"/>
                    <a:pt x="3942" y="5418"/>
                    <a:pt x="4085" y="5549"/>
                  </a:cubicBezTo>
                  <a:lnTo>
                    <a:pt x="4894" y="6370"/>
                  </a:lnTo>
                  <a:lnTo>
                    <a:pt x="4894" y="8109"/>
                  </a:lnTo>
                  <a:lnTo>
                    <a:pt x="4299" y="8109"/>
                  </a:lnTo>
                  <a:lnTo>
                    <a:pt x="4299" y="7608"/>
                  </a:lnTo>
                  <a:cubicBezTo>
                    <a:pt x="4311" y="7466"/>
                    <a:pt x="4239" y="7347"/>
                    <a:pt x="4120" y="7275"/>
                  </a:cubicBezTo>
                  <a:cubicBezTo>
                    <a:pt x="1037" y="5406"/>
                    <a:pt x="2525" y="774"/>
                    <a:pt x="6013" y="762"/>
                  </a:cubicBezTo>
                  <a:close/>
                  <a:moveTo>
                    <a:pt x="7752" y="8894"/>
                  </a:moveTo>
                  <a:cubicBezTo>
                    <a:pt x="8216" y="8894"/>
                    <a:pt x="8216" y="9597"/>
                    <a:pt x="7752" y="9597"/>
                  </a:cubicBezTo>
                  <a:lnTo>
                    <a:pt x="4251" y="9597"/>
                  </a:lnTo>
                  <a:cubicBezTo>
                    <a:pt x="3787" y="9597"/>
                    <a:pt x="3787" y="8894"/>
                    <a:pt x="4251" y="8894"/>
                  </a:cubicBezTo>
                  <a:close/>
                  <a:moveTo>
                    <a:pt x="7740" y="10371"/>
                  </a:moveTo>
                  <a:cubicBezTo>
                    <a:pt x="8204" y="10371"/>
                    <a:pt x="8204" y="11073"/>
                    <a:pt x="7740" y="11073"/>
                  </a:cubicBezTo>
                  <a:lnTo>
                    <a:pt x="4251" y="11073"/>
                  </a:lnTo>
                  <a:cubicBezTo>
                    <a:pt x="3787" y="11073"/>
                    <a:pt x="3787" y="10371"/>
                    <a:pt x="4251" y="10371"/>
                  </a:cubicBezTo>
                  <a:close/>
                  <a:moveTo>
                    <a:pt x="6918" y="11859"/>
                  </a:moveTo>
                  <a:cubicBezTo>
                    <a:pt x="6787" y="12252"/>
                    <a:pt x="6418" y="12526"/>
                    <a:pt x="6001" y="12526"/>
                  </a:cubicBezTo>
                  <a:cubicBezTo>
                    <a:pt x="5573" y="12526"/>
                    <a:pt x="5204" y="12252"/>
                    <a:pt x="5073" y="11859"/>
                  </a:cubicBezTo>
                  <a:close/>
                  <a:moveTo>
                    <a:pt x="6013" y="0"/>
                  </a:moveTo>
                  <a:cubicBezTo>
                    <a:pt x="1846" y="0"/>
                    <a:pt x="1" y="5442"/>
                    <a:pt x="3525" y="7835"/>
                  </a:cubicBezTo>
                  <a:lnTo>
                    <a:pt x="3525" y="8406"/>
                  </a:lnTo>
                  <a:cubicBezTo>
                    <a:pt x="3061" y="8823"/>
                    <a:pt x="3013" y="9525"/>
                    <a:pt x="3418" y="9990"/>
                  </a:cubicBezTo>
                  <a:cubicBezTo>
                    <a:pt x="2799" y="10728"/>
                    <a:pt x="3311" y="11859"/>
                    <a:pt x="4275" y="11871"/>
                  </a:cubicBezTo>
                  <a:lnTo>
                    <a:pt x="4287" y="11871"/>
                  </a:lnTo>
                  <a:cubicBezTo>
                    <a:pt x="4477" y="12829"/>
                    <a:pt x="5245" y="13309"/>
                    <a:pt x="6012" y="13309"/>
                  </a:cubicBezTo>
                  <a:cubicBezTo>
                    <a:pt x="6778" y="13309"/>
                    <a:pt x="7543" y="12829"/>
                    <a:pt x="7728" y="11871"/>
                  </a:cubicBezTo>
                  <a:lnTo>
                    <a:pt x="7752" y="11871"/>
                  </a:lnTo>
                  <a:cubicBezTo>
                    <a:pt x="8716" y="11859"/>
                    <a:pt x="9228" y="10728"/>
                    <a:pt x="8597" y="9990"/>
                  </a:cubicBezTo>
                  <a:cubicBezTo>
                    <a:pt x="9002" y="9525"/>
                    <a:pt x="8954" y="8823"/>
                    <a:pt x="8490" y="8406"/>
                  </a:cubicBezTo>
                  <a:lnTo>
                    <a:pt x="8490" y="7835"/>
                  </a:lnTo>
                  <a:cubicBezTo>
                    <a:pt x="12014" y="5442"/>
                    <a:pt x="10169" y="0"/>
                    <a:pt x="6013"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368" name="Google Shape;2368;p93"/>
            <p:cNvSpPr/>
            <p:nvPr/>
          </p:nvSpPr>
          <p:spPr>
            <a:xfrm>
              <a:off x="5779501" y="3160454"/>
              <a:ext cx="53037" cy="32254"/>
            </a:xfrm>
            <a:custGeom>
              <a:rect b="b" l="l" r="r" t="t"/>
              <a:pathLst>
                <a:path extrusionOk="0" h="1136" w="1868">
                  <a:moveTo>
                    <a:pt x="1304" y="0"/>
                  </a:moveTo>
                  <a:cubicBezTo>
                    <a:pt x="1250" y="0"/>
                    <a:pt x="1192" y="13"/>
                    <a:pt x="1132" y="40"/>
                  </a:cubicBezTo>
                  <a:lnTo>
                    <a:pt x="382" y="386"/>
                  </a:lnTo>
                  <a:cubicBezTo>
                    <a:pt x="1" y="564"/>
                    <a:pt x="132" y="1136"/>
                    <a:pt x="549" y="1136"/>
                  </a:cubicBezTo>
                  <a:cubicBezTo>
                    <a:pt x="608" y="1136"/>
                    <a:pt x="656" y="1124"/>
                    <a:pt x="715" y="1100"/>
                  </a:cubicBezTo>
                  <a:lnTo>
                    <a:pt x="1453" y="755"/>
                  </a:lnTo>
                  <a:cubicBezTo>
                    <a:pt x="1868" y="558"/>
                    <a:pt x="1669" y="0"/>
                    <a:pt x="1304"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369" name="Google Shape;2369;p93"/>
            <p:cNvSpPr/>
            <p:nvPr/>
          </p:nvSpPr>
          <p:spPr>
            <a:xfrm>
              <a:off x="5787281" y="3217353"/>
              <a:ext cx="52782" cy="22345"/>
            </a:xfrm>
            <a:custGeom>
              <a:rect b="b" l="l" r="r" t="t"/>
              <a:pathLst>
                <a:path extrusionOk="0" h="787" w="1859">
                  <a:moveTo>
                    <a:pt x="525" y="1"/>
                  </a:moveTo>
                  <a:cubicBezTo>
                    <a:pt x="1" y="1"/>
                    <a:pt x="1" y="787"/>
                    <a:pt x="525" y="787"/>
                  </a:cubicBezTo>
                  <a:lnTo>
                    <a:pt x="1346" y="787"/>
                  </a:lnTo>
                  <a:cubicBezTo>
                    <a:pt x="1858" y="787"/>
                    <a:pt x="1858" y="1"/>
                    <a:pt x="1346"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370" name="Google Shape;2370;p93"/>
            <p:cNvSpPr/>
            <p:nvPr/>
          </p:nvSpPr>
          <p:spPr>
            <a:xfrm>
              <a:off x="5778224" y="3263888"/>
              <a:ext cx="53264" cy="32112"/>
            </a:xfrm>
            <a:custGeom>
              <a:rect b="b" l="l" r="r" t="t"/>
              <a:pathLst>
                <a:path extrusionOk="0" h="1131" w="1876">
                  <a:moveTo>
                    <a:pt x="572" y="1"/>
                  </a:moveTo>
                  <a:cubicBezTo>
                    <a:pt x="199" y="1"/>
                    <a:pt x="0" y="558"/>
                    <a:pt x="415" y="755"/>
                  </a:cubicBezTo>
                  <a:lnTo>
                    <a:pt x="1165" y="1100"/>
                  </a:lnTo>
                  <a:cubicBezTo>
                    <a:pt x="1217" y="1121"/>
                    <a:pt x="1268" y="1130"/>
                    <a:pt x="1316" y="1130"/>
                  </a:cubicBezTo>
                  <a:cubicBezTo>
                    <a:pt x="1679" y="1130"/>
                    <a:pt x="1876" y="586"/>
                    <a:pt x="1486" y="386"/>
                  </a:cubicBezTo>
                  <a:lnTo>
                    <a:pt x="748" y="41"/>
                  </a:lnTo>
                  <a:cubicBezTo>
                    <a:pt x="687" y="13"/>
                    <a:pt x="627" y="1"/>
                    <a:pt x="572"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371" name="Google Shape;2371;p93"/>
            <p:cNvSpPr/>
            <p:nvPr/>
          </p:nvSpPr>
          <p:spPr>
            <a:xfrm>
              <a:off x="5462357" y="3263888"/>
              <a:ext cx="53435" cy="31970"/>
            </a:xfrm>
            <a:custGeom>
              <a:rect b="b" l="l" r="r" t="t"/>
              <a:pathLst>
                <a:path extrusionOk="0" h="1126" w="1882">
                  <a:moveTo>
                    <a:pt x="1318" y="1"/>
                  </a:moveTo>
                  <a:cubicBezTo>
                    <a:pt x="1264" y="1"/>
                    <a:pt x="1206" y="13"/>
                    <a:pt x="1146" y="41"/>
                  </a:cubicBezTo>
                  <a:lnTo>
                    <a:pt x="396" y="386"/>
                  </a:lnTo>
                  <a:cubicBezTo>
                    <a:pt x="1" y="583"/>
                    <a:pt x="195" y="1126"/>
                    <a:pt x="560" y="1126"/>
                  </a:cubicBezTo>
                  <a:cubicBezTo>
                    <a:pt x="613" y="1126"/>
                    <a:pt x="670" y="1114"/>
                    <a:pt x="729" y="1088"/>
                  </a:cubicBezTo>
                  <a:lnTo>
                    <a:pt x="1467" y="755"/>
                  </a:lnTo>
                  <a:cubicBezTo>
                    <a:pt x="1882" y="558"/>
                    <a:pt x="1683" y="1"/>
                    <a:pt x="1318"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372" name="Google Shape;2372;p93"/>
            <p:cNvSpPr/>
            <p:nvPr/>
          </p:nvSpPr>
          <p:spPr>
            <a:xfrm>
              <a:off x="5454322" y="3217353"/>
              <a:ext cx="52753" cy="22345"/>
            </a:xfrm>
            <a:custGeom>
              <a:rect b="b" l="l" r="r" t="t"/>
              <a:pathLst>
                <a:path extrusionOk="0" h="787" w="1858">
                  <a:moveTo>
                    <a:pt x="524" y="1"/>
                  </a:moveTo>
                  <a:cubicBezTo>
                    <a:pt x="0" y="1"/>
                    <a:pt x="0" y="787"/>
                    <a:pt x="524" y="787"/>
                  </a:cubicBezTo>
                  <a:lnTo>
                    <a:pt x="1334" y="787"/>
                  </a:lnTo>
                  <a:cubicBezTo>
                    <a:pt x="1857" y="787"/>
                    <a:pt x="1857" y="1"/>
                    <a:pt x="1334"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373" name="Google Shape;2373;p93"/>
            <p:cNvSpPr/>
            <p:nvPr/>
          </p:nvSpPr>
          <p:spPr>
            <a:xfrm>
              <a:off x="5462414" y="3160454"/>
              <a:ext cx="53009" cy="32112"/>
            </a:xfrm>
            <a:custGeom>
              <a:rect b="b" l="l" r="r" t="t"/>
              <a:pathLst>
                <a:path extrusionOk="0" h="1131" w="1867">
                  <a:moveTo>
                    <a:pt x="565" y="1"/>
                  </a:moveTo>
                  <a:cubicBezTo>
                    <a:pt x="193" y="1"/>
                    <a:pt x="1" y="568"/>
                    <a:pt x="406" y="755"/>
                  </a:cubicBezTo>
                  <a:lnTo>
                    <a:pt x="1156" y="1100"/>
                  </a:lnTo>
                  <a:cubicBezTo>
                    <a:pt x="1208" y="1121"/>
                    <a:pt x="1259" y="1130"/>
                    <a:pt x="1306" y="1130"/>
                  </a:cubicBezTo>
                  <a:cubicBezTo>
                    <a:pt x="1670" y="1130"/>
                    <a:pt x="1867" y="586"/>
                    <a:pt x="1477" y="386"/>
                  </a:cubicBezTo>
                  <a:lnTo>
                    <a:pt x="739" y="40"/>
                  </a:lnTo>
                  <a:cubicBezTo>
                    <a:pt x="678" y="13"/>
                    <a:pt x="620" y="1"/>
                    <a:pt x="565"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grpSp>
      <p:grpSp>
        <p:nvGrpSpPr>
          <p:cNvPr id="2374" name="Google Shape;2374;p93"/>
          <p:cNvGrpSpPr/>
          <p:nvPr/>
        </p:nvGrpSpPr>
        <p:grpSpPr>
          <a:xfrm>
            <a:off x="2326273" y="6222046"/>
            <a:ext cx="697093" cy="756319"/>
            <a:chOff x="1163136" y="3111023"/>
            <a:chExt cx="348546" cy="378160"/>
          </a:xfrm>
        </p:grpSpPr>
        <p:sp>
          <p:nvSpPr>
            <p:cNvPr id="2375" name="Google Shape;2375;p93"/>
            <p:cNvSpPr/>
            <p:nvPr/>
          </p:nvSpPr>
          <p:spPr>
            <a:xfrm>
              <a:off x="1163136" y="3111023"/>
              <a:ext cx="312034" cy="378160"/>
            </a:xfrm>
            <a:custGeom>
              <a:rect b="b" l="l" r="r" t="t"/>
              <a:pathLst>
                <a:path extrusionOk="0" h="13319" w="10990">
                  <a:moveTo>
                    <a:pt x="3012" y="1258"/>
                  </a:moveTo>
                  <a:lnTo>
                    <a:pt x="3405" y="2067"/>
                  </a:lnTo>
                  <a:cubicBezTo>
                    <a:pt x="3274" y="2270"/>
                    <a:pt x="3203" y="2508"/>
                    <a:pt x="3203" y="2758"/>
                  </a:cubicBezTo>
                  <a:lnTo>
                    <a:pt x="3203" y="4056"/>
                  </a:lnTo>
                  <a:lnTo>
                    <a:pt x="3191" y="4056"/>
                  </a:lnTo>
                  <a:cubicBezTo>
                    <a:pt x="3134" y="4027"/>
                    <a:pt x="3075" y="4012"/>
                    <a:pt x="3015" y="4012"/>
                  </a:cubicBezTo>
                  <a:cubicBezTo>
                    <a:pt x="2950" y="4012"/>
                    <a:pt x="2884" y="4030"/>
                    <a:pt x="2822" y="4067"/>
                  </a:cubicBezTo>
                  <a:lnTo>
                    <a:pt x="1953" y="4532"/>
                  </a:lnTo>
                  <a:lnTo>
                    <a:pt x="2119" y="3555"/>
                  </a:lnTo>
                  <a:cubicBezTo>
                    <a:pt x="2131" y="3424"/>
                    <a:pt x="2096" y="3294"/>
                    <a:pt x="2000" y="3210"/>
                  </a:cubicBezTo>
                  <a:lnTo>
                    <a:pt x="1286" y="2508"/>
                  </a:lnTo>
                  <a:lnTo>
                    <a:pt x="2274" y="2365"/>
                  </a:lnTo>
                  <a:cubicBezTo>
                    <a:pt x="2405" y="2341"/>
                    <a:pt x="2512" y="2270"/>
                    <a:pt x="2572" y="2151"/>
                  </a:cubicBezTo>
                  <a:lnTo>
                    <a:pt x="3012" y="1258"/>
                  </a:lnTo>
                  <a:close/>
                  <a:moveTo>
                    <a:pt x="4405" y="2314"/>
                  </a:moveTo>
                  <a:cubicBezTo>
                    <a:pt x="4632" y="2314"/>
                    <a:pt x="4858" y="2466"/>
                    <a:pt x="4858" y="2770"/>
                  </a:cubicBezTo>
                  <a:lnTo>
                    <a:pt x="4858" y="7270"/>
                  </a:lnTo>
                  <a:cubicBezTo>
                    <a:pt x="4858" y="7532"/>
                    <a:pt x="5054" y="7663"/>
                    <a:pt x="5251" y="7663"/>
                  </a:cubicBezTo>
                  <a:cubicBezTo>
                    <a:pt x="5447" y="7663"/>
                    <a:pt x="5644" y="7532"/>
                    <a:pt x="5644" y="7270"/>
                  </a:cubicBezTo>
                  <a:lnTo>
                    <a:pt x="5644" y="5472"/>
                  </a:lnTo>
                  <a:cubicBezTo>
                    <a:pt x="5644" y="5139"/>
                    <a:pt x="5891" y="4972"/>
                    <a:pt x="6138" y="4972"/>
                  </a:cubicBezTo>
                  <a:cubicBezTo>
                    <a:pt x="6385" y="4972"/>
                    <a:pt x="6632" y="5139"/>
                    <a:pt x="6632" y="5472"/>
                  </a:cubicBezTo>
                  <a:lnTo>
                    <a:pt x="6632" y="7258"/>
                  </a:lnTo>
                  <a:cubicBezTo>
                    <a:pt x="6632" y="7526"/>
                    <a:pt x="6831" y="7660"/>
                    <a:pt x="7031" y="7660"/>
                  </a:cubicBezTo>
                  <a:cubicBezTo>
                    <a:pt x="7230" y="7660"/>
                    <a:pt x="7430" y="7526"/>
                    <a:pt x="7430" y="7258"/>
                  </a:cubicBezTo>
                  <a:lnTo>
                    <a:pt x="7430" y="5889"/>
                  </a:lnTo>
                  <a:cubicBezTo>
                    <a:pt x="7447" y="5574"/>
                    <a:pt x="7689" y="5416"/>
                    <a:pt x="7930" y="5416"/>
                  </a:cubicBezTo>
                  <a:cubicBezTo>
                    <a:pt x="8171" y="5416"/>
                    <a:pt x="8412" y="5574"/>
                    <a:pt x="8430" y="5889"/>
                  </a:cubicBezTo>
                  <a:lnTo>
                    <a:pt x="8430" y="7270"/>
                  </a:lnTo>
                  <a:cubicBezTo>
                    <a:pt x="8430" y="7532"/>
                    <a:pt x="8623" y="7663"/>
                    <a:pt x="8817" y="7663"/>
                  </a:cubicBezTo>
                  <a:cubicBezTo>
                    <a:pt x="9010" y="7663"/>
                    <a:pt x="9204" y="7532"/>
                    <a:pt x="9204" y="7270"/>
                  </a:cubicBezTo>
                  <a:lnTo>
                    <a:pt x="9204" y="6615"/>
                  </a:lnTo>
                  <a:cubicBezTo>
                    <a:pt x="9221" y="6306"/>
                    <a:pt x="9460" y="6151"/>
                    <a:pt x="9698" y="6151"/>
                  </a:cubicBezTo>
                  <a:cubicBezTo>
                    <a:pt x="9936" y="6151"/>
                    <a:pt x="10174" y="6306"/>
                    <a:pt x="10192" y="6615"/>
                  </a:cubicBezTo>
                  <a:lnTo>
                    <a:pt x="10192" y="7270"/>
                  </a:lnTo>
                  <a:lnTo>
                    <a:pt x="10168" y="9985"/>
                  </a:lnTo>
                  <a:cubicBezTo>
                    <a:pt x="10168" y="10663"/>
                    <a:pt x="9894" y="11318"/>
                    <a:pt x="9406" y="11795"/>
                  </a:cubicBezTo>
                  <a:lnTo>
                    <a:pt x="9418" y="11795"/>
                  </a:lnTo>
                  <a:cubicBezTo>
                    <a:pt x="8942" y="12271"/>
                    <a:pt x="8287" y="12545"/>
                    <a:pt x="7608" y="12545"/>
                  </a:cubicBezTo>
                  <a:lnTo>
                    <a:pt x="5608" y="12545"/>
                  </a:lnTo>
                  <a:cubicBezTo>
                    <a:pt x="4644" y="12545"/>
                    <a:pt x="3762" y="11997"/>
                    <a:pt x="3334" y="11128"/>
                  </a:cubicBezTo>
                  <a:lnTo>
                    <a:pt x="3310" y="11068"/>
                  </a:lnTo>
                  <a:cubicBezTo>
                    <a:pt x="2750" y="9878"/>
                    <a:pt x="1572" y="7723"/>
                    <a:pt x="1119" y="6901"/>
                  </a:cubicBezTo>
                  <a:lnTo>
                    <a:pt x="1298" y="6794"/>
                  </a:lnTo>
                  <a:cubicBezTo>
                    <a:pt x="1310" y="6782"/>
                    <a:pt x="1334" y="6770"/>
                    <a:pt x="1345" y="6770"/>
                  </a:cubicBezTo>
                  <a:cubicBezTo>
                    <a:pt x="1451" y="6736"/>
                    <a:pt x="1558" y="6719"/>
                    <a:pt x="1663" y="6719"/>
                  </a:cubicBezTo>
                  <a:cubicBezTo>
                    <a:pt x="1996" y="6719"/>
                    <a:pt x="2310" y="6885"/>
                    <a:pt x="2500" y="7175"/>
                  </a:cubicBezTo>
                  <a:lnTo>
                    <a:pt x="3274" y="8401"/>
                  </a:lnTo>
                  <a:cubicBezTo>
                    <a:pt x="3286" y="8413"/>
                    <a:pt x="3298" y="8425"/>
                    <a:pt x="3310" y="8437"/>
                  </a:cubicBezTo>
                  <a:cubicBezTo>
                    <a:pt x="3381" y="8485"/>
                    <a:pt x="3460" y="8508"/>
                    <a:pt x="3537" y="8508"/>
                  </a:cubicBezTo>
                  <a:cubicBezTo>
                    <a:pt x="3746" y="8508"/>
                    <a:pt x="3944" y="8347"/>
                    <a:pt x="3953" y="8104"/>
                  </a:cubicBezTo>
                  <a:lnTo>
                    <a:pt x="3953" y="2770"/>
                  </a:lnTo>
                  <a:cubicBezTo>
                    <a:pt x="3953" y="2466"/>
                    <a:pt x="4179" y="2314"/>
                    <a:pt x="4405" y="2314"/>
                  </a:cubicBezTo>
                  <a:close/>
                  <a:moveTo>
                    <a:pt x="2987" y="0"/>
                  </a:moveTo>
                  <a:cubicBezTo>
                    <a:pt x="2948" y="0"/>
                    <a:pt x="2908" y="6"/>
                    <a:pt x="2869" y="19"/>
                  </a:cubicBezTo>
                  <a:cubicBezTo>
                    <a:pt x="2762" y="55"/>
                    <a:pt x="2679" y="126"/>
                    <a:pt x="2631" y="222"/>
                  </a:cubicBezTo>
                  <a:lnTo>
                    <a:pt x="1941" y="1627"/>
                  </a:lnTo>
                  <a:lnTo>
                    <a:pt x="381" y="1853"/>
                  </a:lnTo>
                  <a:cubicBezTo>
                    <a:pt x="262" y="1877"/>
                    <a:pt x="155" y="1936"/>
                    <a:pt x="95" y="2031"/>
                  </a:cubicBezTo>
                  <a:cubicBezTo>
                    <a:pt x="0" y="2186"/>
                    <a:pt x="24" y="2401"/>
                    <a:pt x="155" y="2520"/>
                  </a:cubicBezTo>
                  <a:lnTo>
                    <a:pt x="1286" y="3627"/>
                  </a:lnTo>
                  <a:lnTo>
                    <a:pt x="1024" y="5175"/>
                  </a:lnTo>
                  <a:cubicBezTo>
                    <a:pt x="977" y="5429"/>
                    <a:pt x="1176" y="5638"/>
                    <a:pt x="1402" y="5638"/>
                  </a:cubicBezTo>
                  <a:cubicBezTo>
                    <a:pt x="1462" y="5638"/>
                    <a:pt x="1524" y="5624"/>
                    <a:pt x="1584" y="5591"/>
                  </a:cubicBezTo>
                  <a:lnTo>
                    <a:pt x="2989" y="4853"/>
                  </a:lnTo>
                  <a:lnTo>
                    <a:pt x="3179" y="4960"/>
                  </a:lnTo>
                  <a:lnTo>
                    <a:pt x="3179" y="6746"/>
                  </a:lnTo>
                  <a:cubicBezTo>
                    <a:pt x="2848" y="6222"/>
                    <a:pt x="2282" y="5938"/>
                    <a:pt x="1704" y="5938"/>
                  </a:cubicBezTo>
                  <a:cubicBezTo>
                    <a:pt x="1390" y="5938"/>
                    <a:pt x="1071" y="6022"/>
                    <a:pt x="786" y="6199"/>
                  </a:cubicBezTo>
                  <a:lnTo>
                    <a:pt x="417" y="6437"/>
                  </a:lnTo>
                  <a:cubicBezTo>
                    <a:pt x="238" y="6544"/>
                    <a:pt x="179" y="6770"/>
                    <a:pt x="274" y="6949"/>
                  </a:cubicBezTo>
                  <a:cubicBezTo>
                    <a:pt x="298" y="6984"/>
                    <a:pt x="1941" y="9973"/>
                    <a:pt x="2608" y="11402"/>
                  </a:cubicBezTo>
                  <a:cubicBezTo>
                    <a:pt x="2619" y="11425"/>
                    <a:pt x="2631" y="11449"/>
                    <a:pt x="2643" y="11473"/>
                  </a:cubicBezTo>
                  <a:cubicBezTo>
                    <a:pt x="2917" y="12021"/>
                    <a:pt x="3334" y="12497"/>
                    <a:pt x="3870" y="12819"/>
                  </a:cubicBezTo>
                  <a:cubicBezTo>
                    <a:pt x="4393" y="13140"/>
                    <a:pt x="5001" y="13319"/>
                    <a:pt x="5620" y="13319"/>
                  </a:cubicBezTo>
                  <a:lnTo>
                    <a:pt x="7549" y="13319"/>
                  </a:lnTo>
                  <a:cubicBezTo>
                    <a:pt x="8442" y="13319"/>
                    <a:pt x="9311" y="12973"/>
                    <a:pt x="9954" y="12342"/>
                  </a:cubicBezTo>
                  <a:cubicBezTo>
                    <a:pt x="10597" y="11723"/>
                    <a:pt x="10954" y="10878"/>
                    <a:pt x="10966" y="9997"/>
                  </a:cubicBezTo>
                  <a:lnTo>
                    <a:pt x="10990" y="7270"/>
                  </a:lnTo>
                  <a:lnTo>
                    <a:pt x="10990" y="6615"/>
                  </a:lnTo>
                  <a:cubicBezTo>
                    <a:pt x="10990" y="5913"/>
                    <a:pt x="10418" y="5341"/>
                    <a:pt x="9716" y="5341"/>
                  </a:cubicBezTo>
                  <a:lnTo>
                    <a:pt x="9704" y="5341"/>
                  </a:lnTo>
                  <a:cubicBezTo>
                    <a:pt x="9501" y="5341"/>
                    <a:pt x="9311" y="5377"/>
                    <a:pt x="9132" y="5472"/>
                  </a:cubicBezTo>
                  <a:cubicBezTo>
                    <a:pt x="8942" y="4934"/>
                    <a:pt x="8434" y="4614"/>
                    <a:pt x="7910" y="4614"/>
                  </a:cubicBezTo>
                  <a:cubicBezTo>
                    <a:pt x="7681" y="4614"/>
                    <a:pt x="7449" y="4675"/>
                    <a:pt x="7239" y="4806"/>
                  </a:cubicBezTo>
                  <a:cubicBezTo>
                    <a:pt x="6997" y="4417"/>
                    <a:pt x="6573" y="4197"/>
                    <a:pt x="6136" y="4197"/>
                  </a:cubicBezTo>
                  <a:cubicBezTo>
                    <a:pt x="5971" y="4197"/>
                    <a:pt x="5803" y="4228"/>
                    <a:pt x="5644" y="4294"/>
                  </a:cubicBezTo>
                  <a:lnTo>
                    <a:pt x="5644" y="2770"/>
                  </a:lnTo>
                  <a:cubicBezTo>
                    <a:pt x="5644" y="2734"/>
                    <a:pt x="5644" y="2698"/>
                    <a:pt x="5644" y="2662"/>
                  </a:cubicBezTo>
                  <a:lnTo>
                    <a:pt x="5810" y="2496"/>
                  </a:lnTo>
                  <a:cubicBezTo>
                    <a:pt x="5894" y="2412"/>
                    <a:pt x="5941" y="2305"/>
                    <a:pt x="5941" y="2186"/>
                  </a:cubicBezTo>
                  <a:cubicBezTo>
                    <a:pt x="5929" y="1996"/>
                    <a:pt x="5787" y="1853"/>
                    <a:pt x="5608" y="1829"/>
                  </a:cubicBezTo>
                  <a:lnTo>
                    <a:pt x="5108" y="1746"/>
                  </a:lnTo>
                  <a:cubicBezTo>
                    <a:pt x="4901" y="1608"/>
                    <a:pt x="4660" y="1539"/>
                    <a:pt x="4419" y="1539"/>
                  </a:cubicBezTo>
                  <a:cubicBezTo>
                    <a:pt x="4286" y="1539"/>
                    <a:pt x="4152" y="1560"/>
                    <a:pt x="4024" y="1603"/>
                  </a:cubicBezTo>
                  <a:lnTo>
                    <a:pt x="3334" y="222"/>
                  </a:lnTo>
                  <a:cubicBezTo>
                    <a:pt x="3268" y="82"/>
                    <a:pt x="3130" y="0"/>
                    <a:pt x="2987"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376" name="Google Shape;2376;p93"/>
            <p:cNvSpPr/>
            <p:nvPr/>
          </p:nvSpPr>
          <p:spPr>
            <a:xfrm>
              <a:off x="1402457" y="3111562"/>
              <a:ext cx="109226" cy="101077"/>
            </a:xfrm>
            <a:custGeom>
              <a:rect b="b" l="l" r="r" t="t"/>
              <a:pathLst>
                <a:path extrusionOk="0" h="3560" w="3847">
                  <a:moveTo>
                    <a:pt x="1965" y="1262"/>
                  </a:moveTo>
                  <a:lnTo>
                    <a:pt x="2072" y="1465"/>
                  </a:lnTo>
                  <a:cubicBezTo>
                    <a:pt x="2132" y="1584"/>
                    <a:pt x="2239" y="1667"/>
                    <a:pt x="2370" y="1679"/>
                  </a:cubicBezTo>
                  <a:lnTo>
                    <a:pt x="2596" y="1715"/>
                  </a:lnTo>
                  <a:lnTo>
                    <a:pt x="2430" y="1881"/>
                  </a:lnTo>
                  <a:cubicBezTo>
                    <a:pt x="2334" y="1965"/>
                    <a:pt x="2287" y="2096"/>
                    <a:pt x="2311" y="2227"/>
                  </a:cubicBezTo>
                  <a:lnTo>
                    <a:pt x="2346" y="2453"/>
                  </a:lnTo>
                  <a:lnTo>
                    <a:pt x="2346" y="2453"/>
                  </a:lnTo>
                  <a:lnTo>
                    <a:pt x="2144" y="2334"/>
                  </a:lnTo>
                  <a:cubicBezTo>
                    <a:pt x="2090" y="2304"/>
                    <a:pt x="2028" y="2289"/>
                    <a:pt x="1965" y="2289"/>
                  </a:cubicBezTo>
                  <a:cubicBezTo>
                    <a:pt x="1903" y="2289"/>
                    <a:pt x="1840" y="2304"/>
                    <a:pt x="1787" y="2334"/>
                  </a:cubicBezTo>
                  <a:lnTo>
                    <a:pt x="1584" y="2453"/>
                  </a:lnTo>
                  <a:lnTo>
                    <a:pt x="1584" y="2453"/>
                  </a:lnTo>
                  <a:lnTo>
                    <a:pt x="1620" y="2227"/>
                  </a:lnTo>
                  <a:cubicBezTo>
                    <a:pt x="1644" y="2096"/>
                    <a:pt x="1596" y="1965"/>
                    <a:pt x="1501" y="1870"/>
                  </a:cubicBezTo>
                  <a:lnTo>
                    <a:pt x="1346" y="1715"/>
                  </a:lnTo>
                  <a:lnTo>
                    <a:pt x="1572" y="1679"/>
                  </a:lnTo>
                  <a:cubicBezTo>
                    <a:pt x="1703" y="1667"/>
                    <a:pt x="1810" y="1584"/>
                    <a:pt x="1870" y="1465"/>
                  </a:cubicBezTo>
                  <a:lnTo>
                    <a:pt x="1965" y="1262"/>
                  </a:lnTo>
                  <a:close/>
                  <a:moveTo>
                    <a:pt x="1967" y="0"/>
                  </a:moveTo>
                  <a:cubicBezTo>
                    <a:pt x="1828" y="0"/>
                    <a:pt x="1691" y="72"/>
                    <a:pt x="1620" y="215"/>
                  </a:cubicBezTo>
                  <a:lnTo>
                    <a:pt x="1251" y="941"/>
                  </a:lnTo>
                  <a:lnTo>
                    <a:pt x="453" y="1060"/>
                  </a:lnTo>
                  <a:cubicBezTo>
                    <a:pt x="132" y="1108"/>
                    <a:pt x="1" y="1501"/>
                    <a:pt x="239" y="1727"/>
                  </a:cubicBezTo>
                  <a:lnTo>
                    <a:pt x="822" y="2298"/>
                  </a:lnTo>
                  <a:lnTo>
                    <a:pt x="679" y="3096"/>
                  </a:lnTo>
                  <a:cubicBezTo>
                    <a:pt x="632" y="3352"/>
                    <a:pt x="834" y="3555"/>
                    <a:pt x="1068" y="3555"/>
                  </a:cubicBezTo>
                  <a:cubicBezTo>
                    <a:pt x="1128" y="3555"/>
                    <a:pt x="1190" y="3542"/>
                    <a:pt x="1251" y="3513"/>
                  </a:cubicBezTo>
                  <a:lnTo>
                    <a:pt x="1965" y="3132"/>
                  </a:lnTo>
                  <a:lnTo>
                    <a:pt x="2692" y="3513"/>
                  </a:lnTo>
                  <a:cubicBezTo>
                    <a:pt x="2751" y="3545"/>
                    <a:pt x="2813" y="3560"/>
                    <a:pt x="2873" y="3560"/>
                  </a:cubicBezTo>
                  <a:cubicBezTo>
                    <a:pt x="3100" y="3560"/>
                    <a:pt x="3298" y="3350"/>
                    <a:pt x="3251" y="3096"/>
                  </a:cubicBezTo>
                  <a:lnTo>
                    <a:pt x="3120" y="2298"/>
                  </a:lnTo>
                  <a:lnTo>
                    <a:pt x="3704" y="1727"/>
                  </a:lnTo>
                  <a:cubicBezTo>
                    <a:pt x="3811" y="1620"/>
                    <a:pt x="3846" y="1465"/>
                    <a:pt x="3799" y="1334"/>
                  </a:cubicBezTo>
                  <a:cubicBezTo>
                    <a:pt x="3751" y="1191"/>
                    <a:pt x="3632" y="1084"/>
                    <a:pt x="3489" y="1060"/>
                  </a:cubicBezTo>
                  <a:lnTo>
                    <a:pt x="2680" y="941"/>
                  </a:lnTo>
                  <a:lnTo>
                    <a:pt x="2322" y="215"/>
                  </a:lnTo>
                  <a:cubicBezTo>
                    <a:pt x="2245" y="72"/>
                    <a:pt x="2105" y="0"/>
                    <a:pt x="1967"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grpSp>
      <p:grpSp>
        <p:nvGrpSpPr>
          <p:cNvPr id="2377" name="Google Shape;2377;p93"/>
          <p:cNvGrpSpPr/>
          <p:nvPr/>
        </p:nvGrpSpPr>
        <p:grpSpPr>
          <a:xfrm>
            <a:off x="5169895" y="6221762"/>
            <a:ext cx="755922" cy="756603"/>
            <a:chOff x="2584948" y="3110881"/>
            <a:chExt cx="377961" cy="378302"/>
          </a:xfrm>
        </p:grpSpPr>
        <p:sp>
          <p:nvSpPr>
            <p:cNvPr id="2378" name="Google Shape;2378;p93"/>
            <p:cNvSpPr/>
            <p:nvPr/>
          </p:nvSpPr>
          <p:spPr>
            <a:xfrm>
              <a:off x="2584948" y="3110881"/>
              <a:ext cx="377961" cy="378302"/>
            </a:xfrm>
            <a:custGeom>
              <a:rect b="b" l="l" r="r" t="t"/>
              <a:pathLst>
                <a:path extrusionOk="0" h="13324" w="13312">
                  <a:moveTo>
                    <a:pt x="9812" y="786"/>
                  </a:moveTo>
                  <a:lnTo>
                    <a:pt x="9812" y="1679"/>
                  </a:lnTo>
                  <a:lnTo>
                    <a:pt x="3489" y="1679"/>
                  </a:lnTo>
                  <a:lnTo>
                    <a:pt x="3489" y="786"/>
                  </a:lnTo>
                  <a:close/>
                  <a:moveTo>
                    <a:pt x="2715" y="1310"/>
                  </a:moveTo>
                  <a:lnTo>
                    <a:pt x="2715" y="2584"/>
                  </a:lnTo>
                  <a:lnTo>
                    <a:pt x="1370" y="2584"/>
                  </a:lnTo>
                  <a:lnTo>
                    <a:pt x="2715" y="1310"/>
                  </a:lnTo>
                  <a:close/>
                  <a:moveTo>
                    <a:pt x="10170" y="3905"/>
                  </a:moveTo>
                  <a:cubicBezTo>
                    <a:pt x="10181" y="3905"/>
                    <a:pt x="10193" y="3906"/>
                    <a:pt x="10204" y="3906"/>
                  </a:cubicBezTo>
                  <a:cubicBezTo>
                    <a:pt x="11502" y="3906"/>
                    <a:pt x="12550" y="4953"/>
                    <a:pt x="12550" y="6251"/>
                  </a:cubicBezTo>
                  <a:cubicBezTo>
                    <a:pt x="12523" y="7747"/>
                    <a:pt x="11359" y="8577"/>
                    <a:pt x="10191" y="8577"/>
                  </a:cubicBezTo>
                  <a:cubicBezTo>
                    <a:pt x="9284" y="8577"/>
                    <a:pt x="8375" y="8078"/>
                    <a:pt x="7990" y="7001"/>
                  </a:cubicBezTo>
                  <a:cubicBezTo>
                    <a:pt x="7978" y="6966"/>
                    <a:pt x="7966" y="6930"/>
                    <a:pt x="7954" y="6894"/>
                  </a:cubicBezTo>
                  <a:cubicBezTo>
                    <a:pt x="7517" y="5453"/>
                    <a:pt x="8651" y="3905"/>
                    <a:pt x="10170" y="3905"/>
                  </a:cubicBezTo>
                  <a:close/>
                  <a:moveTo>
                    <a:pt x="9812" y="2453"/>
                  </a:moveTo>
                  <a:lnTo>
                    <a:pt x="9812" y="3144"/>
                  </a:lnTo>
                  <a:cubicBezTo>
                    <a:pt x="8811" y="3263"/>
                    <a:pt x="7918" y="3882"/>
                    <a:pt x="7454" y="4775"/>
                  </a:cubicBezTo>
                  <a:lnTo>
                    <a:pt x="4251" y="4775"/>
                  </a:lnTo>
                  <a:cubicBezTo>
                    <a:pt x="3727" y="4775"/>
                    <a:pt x="3727" y="5561"/>
                    <a:pt x="4251" y="5561"/>
                  </a:cubicBezTo>
                  <a:lnTo>
                    <a:pt x="7156" y="5561"/>
                  </a:lnTo>
                  <a:cubicBezTo>
                    <a:pt x="7073" y="5918"/>
                    <a:pt x="7061" y="6299"/>
                    <a:pt x="7109" y="6680"/>
                  </a:cubicBezTo>
                  <a:lnTo>
                    <a:pt x="4251" y="6680"/>
                  </a:lnTo>
                  <a:cubicBezTo>
                    <a:pt x="3763" y="6704"/>
                    <a:pt x="3763" y="7430"/>
                    <a:pt x="4251" y="7454"/>
                  </a:cubicBezTo>
                  <a:lnTo>
                    <a:pt x="7347" y="7454"/>
                  </a:lnTo>
                  <a:cubicBezTo>
                    <a:pt x="7776" y="8490"/>
                    <a:pt x="8716" y="9204"/>
                    <a:pt x="9812" y="9359"/>
                  </a:cubicBezTo>
                  <a:lnTo>
                    <a:pt x="9812" y="10085"/>
                  </a:lnTo>
                  <a:lnTo>
                    <a:pt x="9431" y="10085"/>
                  </a:lnTo>
                  <a:cubicBezTo>
                    <a:pt x="9216" y="10085"/>
                    <a:pt x="9038" y="10252"/>
                    <a:pt x="9038" y="10466"/>
                  </a:cubicBezTo>
                  <a:lnTo>
                    <a:pt x="9038" y="12550"/>
                  </a:lnTo>
                  <a:lnTo>
                    <a:pt x="787" y="12550"/>
                  </a:lnTo>
                  <a:lnTo>
                    <a:pt x="787" y="3358"/>
                  </a:lnTo>
                  <a:lnTo>
                    <a:pt x="3108" y="3358"/>
                  </a:lnTo>
                  <a:cubicBezTo>
                    <a:pt x="3323" y="3358"/>
                    <a:pt x="3489" y="3191"/>
                    <a:pt x="3489" y="2965"/>
                  </a:cubicBezTo>
                  <a:lnTo>
                    <a:pt x="3489" y="2453"/>
                  </a:lnTo>
                  <a:close/>
                  <a:moveTo>
                    <a:pt x="10597" y="10859"/>
                  </a:moveTo>
                  <a:lnTo>
                    <a:pt x="10597" y="12550"/>
                  </a:lnTo>
                  <a:lnTo>
                    <a:pt x="9823" y="12550"/>
                  </a:lnTo>
                  <a:lnTo>
                    <a:pt x="9823" y="10859"/>
                  </a:lnTo>
                  <a:close/>
                  <a:moveTo>
                    <a:pt x="3108" y="1"/>
                  </a:moveTo>
                  <a:cubicBezTo>
                    <a:pt x="3001" y="1"/>
                    <a:pt x="2906" y="48"/>
                    <a:pt x="2834" y="108"/>
                  </a:cubicBezTo>
                  <a:lnTo>
                    <a:pt x="132" y="2691"/>
                  </a:lnTo>
                  <a:cubicBezTo>
                    <a:pt x="48" y="2763"/>
                    <a:pt x="1" y="2870"/>
                    <a:pt x="13" y="2977"/>
                  </a:cubicBezTo>
                  <a:lnTo>
                    <a:pt x="13" y="12931"/>
                  </a:lnTo>
                  <a:cubicBezTo>
                    <a:pt x="13" y="13157"/>
                    <a:pt x="179" y="13324"/>
                    <a:pt x="394" y="13324"/>
                  </a:cubicBezTo>
                  <a:lnTo>
                    <a:pt x="10990" y="13324"/>
                  </a:lnTo>
                  <a:cubicBezTo>
                    <a:pt x="11205" y="13324"/>
                    <a:pt x="11383" y="13157"/>
                    <a:pt x="11383" y="12931"/>
                  </a:cubicBezTo>
                  <a:lnTo>
                    <a:pt x="11383" y="10466"/>
                  </a:lnTo>
                  <a:cubicBezTo>
                    <a:pt x="11383" y="10252"/>
                    <a:pt x="11205" y="10073"/>
                    <a:pt x="10990" y="10073"/>
                  </a:cubicBezTo>
                  <a:lnTo>
                    <a:pt x="10597" y="10073"/>
                  </a:lnTo>
                  <a:lnTo>
                    <a:pt x="10597" y="9347"/>
                  </a:lnTo>
                  <a:cubicBezTo>
                    <a:pt x="12145" y="9144"/>
                    <a:pt x="13312" y="7811"/>
                    <a:pt x="13312" y="6251"/>
                  </a:cubicBezTo>
                  <a:cubicBezTo>
                    <a:pt x="13312" y="4680"/>
                    <a:pt x="12145" y="3358"/>
                    <a:pt x="10597" y="3144"/>
                  </a:cubicBezTo>
                  <a:lnTo>
                    <a:pt x="10597" y="393"/>
                  </a:lnTo>
                  <a:cubicBezTo>
                    <a:pt x="10597" y="358"/>
                    <a:pt x="10597" y="310"/>
                    <a:pt x="10585" y="274"/>
                  </a:cubicBezTo>
                  <a:cubicBezTo>
                    <a:pt x="10526" y="120"/>
                    <a:pt x="10383" y="1"/>
                    <a:pt x="10204"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379" name="Google Shape;2379;p93"/>
            <p:cNvSpPr/>
            <p:nvPr/>
          </p:nvSpPr>
          <p:spPr>
            <a:xfrm>
              <a:off x="2646474" y="3246427"/>
              <a:ext cx="25724" cy="22288"/>
            </a:xfrm>
            <a:custGeom>
              <a:rect b="b" l="l" r="r" t="t"/>
              <a:pathLst>
                <a:path extrusionOk="0" h="785" w="906">
                  <a:moveTo>
                    <a:pt x="525" y="1"/>
                  </a:moveTo>
                  <a:cubicBezTo>
                    <a:pt x="167" y="1"/>
                    <a:pt x="1" y="418"/>
                    <a:pt x="239" y="668"/>
                  </a:cubicBezTo>
                  <a:cubicBezTo>
                    <a:pt x="320" y="749"/>
                    <a:pt x="418" y="785"/>
                    <a:pt x="514" y="785"/>
                  </a:cubicBezTo>
                  <a:cubicBezTo>
                    <a:pt x="715" y="785"/>
                    <a:pt x="906" y="627"/>
                    <a:pt x="906" y="394"/>
                  </a:cubicBezTo>
                  <a:cubicBezTo>
                    <a:pt x="906" y="179"/>
                    <a:pt x="739" y="1"/>
                    <a:pt x="525"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380" name="Google Shape;2380;p93"/>
            <p:cNvSpPr/>
            <p:nvPr/>
          </p:nvSpPr>
          <p:spPr>
            <a:xfrm>
              <a:off x="2646474" y="3300174"/>
              <a:ext cx="25724" cy="22288"/>
            </a:xfrm>
            <a:custGeom>
              <a:rect b="b" l="l" r="r" t="t"/>
              <a:pathLst>
                <a:path extrusionOk="0" h="785" w="906">
                  <a:moveTo>
                    <a:pt x="525" y="1"/>
                  </a:moveTo>
                  <a:cubicBezTo>
                    <a:pt x="167" y="1"/>
                    <a:pt x="1" y="418"/>
                    <a:pt x="239" y="668"/>
                  </a:cubicBezTo>
                  <a:cubicBezTo>
                    <a:pt x="320" y="749"/>
                    <a:pt x="418" y="785"/>
                    <a:pt x="514" y="785"/>
                  </a:cubicBezTo>
                  <a:cubicBezTo>
                    <a:pt x="715" y="785"/>
                    <a:pt x="906" y="627"/>
                    <a:pt x="906" y="394"/>
                  </a:cubicBezTo>
                  <a:cubicBezTo>
                    <a:pt x="906" y="180"/>
                    <a:pt x="739" y="1"/>
                    <a:pt x="525"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381" name="Google Shape;2381;p93"/>
            <p:cNvSpPr/>
            <p:nvPr/>
          </p:nvSpPr>
          <p:spPr>
            <a:xfrm>
              <a:off x="2691789" y="3353949"/>
              <a:ext cx="92645" cy="22317"/>
            </a:xfrm>
            <a:custGeom>
              <a:rect b="b" l="l" r="r" t="t"/>
              <a:pathLst>
                <a:path extrusionOk="0" h="786" w="3263">
                  <a:moveTo>
                    <a:pt x="488" y="0"/>
                  </a:moveTo>
                  <a:cubicBezTo>
                    <a:pt x="0" y="36"/>
                    <a:pt x="0" y="750"/>
                    <a:pt x="488" y="786"/>
                  </a:cubicBezTo>
                  <a:lnTo>
                    <a:pt x="2774" y="786"/>
                  </a:lnTo>
                  <a:cubicBezTo>
                    <a:pt x="3262" y="750"/>
                    <a:pt x="3262" y="36"/>
                    <a:pt x="2774"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382" name="Google Shape;2382;p93"/>
            <p:cNvSpPr/>
            <p:nvPr/>
          </p:nvSpPr>
          <p:spPr>
            <a:xfrm>
              <a:off x="2646474" y="3353949"/>
              <a:ext cx="25724" cy="22260"/>
            </a:xfrm>
            <a:custGeom>
              <a:rect b="b" l="l" r="r" t="t"/>
              <a:pathLst>
                <a:path extrusionOk="0" h="784" w="906">
                  <a:moveTo>
                    <a:pt x="525" y="0"/>
                  </a:moveTo>
                  <a:cubicBezTo>
                    <a:pt x="167" y="0"/>
                    <a:pt x="1" y="417"/>
                    <a:pt x="239" y="667"/>
                  </a:cubicBezTo>
                  <a:cubicBezTo>
                    <a:pt x="320" y="748"/>
                    <a:pt x="418" y="784"/>
                    <a:pt x="514" y="784"/>
                  </a:cubicBezTo>
                  <a:cubicBezTo>
                    <a:pt x="715" y="784"/>
                    <a:pt x="906" y="627"/>
                    <a:pt x="906" y="393"/>
                  </a:cubicBezTo>
                  <a:cubicBezTo>
                    <a:pt x="906" y="179"/>
                    <a:pt x="739" y="0"/>
                    <a:pt x="525"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383" name="Google Shape;2383;p93"/>
            <p:cNvSpPr/>
            <p:nvPr/>
          </p:nvSpPr>
          <p:spPr>
            <a:xfrm>
              <a:off x="2690766" y="3408037"/>
              <a:ext cx="71010" cy="21976"/>
            </a:xfrm>
            <a:custGeom>
              <a:rect b="b" l="l" r="r" t="t"/>
              <a:pathLst>
                <a:path extrusionOk="0" h="774" w="2501">
                  <a:moveTo>
                    <a:pt x="524" y="0"/>
                  </a:moveTo>
                  <a:cubicBezTo>
                    <a:pt x="0" y="0"/>
                    <a:pt x="0" y="774"/>
                    <a:pt x="524" y="774"/>
                  </a:cubicBezTo>
                  <a:lnTo>
                    <a:pt x="1977" y="774"/>
                  </a:lnTo>
                  <a:cubicBezTo>
                    <a:pt x="2501" y="774"/>
                    <a:pt x="2501" y="0"/>
                    <a:pt x="1977"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384" name="Google Shape;2384;p93"/>
            <p:cNvSpPr/>
            <p:nvPr/>
          </p:nvSpPr>
          <p:spPr>
            <a:xfrm>
              <a:off x="2646474" y="3407696"/>
              <a:ext cx="25724" cy="22260"/>
            </a:xfrm>
            <a:custGeom>
              <a:rect b="b" l="l" r="r" t="t"/>
              <a:pathLst>
                <a:path extrusionOk="0" h="784" w="906">
                  <a:moveTo>
                    <a:pt x="525" y="0"/>
                  </a:moveTo>
                  <a:cubicBezTo>
                    <a:pt x="167" y="0"/>
                    <a:pt x="1" y="417"/>
                    <a:pt x="239" y="667"/>
                  </a:cubicBezTo>
                  <a:cubicBezTo>
                    <a:pt x="320" y="748"/>
                    <a:pt x="418" y="784"/>
                    <a:pt x="514" y="784"/>
                  </a:cubicBezTo>
                  <a:cubicBezTo>
                    <a:pt x="715" y="784"/>
                    <a:pt x="906" y="627"/>
                    <a:pt x="906" y="393"/>
                  </a:cubicBezTo>
                  <a:cubicBezTo>
                    <a:pt x="906" y="179"/>
                    <a:pt x="739" y="0"/>
                    <a:pt x="525"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385" name="Google Shape;2385;p93"/>
            <p:cNvSpPr/>
            <p:nvPr/>
          </p:nvSpPr>
          <p:spPr>
            <a:xfrm>
              <a:off x="2836221" y="3262412"/>
              <a:ext cx="77057" cy="51220"/>
            </a:xfrm>
            <a:custGeom>
              <a:rect b="b" l="l" r="r" t="t"/>
              <a:pathLst>
                <a:path extrusionOk="0" h="1804" w="2714">
                  <a:moveTo>
                    <a:pt x="2152" y="1"/>
                  </a:moveTo>
                  <a:cubicBezTo>
                    <a:pt x="2064" y="1"/>
                    <a:pt x="1972" y="35"/>
                    <a:pt x="1890" y="117"/>
                  </a:cubicBezTo>
                  <a:lnTo>
                    <a:pt x="1128" y="879"/>
                  </a:lnTo>
                  <a:lnTo>
                    <a:pt x="807" y="605"/>
                  </a:lnTo>
                  <a:cubicBezTo>
                    <a:pt x="728" y="542"/>
                    <a:pt x="645" y="516"/>
                    <a:pt x="565" y="516"/>
                  </a:cubicBezTo>
                  <a:cubicBezTo>
                    <a:pt x="252" y="516"/>
                    <a:pt x="0" y="934"/>
                    <a:pt x="295" y="1200"/>
                  </a:cubicBezTo>
                  <a:lnTo>
                    <a:pt x="890" y="1712"/>
                  </a:lnTo>
                  <a:cubicBezTo>
                    <a:pt x="962" y="1773"/>
                    <a:pt x="1053" y="1803"/>
                    <a:pt x="1144" y="1803"/>
                  </a:cubicBezTo>
                  <a:cubicBezTo>
                    <a:pt x="1247" y="1803"/>
                    <a:pt x="1350" y="1764"/>
                    <a:pt x="1426" y="1688"/>
                  </a:cubicBezTo>
                  <a:lnTo>
                    <a:pt x="2438" y="676"/>
                  </a:lnTo>
                  <a:cubicBezTo>
                    <a:pt x="2713" y="391"/>
                    <a:pt x="2451" y="1"/>
                    <a:pt x="2152"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grpSp>
      <p:sp>
        <p:nvSpPr>
          <p:cNvPr id="2386" name="Google Shape;2386;p93"/>
          <p:cNvSpPr/>
          <p:nvPr/>
        </p:nvSpPr>
        <p:spPr>
          <a:xfrm>
            <a:off x="12332471" y="7419982"/>
            <a:ext cx="807312" cy="756774"/>
          </a:xfrm>
          <a:custGeom>
            <a:rect b="b" l="l" r="r" t="t"/>
            <a:pathLst>
              <a:path extrusionOk="0" h="13327" w="14217">
                <a:moveTo>
                  <a:pt x="1823" y="783"/>
                </a:moveTo>
                <a:cubicBezTo>
                  <a:pt x="1874" y="783"/>
                  <a:pt x="1926" y="790"/>
                  <a:pt x="1977" y="807"/>
                </a:cubicBezTo>
                <a:cubicBezTo>
                  <a:pt x="2322" y="914"/>
                  <a:pt x="2465" y="1319"/>
                  <a:pt x="2263" y="1617"/>
                </a:cubicBezTo>
                <a:cubicBezTo>
                  <a:pt x="2251" y="1628"/>
                  <a:pt x="2251" y="1640"/>
                  <a:pt x="2239" y="1652"/>
                </a:cubicBezTo>
                <a:cubicBezTo>
                  <a:pt x="2126" y="1787"/>
                  <a:pt x="1976" y="1847"/>
                  <a:pt x="1828" y="1847"/>
                </a:cubicBezTo>
                <a:cubicBezTo>
                  <a:pt x="1558" y="1847"/>
                  <a:pt x="1298" y="1643"/>
                  <a:pt x="1298" y="1319"/>
                </a:cubicBezTo>
                <a:cubicBezTo>
                  <a:pt x="1298" y="1017"/>
                  <a:pt x="1546" y="783"/>
                  <a:pt x="1823" y="783"/>
                </a:cubicBezTo>
                <a:close/>
                <a:moveTo>
                  <a:pt x="12314" y="795"/>
                </a:moveTo>
                <a:cubicBezTo>
                  <a:pt x="12971" y="795"/>
                  <a:pt x="13308" y="1608"/>
                  <a:pt x="12836" y="2081"/>
                </a:cubicBezTo>
                <a:cubicBezTo>
                  <a:pt x="12681" y="2235"/>
                  <a:pt x="12490" y="2305"/>
                  <a:pt x="12303" y="2305"/>
                </a:cubicBezTo>
                <a:cubicBezTo>
                  <a:pt x="11913" y="2305"/>
                  <a:pt x="11538" y="2004"/>
                  <a:pt x="11538" y="1545"/>
                </a:cubicBezTo>
                <a:cubicBezTo>
                  <a:pt x="11538" y="1128"/>
                  <a:pt x="11883" y="795"/>
                  <a:pt x="12300" y="795"/>
                </a:cubicBezTo>
                <a:cubicBezTo>
                  <a:pt x="12305" y="795"/>
                  <a:pt x="12309" y="795"/>
                  <a:pt x="12314" y="795"/>
                </a:cubicBezTo>
                <a:close/>
                <a:moveTo>
                  <a:pt x="7448" y="4233"/>
                </a:moveTo>
                <a:cubicBezTo>
                  <a:pt x="8296" y="4233"/>
                  <a:pt x="9145" y="4813"/>
                  <a:pt x="9192" y="5974"/>
                </a:cubicBezTo>
                <a:cubicBezTo>
                  <a:pt x="9192" y="6939"/>
                  <a:pt x="8406" y="7724"/>
                  <a:pt x="7442" y="7724"/>
                </a:cubicBezTo>
                <a:cubicBezTo>
                  <a:pt x="6478" y="7713"/>
                  <a:pt x="5704" y="6939"/>
                  <a:pt x="5704" y="5974"/>
                </a:cubicBezTo>
                <a:cubicBezTo>
                  <a:pt x="5751" y="4813"/>
                  <a:pt x="6600" y="4233"/>
                  <a:pt x="7448" y="4233"/>
                </a:cubicBezTo>
                <a:close/>
                <a:moveTo>
                  <a:pt x="12641" y="7948"/>
                </a:moveTo>
                <a:cubicBezTo>
                  <a:pt x="12779" y="7948"/>
                  <a:pt x="12919" y="8016"/>
                  <a:pt x="13002" y="8153"/>
                </a:cubicBezTo>
                <a:cubicBezTo>
                  <a:pt x="13157" y="8427"/>
                  <a:pt x="12955" y="8760"/>
                  <a:pt x="12645" y="8760"/>
                </a:cubicBezTo>
                <a:cubicBezTo>
                  <a:pt x="12335" y="8760"/>
                  <a:pt x="12145" y="8439"/>
                  <a:pt x="12288" y="8165"/>
                </a:cubicBezTo>
                <a:cubicBezTo>
                  <a:pt x="12288" y="8165"/>
                  <a:pt x="12288" y="8153"/>
                  <a:pt x="12288" y="8153"/>
                </a:cubicBezTo>
                <a:cubicBezTo>
                  <a:pt x="12365" y="8016"/>
                  <a:pt x="12502" y="7948"/>
                  <a:pt x="12641" y="7948"/>
                </a:cubicBezTo>
                <a:close/>
                <a:moveTo>
                  <a:pt x="2068" y="7913"/>
                </a:moveTo>
                <a:cubicBezTo>
                  <a:pt x="2470" y="7913"/>
                  <a:pt x="2858" y="8225"/>
                  <a:pt x="2858" y="8701"/>
                </a:cubicBezTo>
                <a:cubicBezTo>
                  <a:pt x="2858" y="9129"/>
                  <a:pt x="2501" y="9475"/>
                  <a:pt x="2072" y="9475"/>
                </a:cubicBezTo>
                <a:cubicBezTo>
                  <a:pt x="1382" y="9475"/>
                  <a:pt x="1036" y="8629"/>
                  <a:pt x="1525" y="8141"/>
                </a:cubicBezTo>
                <a:cubicBezTo>
                  <a:pt x="1682" y="7984"/>
                  <a:pt x="1877" y="7913"/>
                  <a:pt x="2068" y="7913"/>
                </a:cubicBezTo>
                <a:close/>
                <a:moveTo>
                  <a:pt x="6970" y="11414"/>
                </a:moveTo>
                <a:cubicBezTo>
                  <a:pt x="7260" y="11414"/>
                  <a:pt x="7537" y="11641"/>
                  <a:pt x="7537" y="11987"/>
                </a:cubicBezTo>
                <a:cubicBezTo>
                  <a:pt x="7537" y="12296"/>
                  <a:pt x="7287" y="12558"/>
                  <a:pt x="6966" y="12558"/>
                </a:cubicBezTo>
                <a:lnTo>
                  <a:pt x="6966" y="12546"/>
                </a:lnTo>
                <a:cubicBezTo>
                  <a:pt x="6466" y="12546"/>
                  <a:pt x="6216" y="11939"/>
                  <a:pt x="6573" y="11582"/>
                </a:cubicBezTo>
                <a:cubicBezTo>
                  <a:pt x="6689" y="11466"/>
                  <a:pt x="6830" y="11414"/>
                  <a:pt x="6970" y="11414"/>
                </a:cubicBezTo>
                <a:close/>
                <a:moveTo>
                  <a:pt x="1803" y="1"/>
                </a:moveTo>
                <a:cubicBezTo>
                  <a:pt x="1438" y="1"/>
                  <a:pt x="1067" y="157"/>
                  <a:pt x="786" y="521"/>
                </a:cubicBezTo>
                <a:cubicBezTo>
                  <a:pt x="54" y="1463"/>
                  <a:pt x="842" y="2649"/>
                  <a:pt x="1821" y="2649"/>
                </a:cubicBezTo>
                <a:cubicBezTo>
                  <a:pt x="2066" y="2649"/>
                  <a:pt x="2324" y="2574"/>
                  <a:pt x="2572" y="2402"/>
                </a:cubicBezTo>
                <a:lnTo>
                  <a:pt x="5275" y="4676"/>
                </a:lnTo>
                <a:cubicBezTo>
                  <a:pt x="4930" y="5272"/>
                  <a:pt x="4823" y="5974"/>
                  <a:pt x="5013" y="6641"/>
                </a:cubicBezTo>
                <a:lnTo>
                  <a:pt x="3239" y="7665"/>
                </a:lnTo>
                <a:cubicBezTo>
                  <a:pt x="2941" y="7332"/>
                  <a:pt x="2513" y="7141"/>
                  <a:pt x="2072" y="7141"/>
                </a:cubicBezTo>
                <a:cubicBezTo>
                  <a:pt x="1" y="7224"/>
                  <a:pt x="1" y="10165"/>
                  <a:pt x="2072" y="10261"/>
                </a:cubicBezTo>
                <a:cubicBezTo>
                  <a:pt x="3072" y="10261"/>
                  <a:pt x="3811" y="9332"/>
                  <a:pt x="3596" y="8356"/>
                </a:cubicBezTo>
                <a:lnTo>
                  <a:pt x="5335" y="7355"/>
                </a:lnTo>
                <a:cubicBezTo>
                  <a:pt x="5668" y="7867"/>
                  <a:pt x="6168" y="8236"/>
                  <a:pt x="6751" y="8403"/>
                </a:cubicBezTo>
                <a:lnTo>
                  <a:pt x="6656" y="10677"/>
                </a:lnTo>
                <a:cubicBezTo>
                  <a:pt x="6049" y="10832"/>
                  <a:pt x="5632" y="11368"/>
                  <a:pt x="5632" y="11987"/>
                </a:cubicBezTo>
                <a:cubicBezTo>
                  <a:pt x="5668" y="12880"/>
                  <a:pt x="6323" y="13326"/>
                  <a:pt x="6978" y="13326"/>
                </a:cubicBezTo>
                <a:cubicBezTo>
                  <a:pt x="7632" y="13326"/>
                  <a:pt x="8287" y="12880"/>
                  <a:pt x="8323" y="11987"/>
                </a:cubicBezTo>
                <a:cubicBezTo>
                  <a:pt x="8323" y="11415"/>
                  <a:pt x="7966" y="10915"/>
                  <a:pt x="7430" y="10713"/>
                </a:cubicBezTo>
                <a:lnTo>
                  <a:pt x="7525" y="8498"/>
                </a:lnTo>
                <a:cubicBezTo>
                  <a:pt x="8383" y="8475"/>
                  <a:pt x="9168" y="8010"/>
                  <a:pt x="9609" y="7284"/>
                </a:cubicBezTo>
                <a:lnTo>
                  <a:pt x="11466" y="8165"/>
                </a:lnTo>
                <a:cubicBezTo>
                  <a:pt x="11359" y="8879"/>
                  <a:pt x="11919" y="9534"/>
                  <a:pt x="12645" y="9534"/>
                </a:cubicBezTo>
                <a:cubicBezTo>
                  <a:pt x="14217" y="9475"/>
                  <a:pt x="14217" y="7224"/>
                  <a:pt x="12645" y="7153"/>
                </a:cubicBezTo>
                <a:lnTo>
                  <a:pt x="12645" y="7165"/>
                </a:lnTo>
                <a:cubicBezTo>
                  <a:pt x="12347" y="7165"/>
                  <a:pt x="12062" y="7272"/>
                  <a:pt x="11835" y="7474"/>
                </a:cubicBezTo>
                <a:lnTo>
                  <a:pt x="9907" y="6558"/>
                </a:lnTo>
                <a:cubicBezTo>
                  <a:pt x="10073" y="5855"/>
                  <a:pt x="9918" y="5105"/>
                  <a:pt x="9502" y="4510"/>
                </a:cubicBezTo>
                <a:lnTo>
                  <a:pt x="11454" y="2843"/>
                </a:lnTo>
                <a:cubicBezTo>
                  <a:pt x="11711" y="3009"/>
                  <a:pt x="12004" y="3090"/>
                  <a:pt x="12295" y="3090"/>
                </a:cubicBezTo>
                <a:cubicBezTo>
                  <a:pt x="12733" y="3090"/>
                  <a:pt x="13166" y="2907"/>
                  <a:pt x="13467" y="2557"/>
                </a:cubicBezTo>
                <a:cubicBezTo>
                  <a:pt x="13967" y="1962"/>
                  <a:pt x="13955" y="1093"/>
                  <a:pt x="13431" y="521"/>
                </a:cubicBezTo>
                <a:cubicBezTo>
                  <a:pt x="13131" y="187"/>
                  <a:pt x="12710" y="12"/>
                  <a:pt x="12285" y="12"/>
                </a:cubicBezTo>
                <a:cubicBezTo>
                  <a:pt x="11984" y="12"/>
                  <a:pt x="11681" y="100"/>
                  <a:pt x="11419" y="283"/>
                </a:cubicBezTo>
                <a:cubicBezTo>
                  <a:pt x="10788" y="724"/>
                  <a:pt x="10573" y="1569"/>
                  <a:pt x="10931" y="2260"/>
                </a:cubicBezTo>
                <a:lnTo>
                  <a:pt x="8954" y="3950"/>
                </a:lnTo>
                <a:cubicBezTo>
                  <a:pt x="8508" y="3616"/>
                  <a:pt x="7978" y="3451"/>
                  <a:pt x="7450" y="3451"/>
                </a:cubicBezTo>
                <a:cubicBezTo>
                  <a:pt x="6849" y="3451"/>
                  <a:pt x="6250" y="3663"/>
                  <a:pt x="5775" y="4081"/>
                </a:cubicBezTo>
                <a:lnTo>
                  <a:pt x="3049" y="1783"/>
                </a:lnTo>
                <a:cubicBezTo>
                  <a:pt x="3420" y="800"/>
                  <a:pt x="2629" y="1"/>
                  <a:pt x="1803"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grpSp>
        <p:nvGrpSpPr>
          <p:cNvPr id="2387" name="Google Shape;2387;p93"/>
          <p:cNvGrpSpPr/>
          <p:nvPr/>
        </p:nvGrpSpPr>
        <p:grpSpPr>
          <a:xfrm>
            <a:off x="9494925" y="7420493"/>
            <a:ext cx="756603" cy="756603"/>
            <a:chOff x="4747462" y="3710247"/>
            <a:chExt cx="378302" cy="378302"/>
          </a:xfrm>
        </p:grpSpPr>
        <p:sp>
          <p:nvSpPr>
            <p:cNvPr id="2388" name="Google Shape;2388;p93"/>
            <p:cNvSpPr/>
            <p:nvPr/>
          </p:nvSpPr>
          <p:spPr>
            <a:xfrm>
              <a:off x="4747462" y="3710247"/>
              <a:ext cx="378302" cy="378302"/>
            </a:xfrm>
            <a:custGeom>
              <a:rect b="b" l="l" r="r" t="t"/>
              <a:pathLst>
                <a:path extrusionOk="0" h="13324" w="13324">
                  <a:moveTo>
                    <a:pt x="3381" y="786"/>
                  </a:moveTo>
                  <a:lnTo>
                    <a:pt x="3381" y="1560"/>
                  </a:lnTo>
                  <a:lnTo>
                    <a:pt x="1929" y="1560"/>
                  </a:lnTo>
                  <a:lnTo>
                    <a:pt x="1929" y="786"/>
                  </a:lnTo>
                  <a:close/>
                  <a:moveTo>
                    <a:pt x="11549" y="786"/>
                  </a:moveTo>
                  <a:lnTo>
                    <a:pt x="11549" y="1560"/>
                  </a:lnTo>
                  <a:lnTo>
                    <a:pt x="10097" y="1560"/>
                  </a:lnTo>
                  <a:lnTo>
                    <a:pt x="10097" y="786"/>
                  </a:lnTo>
                  <a:close/>
                  <a:moveTo>
                    <a:pt x="12537" y="2370"/>
                  </a:moveTo>
                  <a:lnTo>
                    <a:pt x="12537" y="3143"/>
                  </a:lnTo>
                  <a:lnTo>
                    <a:pt x="786" y="3143"/>
                  </a:lnTo>
                  <a:lnTo>
                    <a:pt x="786" y="2370"/>
                  </a:lnTo>
                  <a:close/>
                  <a:moveTo>
                    <a:pt x="11990" y="11037"/>
                  </a:moveTo>
                  <a:lnTo>
                    <a:pt x="11037" y="11990"/>
                  </a:lnTo>
                  <a:lnTo>
                    <a:pt x="11037" y="11037"/>
                  </a:lnTo>
                  <a:close/>
                  <a:moveTo>
                    <a:pt x="12537" y="3929"/>
                  </a:moveTo>
                  <a:lnTo>
                    <a:pt x="12537" y="10252"/>
                  </a:lnTo>
                  <a:lnTo>
                    <a:pt x="10644" y="10252"/>
                  </a:lnTo>
                  <a:cubicBezTo>
                    <a:pt x="10430" y="10252"/>
                    <a:pt x="10251" y="10430"/>
                    <a:pt x="10251" y="10644"/>
                  </a:cubicBezTo>
                  <a:lnTo>
                    <a:pt x="10251" y="12537"/>
                  </a:lnTo>
                  <a:lnTo>
                    <a:pt x="774" y="12537"/>
                  </a:lnTo>
                  <a:lnTo>
                    <a:pt x="786" y="3929"/>
                  </a:lnTo>
                  <a:close/>
                  <a:moveTo>
                    <a:pt x="12537" y="11585"/>
                  </a:moveTo>
                  <a:lnTo>
                    <a:pt x="12537" y="12537"/>
                  </a:lnTo>
                  <a:lnTo>
                    <a:pt x="11585" y="12537"/>
                  </a:lnTo>
                  <a:lnTo>
                    <a:pt x="12537" y="11585"/>
                  </a:lnTo>
                  <a:close/>
                  <a:moveTo>
                    <a:pt x="1536" y="0"/>
                  </a:moveTo>
                  <a:cubicBezTo>
                    <a:pt x="1322" y="0"/>
                    <a:pt x="1143" y="167"/>
                    <a:pt x="1143" y="381"/>
                  </a:cubicBezTo>
                  <a:lnTo>
                    <a:pt x="1143" y="1560"/>
                  </a:lnTo>
                  <a:lnTo>
                    <a:pt x="393" y="1560"/>
                  </a:lnTo>
                  <a:cubicBezTo>
                    <a:pt x="179" y="1560"/>
                    <a:pt x="0" y="1727"/>
                    <a:pt x="0" y="1953"/>
                  </a:cubicBezTo>
                  <a:lnTo>
                    <a:pt x="0" y="12930"/>
                  </a:lnTo>
                  <a:cubicBezTo>
                    <a:pt x="0" y="13145"/>
                    <a:pt x="179" y="13323"/>
                    <a:pt x="393" y="13323"/>
                  </a:cubicBezTo>
                  <a:lnTo>
                    <a:pt x="12942" y="13323"/>
                  </a:lnTo>
                  <a:cubicBezTo>
                    <a:pt x="13156" y="13323"/>
                    <a:pt x="13323" y="13145"/>
                    <a:pt x="13323" y="12930"/>
                  </a:cubicBezTo>
                  <a:lnTo>
                    <a:pt x="13323" y="1953"/>
                  </a:lnTo>
                  <a:cubicBezTo>
                    <a:pt x="13323" y="1727"/>
                    <a:pt x="13156" y="1560"/>
                    <a:pt x="12942" y="1560"/>
                  </a:cubicBezTo>
                  <a:lnTo>
                    <a:pt x="12347" y="1560"/>
                  </a:lnTo>
                  <a:lnTo>
                    <a:pt x="12347" y="381"/>
                  </a:lnTo>
                  <a:cubicBezTo>
                    <a:pt x="12347" y="167"/>
                    <a:pt x="12168" y="0"/>
                    <a:pt x="11954" y="0"/>
                  </a:cubicBezTo>
                  <a:lnTo>
                    <a:pt x="9716" y="0"/>
                  </a:lnTo>
                  <a:cubicBezTo>
                    <a:pt x="9501" y="0"/>
                    <a:pt x="9335" y="167"/>
                    <a:pt x="9335" y="381"/>
                  </a:cubicBezTo>
                  <a:lnTo>
                    <a:pt x="9335" y="1560"/>
                  </a:lnTo>
                  <a:lnTo>
                    <a:pt x="4155" y="1560"/>
                  </a:lnTo>
                  <a:lnTo>
                    <a:pt x="4155" y="381"/>
                  </a:lnTo>
                  <a:cubicBezTo>
                    <a:pt x="4155" y="167"/>
                    <a:pt x="3977" y="0"/>
                    <a:pt x="3762"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389" name="Google Shape;2389;p93"/>
            <p:cNvSpPr/>
            <p:nvPr/>
          </p:nvSpPr>
          <p:spPr>
            <a:xfrm>
              <a:off x="4853593" y="3845452"/>
              <a:ext cx="166011" cy="198975"/>
            </a:xfrm>
            <a:custGeom>
              <a:rect b="b" l="l" r="r" t="t"/>
              <a:pathLst>
                <a:path extrusionOk="0" h="7008" w="5847">
                  <a:moveTo>
                    <a:pt x="2919" y="1962"/>
                  </a:moveTo>
                  <a:cubicBezTo>
                    <a:pt x="3962" y="1962"/>
                    <a:pt x="5007" y="2674"/>
                    <a:pt x="5073" y="4096"/>
                  </a:cubicBezTo>
                  <a:cubicBezTo>
                    <a:pt x="5061" y="5275"/>
                    <a:pt x="4108" y="6240"/>
                    <a:pt x="2918" y="6240"/>
                  </a:cubicBezTo>
                  <a:cubicBezTo>
                    <a:pt x="1739" y="6240"/>
                    <a:pt x="775" y="5275"/>
                    <a:pt x="775" y="4096"/>
                  </a:cubicBezTo>
                  <a:cubicBezTo>
                    <a:pt x="834" y="2674"/>
                    <a:pt x="1876" y="1962"/>
                    <a:pt x="2919" y="1962"/>
                  </a:cubicBezTo>
                  <a:close/>
                  <a:moveTo>
                    <a:pt x="2275" y="1"/>
                  </a:moveTo>
                  <a:cubicBezTo>
                    <a:pt x="1787" y="25"/>
                    <a:pt x="1787" y="751"/>
                    <a:pt x="2275" y="787"/>
                  </a:cubicBezTo>
                  <a:lnTo>
                    <a:pt x="2525" y="787"/>
                  </a:lnTo>
                  <a:lnTo>
                    <a:pt x="2525" y="1203"/>
                  </a:lnTo>
                  <a:cubicBezTo>
                    <a:pt x="1084" y="1406"/>
                    <a:pt x="1" y="2644"/>
                    <a:pt x="1" y="4096"/>
                  </a:cubicBezTo>
                  <a:cubicBezTo>
                    <a:pt x="78" y="6037"/>
                    <a:pt x="1501" y="7008"/>
                    <a:pt x="2924" y="7008"/>
                  </a:cubicBezTo>
                  <a:cubicBezTo>
                    <a:pt x="4346" y="7008"/>
                    <a:pt x="5769" y="6037"/>
                    <a:pt x="5847" y="4096"/>
                  </a:cubicBezTo>
                  <a:cubicBezTo>
                    <a:pt x="5847" y="2644"/>
                    <a:pt x="4775" y="1406"/>
                    <a:pt x="3322" y="1203"/>
                  </a:cubicBezTo>
                  <a:lnTo>
                    <a:pt x="3311" y="1191"/>
                  </a:lnTo>
                  <a:lnTo>
                    <a:pt x="3311" y="787"/>
                  </a:lnTo>
                  <a:lnTo>
                    <a:pt x="3561" y="787"/>
                  </a:lnTo>
                  <a:cubicBezTo>
                    <a:pt x="4049" y="751"/>
                    <a:pt x="4049" y="25"/>
                    <a:pt x="3561"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390" name="Google Shape;2390;p93"/>
            <p:cNvSpPr/>
            <p:nvPr/>
          </p:nvSpPr>
          <p:spPr>
            <a:xfrm>
              <a:off x="4925256" y="3924638"/>
              <a:ext cx="45002" cy="52356"/>
            </a:xfrm>
            <a:custGeom>
              <a:rect b="b" l="l" r="r" t="t"/>
              <a:pathLst>
                <a:path extrusionOk="0" h="1844" w="1585">
                  <a:moveTo>
                    <a:pt x="394" y="1"/>
                  </a:moveTo>
                  <a:cubicBezTo>
                    <a:pt x="206" y="1"/>
                    <a:pt x="19" y="123"/>
                    <a:pt x="1" y="367"/>
                  </a:cubicBezTo>
                  <a:lnTo>
                    <a:pt x="1" y="1450"/>
                  </a:lnTo>
                  <a:cubicBezTo>
                    <a:pt x="1" y="1665"/>
                    <a:pt x="179" y="1843"/>
                    <a:pt x="394" y="1843"/>
                  </a:cubicBezTo>
                  <a:lnTo>
                    <a:pt x="1060" y="1843"/>
                  </a:lnTo>
                  <a:cubicBezTo>
                    <a:pt x="1584" y="1831"/>
                    <a:pt x="1584" y="1057"/>
                    <a:pt x="1060" y="1057"/>
                  </a:cubicBezTo>
                  <a:lnTo>
                    <a:pt x="787" y="1057"/>
                  </a:lnTo>
                  <a:lnTo>
                    <a:pt x="787" y="367"/>
                  </a:lnTo>
                  <a:cubicBezTo>
                    <a:pt x="769" y="123"/>
                    <a:pt x="581" y="1"/>
                    <a:pt x="394"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grpSp>
      <p:grpSp>
        <p:nvGrpSpPr>
          <p:cNvPr id="2391" name="Google Shape;2391;p93"/>
          <p:cNvGrpSpPr/>
          <p:nvPr/>
        </p:nvGrpSpPr>
        <p:grpSpPr>
          <a:xfrm>
            <a:off x="2325591" y="7419812"/>
            <a:ext cx="761316" cy="756774"/>
            <a:chOff x="1162796" y="3709906"/>
            <a:chExt cx="380658" cy="378387"/>
          </a:xfrm>
        </p:grpSpPr>
        <p:sp>
          <p:nvSpPr>
            <p:cNvPr id="2392" name="Google Shape;2392;p93"/>
            <p:cNvSpPr/>
            <p:nvPr/>
          </p:nvSpPr>
          <p:spPr>
            <a:xfrm>
              <a:off x="1321339" y="3779467"/>
              <a:ext cx="63230" cy="62975"/>
            </a:xfrm>
            <a:custGeom>
              <a:rect b="b" l="l" r="r" t="t"/>
              <a:pathLst>
                <a:path extrusionOk="0" h="2218" w="2227">
                  <a:moveTo>
                    <a:pt x="1107" y="765"/>
                  </a:moveTo>
                  <a:lnTo>
                    <a:pt x="1107" y="777"/>
                  </a:lnTo>
                  <a:cubicBezTo>
                    <a:pt x="1405" y="777"/>
                    <a:pt x="1548" y="1122"/>
                    <a:pt x="1346" y="1337"/>
                  </a:cubicBezTo>
                  <a:cubicBezTo>
                    <a:pt x="1280" y="1402"/>
                    <a:pt x="1199" y="1431"/>
                    <a:pt x="1119" y="1431"/>
                  </a:cubicBezTo>
                  <a:cubicBezTo>
                    <a:pt x="950" y="1431"/>
                    <a:pt x="786" y="1300"/>
                    <a:pt x="786" y="1098"/>
                  </a:cubicBezTo>
                  <a:cubicBezTo>
                    <a:pt x="774" y="920"/>
                    <a:pt x="929" y="765"/>
                    <a:pt x="1107" y="765"/>
                  </a:cubicBezTo>
                  <a:close/>
                  <a:moveTo>
                    <a:pt x="1113" y="0"/>
                  </a:moveTo>
                  <a:cubicBezTo>
                    <a:pt x="572" y="0"/>
                    <a:pt x="30" y="366"/>
                    <a:pt x="0" y="1098"/>
                  </a:cubicBezTo>
                  <a:cubicBezTo>
                    <a:pt x="0" y="1718"/>
                    <a:pt x="500" y="2206"/>
                    <a:pt x="1107" y="2218"/>
                  </a:cubicBezTo>
                  <a:cubicBezTo>
                    <a:pt x="1727" y="2206"/>
                    <a:pt x="2227" y="1718"/>
                    <a:pt x="2227" y="1098"/>
                  </a:cubicBezTo>
                  <a:cubicBezTo>
                    <a:pt x="2197" y="366"/>
                    <a:pt x="1655" y="0"/>
                    <a:pt x="1113"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393" name="Google Shape;2393;p93"/>
            <p:cNvSpPr/>
            <p:nvPr/>
          </p:nvSpPr>
          <p:spPr>
            <a:xfrm>
              <a:off x="1162796" y="3709906"/>
              <a:ext cx="380658" cy="378387"/>
            </a:xfrm>
            <a:custGeom>
              <a:rect b="b" l="l" r="r" t="t"/>
              <a:pathLst>
                <a:path extrusionOk="0" h="13327" w="13407">
                  <a:moveTo>
                    <a:pt x="6977" y="798"/>
                  </a:moveTo>
                  <a:lnTo>
                    <a:pt x="6977" y="1215"/>
                  </a:lnTo>
                  <a:cubicBezTo>
                    <a:pt x="7001" y="1393"/>
                    <a:pt x="7120" y="1536"/>
                    <a:pt x="7275" y="1584"/>
                  </a:cubicBezTo>
                  <a:cubicBezTo>
                    <a:pt x="7584" y="1679"/>
                    <a:pt x="7858" y="1834"/>
                    <a:pt x="8085" y="2048"/>
                  </a:cubicBezTo>
                  <a:cubicBezTo>
                    <a:pt x="8154" y="2118"/>
                    <a:pt x="8247" y="2155"/>
                    <a:pt x="8344" y="2155"/>
                  </a:cubicBezTo>
                  <a:cubicBezTo>
                    <a:pt x="8413" y="2155"/>
                    <a:pt x="8484" y="2136"/>
                    <a:pt x="8549" y="2096"/>
                  </a:cubicBezTo>
                  <a:lnTo>
                    <a:pt x="8930" y="1870"/>
                  </a:lnTo>
                  <a:lnTo>
                    <a:pt x="9251" y="2417"/>
                  </a:lnTo>
                  <a:lnTo>
                    <a:pt x="8858" y="2644"/>
                  </a:lnTo>
                  <a:cubicBezTo>
                    <a:pt x="8716" y="2727"/>
                    <a:pt x="8632" y="2894"/>
                    <a:pt x="8680" y="3072"/>
                  </a:cubicBezTo>
                  <a:cubicBezTo>
                    <a:pt x="8739" y="3346"/>
                    <a:pt x="8751" y="3632"/>
                    <a:pt x="8704" y="3906"/>
                  </a:cubicBezTo>
                  <a:cubicBezTo>
                    <a:pt x="8680" y="4072"/>
                    <a:pt x="8763" y="4239"/>
                    <a:pt x="8918" y="4322"/>
                  </a:cubicBezTo>
                  <a:lnTo>
                    <a:pt x="9323" y="4525"/>
                  </a:lnTo>
                  <a:lnTo>
                    <a:pt x="9037" y="5084"/>
                  </a:lnTo>
                  <a:lnTo>
                    <a:pt x="8632" y="4882"/>
                  </a:lnTo>
                  <a:cubicBezTo>
                    <a:pt x="8575" y="4851"/>
                    <a:pt x="8514" y="4836"/>
                    <a:pt x="8455" y="4836"/>
                  </a:cubicBezTo>
                  <a:cubicBezTo>
                    <a:pt x="8353" y="4836"/>
                    <a:pt x="8255" y="4878"/>
                    <a:pt x="8180" y="4953"/>
                  </a:cubicBezTo>
                  <a:cubicBezTo>
                    <a:pt x="7930" y="5215"/>
                    <a:pt x="7620" y="5406"/>
                    <a:pt x="7287" y="5513"/>
                  </a:cubicBezTo>
                  <a:cubicBezTo>
                    <a:pt x="7120" y="5561"/>
                    <a:pt x="7013" y="5715"/>
                    <a:pt x="7013" y="5882"/>
                  </a:cubicBezTo>
                  <a:lnTo>
                    <a:pt x="7013" y="6358"/>
                  </a:lnTo>
                  <a:lnTo>
                    <a:pt x="6358" y="6358"/>
                  </a:lnTo>
                  <a:lnTo>
                    <a:pt x="6358" y="5882"/>
                  </a:lnTo>
                  <a:cubicBezTo>
                    <a:pt x="6382" y="5715"/>
                    <a:pt x="6275" y="5561"/>
                    <a:pt x="6108" y="5513"/>
                  </a:cubicBezTo>
                  <a:cubicBezTo>
                    <a:pt x="5799" y="5418"/>
                    <a:pt x="5525" y="5263"/>
                    <a:pt x="5298" y="5049"/>
                  </a:cubicBezTo>
                  <a:cubicBezTo>
                    <a:pt x="5222" y="4979"/>
                    <a:pt x="5130" y="4942"/>
                    <a:pt x="5035" y="4942"/>
                  </a:cubicBezTo>
                  <a:cubicBezTo>
                    <a:pt x="4967" y="4942"/>
                    <a:pt x="4899" y="4961"/>
                    <a:pt x="4834" y="5001"/>
                  </a:cubicBezTo>
                  <a:lnTo>
                    <a:pt x="4441" y="5227"/>
                  </a:lnTo>
                  <a:lnTo>
                    <a:pt x="4132" y="4691"/>
                  </a:lnTo>
                  <a:lnTo>
                    <a:pt x="4525" y="4453"/>
                  </a:lnTo>
                  <a:cubicBezTo>
                    <a:pt x="4667" y="4370"/>
                    <a:pt x="4739" y="4203"/>
                    <a:pt x="4703" y="4037"/>
                  </a:cubicBezTo>
                  <a:lnTo>
                    <a:pt x="4703" y="4025"/>
                  </a:lnTo>
                  <a:cubicBezTo>
                    <a:pt x="4644" y="3751"/>
                    <a:pt x="4632" y="3465"/>
                    <a:pt x="4679" y="3191"/>
                  </a:cubicBezTo>
                  <a:cubicBezTo>
                    <a:pt x="4703" y="3013"/>
                    <a:pt x="4620" y="2846"/>
                    <a:pt x="4477" y="2774"/>
                  </a:cubicBezTo>
                  <a:lnTo>
                    <a:pt x="4072" y="2572"/>
                  </a:lnTo>
                  <a:lnTo>
                    <a:pt x="4346" y="2012"/>
                  </a:lnTo>
                  <a:lnTo>
                    <a:pt x="4751" y="2215"/>
                  </a:lnTo>
                  <a:cubicBezTo>
                    <a:pt x="4807" y="2245"/>
                    <a:pt x="4868" y="2260"/>
                    <a:pt x="4928" y="2260"/>
                  </a:cubicBezTo>
                  <a:cubicBezTo>
                    <a:pt x="5034" y="2260"/>
                    <a:pt x="5139" y="2215"/>
                    <a:pt x="5215" y="2132"/>
                  </a:cubicBezTo>
                  <a:cubicBezTo>
                    <a:pt x="5453" y="1882"/>
                    <a:pt x="5763" y="1691"/>
                    <a:pt x="6108" y="1584"/>
                  </a:cubicBezTo>
                  <a:cubicBezTo>
                    <a:pt x="6263" y="1536"/>
                    <a:pt x="6382" y="1381"/>
                    <a:pt x="6382" y="1215"/>
                  </a:cubicBezTo>
                  <a:lnTo>
                    <a:pt x="6382" y="798"/>
                  </a:lnTo>
                  <a:close/>
                  <a:moveTo>
                    <a:pt x="5001" y="5799"/>
                  </a:moveTo>
                  <a:cubicBezTo>
                    <a:pt x="5191" y="5942"/>
                    <a:pt x="5394" y="6061"/>
                    <a:pt x="5608" y="6144"/>
                  </a:cubicBezTo>
                  <a:lnTo>
                    <a:pt x="5608" y="6418"/>
                  </a:lnTo>
                  <a:cubicBezTo>
                    <a:pt x="5596" y="7553"/>
                    <a:pt x="4668" y="8466"/>
                    <a:pt x="3546" y="8466"/>
                  </a:cubicBezTo>
                  <a:cubicBezTo>
                    <a:pt x="3539" y="8466"/>
                    <a:pt x="3532" y="8466"/>
                    <a:pt x="3524" y="8466"/>
                  </a:cubicBezTo>
                  <a:lnTo>
                    <a:pt x="2572" y="8466"/>
                  </a:lnTo>
                  <a:cubicBezTo>
                    <a:pt x="2346" y="8466"/>
                    <a:pt x="2179" y="8644"/>
                    <a:pt x="2179" y="8859"/>
                  </a:cubicBezTo>
                  <a:lnTo>
                    <a:pt x="2179" y="9144"/>
                  </a:lnTo>
                  <a:lnTo>
                    <a:pt x="1846" y="9144"/>
                  </a:lnTo>
                  <a:lnTo>
                    <a:pt x="953" y="8168"/>
                  </a:lnTo>
                  <a:lnTo>
                    <a:pt x="1846" y="7192"/>
                  </a:lnTo>
                  <a:lnTo>
                    <a:pt x="2179" y="7192"/>
                  </a:lnTo>
                  <a:lnTo>
                    <a:pt x="2179" y="7454"/>
                  </a:lnTo>
                  <a:cubicBezTo>
                    <a:pt x="2179" y="7668"/>
                    <a:pt x="2346" y="7835"/>
                    <a:pt x="2572" y="7835"/>
                  </a:cubicBezTo>
                  <a:lnTo>
                    <a:pt x="3703" y="7835"/>
                  </a:lnTo>
                  <a:cubicBezTo>
                    <a:pt x="4394" y="7835"/>
                    <a:pt x="4965" y="7275"/>
                    <a:pt x="4965" y="6584"/>
                  </a:cubicBezTo>
                  <a:lnTo>
                    <a:pt x="4965" y="5822"/>
                  </a:lnTo>
                  <a:lnTo>
                    <a:pt x="5001" y="5799"/>
                  </a:lnTo>
                  <a:close/>
                  <a:moveTo>
                    <a:pt x="8454" y="5787"/>
                  </a:moveTo>
                  <a:lnTo>
                    <a:pt x="8454" y="7180"/>
                  </a:lnTo>
                  <a:cubicBezTo>
                    <a:pt x="8454" y="7537"/>
                    <a:pt x="8751" y="7835"/>
                    <a:pt x="9108" y="7835"/>
                  </a:cubicBezTo>
                  <a:lnTo>
                    <a:pt x="11025" y="7835"/>
                  </a:lnTo>
                  <a:cubicBezTo>
                    <a:pt x="11133" y="7835"/>
                    <a:pt x="11228" y="7751"/>
                    <a:pt x="11228" y="7644"/>
                  </a:cubicBezTo>
                  <a:lnTo>
                    <a:pt x="11228" y="7192"/>
                  </a:lnTo>
                  <a:lnTo>
                    <a:pt x="11561" y="7192"/>
                  </a:lnTo>
                  <a:lnTo>
                    <a:pt x="12454" y="8168"/>
                  </a:lnTo>
                  <a:lnTo>
                    <a:pt x="11549" y="9144"/>
                  </a:lnTo>
                  <a:lnTo>
                    <a:pt x="11228" y="9144"/>
                  </a:lnTo>
                  <a:lnTo>
                    <a:pt x="11228" y="8882"/>
                  </a:lnTo>
                  <a:cubicBezTo>
                    <a:pt x="11228" y="8668"/>
                    <a:pt x="11049" y="8489"/>
                    <a:pt x="10835" y="8489"/>
                  </a:cubicBezTo>
                  <a:lnTo>
                    <a:pt x="9882" y="8489"/>
                  </a:lnTo>
                  <a:cubicBezTo>
                    <a:pt x="9875" y="8490"/>
                    <a:pt x="9868" y="8490"/>
                    <a:pt x="9860" y="8490"/>
                  </a:cubicBezTo>
                  <a:cubicBezTo>
                    <a:pt x="8727" y="8490"/>
                    <a:pt x="7811" y="7577"/>
                    <a:pt x="7799" y="6442"/>
                  </a:cubicBezTo>
                  <a:lnTo>
                    <a:pt x="7799" y="6168"/>
                  </a:lnTo>
                  <a:cubicBezTo>
                    <a:pt x="8037" y="6073"/>
                    <a:pt x="8251" y="5942"/>
                    <a:pt x="8454" y="5787"/>
                  </a:cubicBezTo>
                  <a:close/>
                  <a:moveTo>
                    <a:pt x="7001" y="7132"/>
                  </a:moveTo>
                  <a:lnTo>
                    <a:pt x="7001" y="10811"/>
                  </a:lnTo>
                  <a:cubicBezTo>
                    <a:pt x="7001" y="11019"/>
                    <a:pt x="7168" y="11193"/>
                    <a:pt x="7374" y="11193"/>
                  </a:cubicBezTo>
                  <a:cubicBezTo>
                    <a:pt x="7380" y="11193"/>
                    <a:pt x="7387" y="11193"/>
                    <a:pt x="7394" y="11192"/>
                  </a:cubicBezTo>
                  <a:lnTo>
                    <a:pt x="7656" y="11192"/>
                  </a:lnTo>
                  <a:lnTo>
                    <a:pt x="7656" y="11526"/>
                  </a:lnTo>
                  <a:lnTo>
                    <a:pt x="6691" y="12407"/>
                  </a:lnTo>
                  <a:lnTo>
                    <a:pt x="5703" y="11526"/>
                  </a:lnTo>
                  <a:lnTo>
                    <a:pt x="5703" y="11192"/>
                  </a:lnTo>
                  <a:lnTo>
                    <a:pt x="6001" y="11192"/>
                  </a:lnTo>
                  <a:cubicBezTo>
                    <a:pt x="6215" y="11192"/>
                    <a:pt x="6382" y="11026"/>
                    <a:pt x="6382" y="10811"/>
                  </a:cubicBezTo>
                  <a:lnTo>
                    <a:pt x="6382" y="7132"/>
                  </a:lnTo>
                  <a:close/>
                  <a:moveTo>
                    <a:pt x="6001" y="0"/>
                  </a:moveTo>
                  <a:cubicBezTo>
                    <a:pt x="5787" y="0"/>
                    <a:pt x="5620" y="179"/>
                    <a:pt x="5620" y="393"/>
                  </a:cubicBezTo>
                  <a:lnTo>
                    <a:pt x="5620" y="941"/>
                  </a:lnTo>
                  <a:cubicBezTo>
                    <a:pt x="5346" y="1060"/>
                    <a:pt x="5096" y="1215"/>
                    <a:pt x="4870" y="1405"/>
                  </a:cubicBezTo>
                  <a:lnTo>
                    <a:pt x="4358" y="1143"/>
                  </a:lnTo>
                  <a:cubicBezTo>
                    <a:pt x="4310" y="1120"/>
                    <a:pt x="4275" y="1108"/>
                    <a:pt x="4239" y="1096"/>
                  </a:cubicBezTo>
                  <a:cubicBezTo>
                    <a:pt x="4220" y="1093"/>
                    <a:pt x="4201" y="1092"/>
                    <a:pt x="4182" y="1092"/>
                  </a:cubicBezTo>
                  <a:cubicBezTo>
                    <a:pt x="4035" y="1092"/>
                    <a:pt x="3896" y="1173"/>
                    <a:pt x="3822" y="1310"/>
                  </a:cubicBezTo>
                  <a:lnTo>
                    <a:pt x="3191" y="2560"/>
                  </a:lnTo>
                  <a:cubicBezTo>
                    <a:pt x="3120" y="2715"/>
                    <a:pt x="3143" y="2894"/>
                    <a:pt x="3262" y="3013"/>
                  </a:cubicBezTo>
                  <a:cubicBezTo>
                    <a:pt x="3298" y="3048"/>
                    <a:pt x="3334" y="3072"/>
                    <a:pt x="3370" y="3084"/>
                  </a:cubicBezTo>
                  <a:lnTo>
                    <a:pt x="3870" y="3346"/>
                  </a:lnTo>
                  <a:cubicBezTo>
                    <a:pt x="3858" y="3536"/>
                    <a:pt x="3870" y="3727"/>
                    <a:pt x="3894" y="3917"/>
                  </a:cubicBezTo>
                  <a:lnTo>
                    <a:pt x="3393" y="4203"/>
                  </a:lnTo>
                  <a:cubicBezTo>
                    <a:pt x="3203" y="4310"/>
                    <a:pt x="3143" y="4549"/>
                    <a:pt x="3251" y="4739"/>
                  </a:cubicBezTo>
                  <a:lnTo>
                    <a:pt x="3965" y="5953"/>
                  </a:lnTo>
                  <a:cubicBezTo>
                    <a:pt x="4013" y="6025"/>
                    <a:pt x="4084" y="6084"/>
                    <a:pt x="4179" y="6120"/>
                  </a:cubicBezTo>
                  <a:lnTo>
                    <a:pt x="4179" y="6584"/>
                  </a:lnTo>
                  <a:cubicBezTo>
                    <a:pt x="4179" y="6846"/>
                    <a:pt x="3965" y="7061"/>
                    <a:pt x="3703" y="7061"/>
                  </a:cubicBezTo>
                  <a:lnTo>
                    <a:pt x="2953" y="7061"/>
                  </a:lnTo>
                  <a:lnTo>
                    <a:pt x="2953" y="6799"/>
                  </a:lnTo>
                  <a:cubicBezTo>
                    <a:pt x="2953" y="6584"/>
                    <a:pt x="2786" y="6406"/>
                    <a:pt x="2572" y="6406"/>
                  </a:cubicBezTo>
                  <a:lnTo>
                    <a:pt x="1679" y="6406"/>
                  </a:lnTo>
                  <a:cubicBezTo>
                    <a:pt x="1560" y="6406"/>
                    <a:pt x="1465" y="6454"/>
                    <a:pt x="1381" y="6537"/>
                  </a:cubicBezTo>
                  <a:lnTo>
                    <a:pt x="143" y="7906"/>
                  </a:lnTo>
                  <a:cubicBezTo>
                    <a:pt x="0" y="8061"/>
                    <a:pt x="0" y="8287"/>
                    <a:pt x="143" y="8430"/>
                  </a:cubicBezTo>
                  <a:lnTo>
                    <a:pt x="1381" y="9799"/>
                  </a:lnTo>
                  <a:cubicBezTo>
                    <a:pt x="1453" y="9871"/>
                    <a:pt x="1560" y="9918"/>
                    <a:pt x="1667" y="9918"/>
                  </a:cubicBezTo>
                  <a:lnTo>
                    <a:pt x="2560" y="9918"/>
                  </a:lnTo>
                  <a:cubicBezTo>
                    <a:pt x="2774" y="9918"/>
                    <a:pt x="2953" y="9752"/>
                    <a:pt x="2953" y="9537"/>
                  </a:cubicBezTo>
                  <a:lnTo>
                    <a:pt x="2953" y="9240"/>
                  </a:lnTo>
                  <a:lnTo>
                    <a:pt x="3536" y="9240"/>
                  </a:lnTo>
                  <a:cubicBezTo>
                    <a:pt x="4322" y="9240"/>
                    <a:pt x="5072" y="8918"/>
                    <a:pt x="5608" y="8347"/>
                  </a:cubicBezTo>
                  <a:lnTo>
                    <a:pt x="5608" y="10418"/>
                  </a:lnTo>
                  <a:lnTo>
                    <a:pt x="5322" y="10418"/>
                  </a:lnTo>
                  <a:cubicBezTo>
                    <a:pt x="5108" y="10418"/>
                    <a:pt x="4929" y="10585"/>
                    <a:pt x="4929" y="10799"/>
                  </a:cubicBezTo>
                  <a:lnTo>
                    <a:pt x="4929" y="11692"/>
                  </a:lnTo>
                  <a:cubicBezTo>
                    <a:pt x="4929" y="11811"/>
                    <a:pt x="4977" y="11907"/>
                    <a:pt x="5060" y="11990"/>
                  </a:cubicBezTo>
                  <a:lnTo>
                    <a:pt x="6430" y="13228"/>
                  </a:lnTo>
                  <a:cubicBezTo>
                    <a:pt x="6507" y="13294"/>
                    <a:pt x="6602" y="13326"/>
                    <a:pt x="6697" y="13326"/>
                  </a:cubicBezTo>
                  <a:cubicBezTo>
                    <a:pt x="6793" y="13326"/>
                    <a:pt x="6888" y="13294"/>
                    <a:pt x="6965" y="13228"/>
                  </a:cubicBezTo>
                  <a:lnTo>
                    <a:pt x="8323" y="11990"/>
                  </a:lnTo>
                  <a:cubicBezTo>
                    <a:pt x="8406" y="11907"/>
                    <a:pt x="8454" y="11811"/>
                    <a:pt x="8454" y="11692"/>
                  </a:cubicBezTo>
                  <a:lnTo>
                    <a:pt x="8454" y="10799"/>
                  </a:lnTo>
                  <a:cubicBezTo>
                    <a:pt x="8454" y="10585"/>
                    <a:pt x="8275" y="10418"/>
                    <a:pt x="8061" y="10418"/>
                  </a:cubicBezTo>
                  <a:lnTo>
                    <a:pt x="7799" y="10418"/>
                  </a:lnTo>
                  <a:lnTo>
                    <a:pt x="7799" y="8347"/>
                  </a:lnTo>
                  <a:cubicBezTo>
                    <a:pt x="8335" y="8918"/>
                    <a:pt x="9085" y="9240"/>
                    <a:pt x="9870" y="9240"/>
                  </a:cubicBezTo>
                  <a:lnTo>
                    <a:pt x="10454" y="9240"/>
                  </a:lnTo>
                  <a:lnTo>
                    <a:pt x="10454" y="9525"/>
                  </a:lnTo>
                  <a:cubicBezTo>
                    <a:pt x="10454" y="9740"/>
                    <a:pt x="10632" y="9918"/>
                    <a:pt x="10847" y="9918"/>
                  </a:cubicBezTo>
                  <a:lnTo>
                    <a:pt x="11740" y="9918"/>
                  </a:lnTo>
                  <a:cubicBezTo>
                    <a:pt x="11847" y="9918"/>
                    <a:pt x="11954" y="9871"/>
                    <a:pt x="12025" y="9787"/>
                  </a:cubicBezTo>
                  <a:lnTo>
                    <a:pt x="13264" y="8430"/>
                  </a:lnTo>
                  <a:cubicBezTo>
                    <a:pt x="13407" y="8287"/>
                    <a:pt x="13407" y="8061"/>
                    <a:pt x="13264" y="7906"/>
                  </a:cubicBezTo>
                  <a:lnTo>
                    <a:pt x="12025" y="6537"/>
                  </a:lnTo>
                  <a:cubicBezTo>
                    <a:pt x="11942" y="6454"/>
                    <a:pt x="11847" y="6406"/>
                    <a:pt x="11728" y="6406"/>
                  </a:cubicBezTo>
                  <a:lnTo>
                    <a:pt x="10835" y="6406"/>
                  </a:lnTo>
                  <a:cubicBezTo>
                    <a:pt x="10621" y="6406"/>
                    <a:pt x="10454" y="6584"/>
                    <a:pt x="10454" y="6799"/>
                  </a:cubicBezTo>
                  <a:lnTo>
                    <a:pt x="10454" y="7061"/>
                  </a:lnTo>
                  <a:lnTo>
                    <a:pt x="9704" y="7061"/>
                  </a:lnTo>
                  <a:cubicBezTo>
                    <a:pt x="9442" y="7061"/>
                    <a:pt x="9228" y="6846"/>
                    <a:pt x="9228" y="6584"/>
                  </a:cubicBezTo>
                  <a:lnTo>
                    <a:pt x="9228" y="5977"/>
                  </a:lnTo>
                  <a:cubicBezTo>
                    <a:pt x="9275" y="5977"/>
                    <a:pt x="9311" y="5965"/>
                    <a:pt x="9358" y="5953"/>
                  </a:cubicBezTo>
                  <a:cubicBezTo>
                    <a:pt x="9454" y="5930"/>
                    <a:pt x="9537" y="5858"/>
                    <a:pt x="9585" y="5763"/>
                  </a:cubicBezTo>
                  <a:lnTo>
                    <a:pt x="10216" y="4513"/>
                  </a:lnTo>
                  <a:cubicBezTo>
                    <a:pt x="10287" y="4370"/>
                    <a:pt x="10263" y="4191"/>
                    <a:pt x="10156" y="4072"/>
                  </a:cubicBezTo>
                  <a:cubicBezTo>
                    <a:pt x="10132" y="4037"/>
                    <a:pt x="10085" y="4013"/>
                    <a:pt x="10037" y="3989"/>
                  </a:cubicBezTo>
                  <a:lnTo>
                    <a:pt x="9537" y="3739"/>
                  </a:lnTo>
                  <a:cubicBezTo>
                    <a:pt x="9549" y="3548"/>
                    <a:pt x="9537" y="3346"/>
                    <a:pt x="9513" y="3155"/>
                  </a:cubicBezTo>
                  <a:lnTo>
                    <a:pt x="10013" y="2882"/>
                  </a:lnTo>
                  <a:cubicBezTo>
                    <a:pt x="10192" y="2763"/>
                    <a:pt x="10251" y="2524"/>
                    <a:pt x="10144" y="2346"/>
                  </a:cubicBezTo>
                  <a:lnTo>
                    <a:pt x="9442" y="1131"/>
                  </a:lnTo>
                  <a:cubicBezTo>
                    <a:pt x="9361" y="1010"/>
                    <a:pt x="9225" y="938"/>
                    <a:pt x="9090" y="938"/>
                  </a:cubicBezTo>
                  <a:cubicBezTo>
                    <a:pt x="9027" y="938"/>
                    <a:pt x="8963" y="954"/>
                    <a:pt x="8906" y="989"/>
                  </a:cubicBezTo>
                  <a:lnTo>
                    <a:pt x="8406" y="1274"/>
                  </a:lnTo>
                  <a:cubicBezTo>
                    <a:pt x="8227" y="1143"/>
                    <a:pt x="8013" y="1024"/>
                    <a:pt x="7799" y="929"/>
                  </a:cubicBezTo>
                  <a:lnTo>
                    <a:pt x="7799" y="393"/>
                  </a:lnTo>
                  <a:cubicBezTo>
                    <a:pt x="7799" y="179"/>
                    <a:pt x="7632" y="0"/>
                    <a:pt x="7418"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grpSp>
      <p:sp>
        <p:nvSpPr>
          <p:cNvPr id="2394" name="Google Shape;2394;p93"/>
          <p:cNvSpPr/>
          <p:nvPr/>
        </p:nvSpPr>
        <p:spPr>
          <a:xfrm>
            <a:off x="8056845" y="7419812"/>
            <a:ext cx="768755" cy="756603"/>
          </a:xfrm>
          <a:custGeom>
            <a:rect b="b" l="l" r="r" t="t"/>
            <a:pathLst>
              <a:path extrusionOk="0" h="13324" w="13538">
                <a:moveTo>
                  <a:pt x="8752" y="798"/>
                </a:moveTo>
                <a:lnTo>
                  <a:pt x="8752" y="4048"/>
                </a:lnTo>
                <a:lnTo>
                  <a:pt x="4715" y="4037"/>
                </a:lnTo>
                <a:lnTo>
                  <a:pt x="4715" y="798"/>
                </a:lnTo>
                <a:close/>
                <a:moveTo>
                  <a:pt x="2802" y="6169"/>
                </a:moveTo>
                <a:cubicBezTo>
                  <a:pt x="3044" y="6169"/>
                  <a:pt x="3275" y="6352"/>
                  <a:pt x="3275" y="6632"/>
                </a:cubicBezTo>
                <a:cubicBezTo>
                  <a:pt x="3263" y="6894"/>
                  <a:pt x="3060" y="7108"/>
                  <a:pt x="2798" y="7108"/>
                </a:cubicBezTo>
                <a:cubicBezTo>
                  <a:pt x="2382" y="7108"/>
                  <a:pt x="2167" y="6596"/>
                  <a:pt x="2465" y="6311"/>
                </a:cubicBezTo>
                <a:cubicBezTo>
                  <a:pt x="2563" y="6213"/>
                  <a:pt x="2684" y="6169"/>
                  <a:pt x="2802" y="6169"/>
                </a:cubicBezTo>
                <a:close/>
                <a:moveTo>
                  <a:pt x="6711" y="6169"/>
                </a:moveTo>
                <a:cubicBezTo>
                  <a:pt x="6949" y="6169"/>
                  <a:pt x="7180" y="6352"/>
                  <a:pt x="7180" y="6632"/>
                </a:cubicBezTo>
                <a:cubicBezTo>
                  <a:pt x="7180" y="6894"/>
                  <a:pt x="6966" y="7108"/>
                  <a:pt x="6716" y="7108"/>
                </a:cubicBezTo>
                <a:cubicBezTo>
                  <a:pt x="6287" y="7108"/>
                  <a:pt x="6085" y="6596"/>
                  <a:pt x="6382" y="6311"/>
                </a:cubicBezTo>
                <a:cubicBezTo>
                  <a:pt x="6476" y="6213"/>
                  <a:pt x="6594" y="6169"/>
                  <a:pt x="6711" y="6169"/>
                </a:cubicBezTo>
                <a:close/>
                <a:moveTo>
                  <a:pt x="10596" y="6169"/>
                </a:moveTo>
                <a:cubicBezTo>
                  <a:pt x="10713" y="6169"/>
                  <a:pt x="10833" y="6213"/>
                  <a:pt x="10930" y="6311"/>
                </a:cubicBezTo>
                <a:cubicBezTo>
                  <a:pt x="11228" y="6596"/>
                  <a:pt x="11014" y="7108"/>
                  <a:pt x="10597" y="7108"/>
                </a:cubicBezTo>
                <a:cubicBezTo>
                  <a:pt x="10347" y="7108"/>
                  <a:pt x="10133" y="6894"/>
                  <a:pt x="10133" y="6632"/>
                </a:cubicBezTo>
                <a:cubicBezTo>
                  <a:pt x="10133" y="6352"/>
                  <a:pt x="10358" y="6169"/>
                  <a:pt x="10596" y="6169"/>
                </a:cubicBezTo>
                <a:close/>
                <a:moveTo>
                  <a:pt x="4799" y="9299"/>
                </a:moveTo>
                <a:lnTo>
                  <a:pt x="4799" y="12549"/>
                </a:lnTo>
                <a:lnTo>
                  <a:pt x="870" y="12549"/>
                </a:lnTo>
                <a:lnTo>
                  <a:pt x="870" y="9299"/>
                </a:lnTo>
                <a:close/>
                <a:moveTo>
                  <a:pt x="12597" y="9299"/>
                </a:moveTo>
                <a:lnTo>
                  <a:pt x="12597" y="12549"/>
                </a:lnTo>
                <a:lnTo>
                  <a:pt x="8573" y="12549"/>
                </a:lnTo>
                <a:lnTo>
                  <a:pt x="8573" y="9299"/>
                </a:lnTo>
                <a:close/>
                <a:moveTo>
                  <a:pt x="4334" y="0"/>
                </a:moveTo>
                <a:cubicBezTo>
                  <a:pt x="4108" y="12"/>
                  <a:pt x="3941" y="179"/>
                  <a:pt x="3941" y="393"/>
                </a:cubicBezTo>
                <a:lnTo>
                  <a:pt x="3941" y="4429"/>
                </a:lnTo>
                <a:cubicBezTo>
                  <a:pt x="3941" y="4644"/>
                  <a:pt x="4108" y="4822"/>
                  <a:pt x="4334" y="4822"/>
                </a:cubicBezTo>
                <a:lnTo>
                  <a:pt x="6335" y="4822"/>
                </a:lnTo>
                <a:lnTo>
                  <a:pt x="6335" y="5453"/>
                </a:lnTo>
                <a:cubicBezTo>
                  <a:pt x="6335" y="5453"/>
                  <a:pt x="5656" y="5870"/>
                  <a:pt x="5537" y="6251"/>
                </a:cubicBezTo>
                <a:lnTo>
                  <a:pt x="3989" y="6251"/>
                </a:lnTo>
                <a:cubicBezTo>
                  <a:pt x="3862" y="5867"/>
                  <a:pt x="3545" y="5741"/>
                  <a:pt x="3183" y="5741"/>
                </a:cubicBezTo>
                <a:cubicBezTo>
                  <a:pt x="2490" y="5741"/>
                  <a:pt x="1632" y="6203"/>
                  <a:pt x="1632" y="6203"/>
                </a:cubicBezTo>
                <a:lnTo>
                  <a:pt x="465" y="6203"/>
                </a:lnTo>
                <a:cubicBezTo>
                  <a:pt x="179" y="6203"/>
                  <a:pt x="0" y="6501"/>
                  <a:pt x="120" y="6751"/>
                </a:cubicBezTo>
                <a:cubicBezTo>
                  <a:pt x="167" y="6918"/>
                  <a:pt x="310" y="7025"/>
                  <a:pt x="477" y="7037"/>
                </a:cubicBezTo>
                <a:lnTo>
                  <a:pt x="1596" y="7037"/>
                </a:lnTo>
                <a:cubicBezTo>
                  <a:pt x="1715" y="7406"/>
                  <a:pt x="2013" y="7704"/>
                  <a:pt x="2394" y="7835"/>
                </a:cubicBezTo>
                <a:lnTo>
                  <a:pt x="2394" y="8513"/>
                </a:lnTo>
                <a:lnTo>
                  <a:pt x="477" y="8513"/>
                </a:lnTo>
                <a:cubicBezTo>
                  <a:pt x="262" y="8513"/>
                  <a:pt x="84" y="8692"/>
                  <a:pt x="84" y="8906"/>
                </a:cubicBezTo>
                <a:lnTo>
                  <a:pt x="84" y="12942"/>
                </a:lnTo>
                <a:cubicBezTo>
                  <a:pt x="84" y="13157"/>
                  <a:pt x="262" y="13323"/>
                  <a:pt x="477" y="13323"/>
                </a:cubicBezTo>
                <a:lnTo>
                  <a:pt x="5180" y="13323"/>
                </a:lnTo>
                <a:cubicBezTo>
                  <a:pt x="5394" y="13323"/>
                  <a:pt x="5573" y="13157"/>
                  <a:pt x="5573" y="12942"/>
                </a:cubicBezTo>
                <a:lnTo>
                  <a:pt x="5573" y="8906"/>
                </a:lnTo>
                <a:cubicBezTo>
                  <a:pt x="5573" y="8692"/>
                  <a:pt x="5394" y="8513"/>
                  <a:pt x="5180" y="8513"/>
                </a:cubicBezTo>
                <a:lnTo>
                  <a:pt x="3179" y="8513"/>
                </a:lnTo>
                <a:lnTo>
                  <a:pt x="3179" y="7835"/>
                </a:lnTo>
                <a:cubicBezTo>
                  <a:pt x="3560" y="7704"/>
                  <a:pt x="3846" y="7406"/>
                  <a:pt x="3977" y="7037"/>
                </a:cubicBezTo>
                <a:lnTo>
                  <a:pt x="5525" y="7037"/>
                </a:lnTo>
                <a:cubicBezTo>
                  <a:pt x="5709" y="7602"/>
                  <a:pt x="6207" y="7885"/>
                  <a:pt x="6705" y="7885"/>
                </a:cubicBezTo>
                <a:cubicBezTo>
                  <a:pt x="7204" y="7885"/>
                  <a:pt x="7704" y="7602"/>
                  <a:pt x="7894" y="7037"/>
                </a:cubicBezTo>
                <a:lnTo>
                  <a:pt x="9406" y="7037"/>
                </a:lnTo>
                <a:cubicBezTo>
                  <a:pt x="9525" y="7406"/>
                  <a:pt x="9823" y="7704"/>
                  <a:pt x="10204" y="7835"/>
                </a:cubicBezTo>
                <a:lnTo>
                  <a:pt x="10204" y="8513"/>
                </a:lnTo>
                <a:lnTo>
                  <a:pt x="8180" y="8513"/>
                </a:lnTo>
                <a:cubicBezTo>
                  <a:pt x="7966" y="8513"/>
                  <a:pt x="7787" y="8692"/>
                  <a:pt x="7787" y="8906"/>
                </a:cubicBezTo>
                <a:lnTo>
                  <a:pt x="7787" y="12942"/>
                </a:lnTo>
                <a:cubicBezTo>
                  <a:pt x="7787" y="13157"/>
                  <a:pt x="7966" y="13323"/>
                  <a:pt x="8180" y="13323"/>
                </a:cubicBezTo>
                <a:lnTo>
                  <a:pt x="12990" y="13323"/>
                </a:lnTo>
                <a:cubicBezTo>
                  <a:pt x="13204" y="13323"/>
                  <a:pt x="13383" y="13157"/>
                  <a:pt x="13383" y="12942"/>
                </a:cubicBezTo>
                <a:lnTo>
                  <a:pt x="13383" y="8906"/>
                </a:lnTo>
                <a:cubicBezTo>
                  <a:pt x="13383" y="8692"/>
                  <a:pt x="13204" y="8513"/>
                  <a:pt x="12990" y="8513"/>
                </a:cubicBezTo>
                <a:lnTo>
                  <a:pt x="10990" y="8513"/>
                </a:lnTo>
                <a:lnTo>
                  <a:pt x="10990" y="7823"/>
                </a:lnTo>
                <a:cubicBezTo>
                  <a:pt x="11347" y="7704"/>
                  <a:pt x="11633" y="7430"/>
                  <a:pt x="11764" y="7085"/>
                </a:cubicBezTo>
                <a:lnTo>
                  <a:pt x="13014" y="7085"/>
                </a:lnTo>
                <a:cubicBezTo>
                  <a:pt x="13538" y="7037"/>
                  <a:pt x="13514" y="6263"/>
                  <a:pt x="12990" y="6251"/>
                </a:cubicBezTo>
                <a:lnTo>
                  <a:pt x="11788" y="6251"/>
                </a:lnTo>
                <a:cubicBezTo>
                  <a:pt x="11597" y="5680"/>
                  <a:pt x="11097" y="5394"/>
                  <a:pt x="10598" y="5394"/>
                </a:cubicBezTo>
                <a:cubicBezTo>
                  <a:pt x="10100" y="5394"/>
                  <a:pt x="9603" y="5680"/>
                  <a:pt x="9418" y="6251"/>
                </a:cubicBezTo>
                <a:lnTo>
                  <a:pt x="7906" y="6251"/>
                </a:lnTo>
                <a:cubicBezTo>
                  <a:pt x="7775" y="5870"/>
                  <a:pt x="7478" y="5572"/>
                  <a:pt x="7108" y="5453"/>
                </a:cubicBezTo>
                <a:lnTo>
                  <a:pt x="7108" y="4822"/>
                </a:lnTo>
                <a:lnTo>
                  <a:pt x="9133" y="4822"/>
                </a:lnTo>
                <a:cubicBezTo>
                  <a:pt x="9347" y="4822"/>
                  <a:pt x="9525" y="4644"/>
                  <a:pt x="9525" y="4429"/>
                </a:cubicBezTo>
                <a:lnTo>
                  <a:pt x="9525" y="393"/>
                </a:lnTo>
                <a:cubicBezTo>
                  <a:pt x="9525" y="179"/>
                  <a:pt x="9347" y="0"/>
                  <a:pt x="9133"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grpSp>
        <p:nvGrpSpPr>
          <p:cNvPr id="2395" name="Google Shape;2395;p93"/>
          <p:cNvGrpSpPr/>
          <p:nvPr/>
        </p:nvGrpSpPr>
        <p:grpSpPr>
          <a:xfrm>
            <a:off x="6627566" y="7420493"/>
            <a:ext cx="822928" cy="708336"/>
            <a:chOff x="3313783" y="3710247"/>
            <a:chExt cx="411464" cy="354168"/>
          </a:xfrm>
        </p:grpSpPr>
        <p:sp>
          <p:nvSpPr>
            <p:cNvPr id="2396" name="Google Shape;2396;p93"/>
            <p:cNvSpPr/>
            <p:nvPr/>
          </p:nvSpPr>
          <p:spPr>
            <a:xfrm>
              <a:off x="3313783" y="3710247"/>
              <a:ext cx="411464" cy="354168"/>
            </a:xfrm>
            <a:custGeom>
              <a:rect b="b" l="l" r="r" t="t"/>
              <a:pathLst>
                <a:path extrusionOk="0" h="12474" w="14492">
                  <a:moveTo>
                    <a:pt x="3239" y="786"/>
                  </a:moveTo>
                  <a:cubicBezTo>
                    <a:pt x="4632" y="786"/>
                    <a:pt x="5680" y="1358"/>
                    <a:pt x="5680" y="1858"/>
                  </a:cubicBezTo>
                  <a:cubicBezTo>
                    <a:pt x="5680" y="2370"/>
                    <a:pt x="4632" y="2941"/>
                    <a:pt x="3239" y="2941"/>
                  </a:cubicBezTo>
                  <a:cubicBezTo>
                    <a:pt x="1846" y="2941"/>
                    <a:pt x="798" y="2370"/>
                    <a:pt x="798" y="1858"/>
                  </a:cubicBezTo>
                  <a:cubicBezTo>
                    <a:pt x="798" y="1358"/>
                    <a:pt x="1834" y="786"/>
                    <a:pt x="3227" y="786"/>
                  </a:cubicBezTo>
                  <a:close/>
                  <a:moveTo>
                    <a:pt x="5692" y="3084"/>
                  </a:moveTo>
                  <a:lnTo>
                    <a:pt x="5692" y="3608"/>
                  </a:lnTo>
                  <a:cubicBezTo>
                    <a:pt x="5692" y="4120"/>
                    <a:pt x="4644" y="4691"/>
                    <a:pt x="3239" y="4691"/>
                  </a:cubicBezTo>
                  <a:cubicBezTo>
                    <a:pt x="1834" y="4691"/>
                    <a:pt x="798" y="4120"/>
                    <a:pt x="798" y="3608"/>
                  </a:cubicBezTo>
                  <a:lnTo>
                    <a:pt x="798" y="3084"/>
                  </a:lnTo>
                  <a:cubicBezTo>
                    <a:pt x="1436" y="3507"/>
                    <a:pt x="2342" y="3713"/>
                    <a:pt x="3243" y="3713"/>
                  </a:cubicBezTo>
                  <a:cubicBezTo>
                    <a:pt x="4040" y="3713"/>
                    <a:pt x="4832" y="3552"/>
                    <a:pt x="5430" y="3239"/>
                  </a:cubicBezTo>
                  <a:cubicBezTo>
                    <a:pt x="5513" y="3191"/>
                    <a:pt x="5597" y="3143"/>
                    <a:pt x="5692" y="3084"/>
                  </a:cubicBezTo>
                  <a:close/>
                  <a:moveTo>
                    <a:pt x="8895" y="4263"/>
                  </a:moveTo>
                  <a:lnTo>
                    <a:pt x="8895" y="4275"/>
                  </a:lnTo>
                  <a:cubicBezTo>
                    <a:pt x="10288" y="4275"/>
                    <a:pt x="11335" y="4846"/>
                    <a:pt x="11335" y="5358"/>
                  </a:cubicBezTo>
                  <a:cubicBezTo>
                    <a:pt x="11335" y="5858"/>
                    <a:pt x="10288" y="6430"/>
                    <a:pt x="8895" y="6430"/>
                  </a:cubicBezTo>
                  <a:cubicBezTo>
                    <a:pt x="7502" y="6430"/>
                    <a:pt x="6454" y="5858"/>
                    <a:pt x="6454" y="5358"/>
                  </a:cubicBezTo>
                  <a:cubicBezTo>
                    <a:pt x="6454" y="4846"/>
                    <a:pt x="7490" y="4263"/>
                    <a:pt x="8895" y="4263"/>
                  </a:cubicBezTo>
                  <a:close/>
                  <a:moveTo>
                    <a:pt x="5692" y="4846"/>
                  </a:moveTo>
                  <a:lnTo>
                    <a:pt x="5692" y="5370"/>
                  </a:lnTo>
                  <a:cubicBezTo>
                    <a:pt x="5692" y="5870"/>
                    <a:pt x="4644" y="6442"/>
                    <a:pt x="3239" y="6442"/>
                  </a:cubicBezTo>
                  <a:cubicBezTo>
                    <a:pt x="1834" y="6442"/>
                    <a:pt x="798" y="5870"/>
                    <a:pt x="798" y="5370"/>
                  </a:cubicBezTo>
                  <a:lnTo>
                    <a:pt x="798" y="4846"/>
                  </a:lnTo>
                  <a:cubicBezTo>
                    <a:pt x="870" y="4894"/>
                    <a:pt x="965" y="4941"/>
                    <a:pt x="1048" y="4989"/>
                  </a:cubicBezTo>
                  <a:cubicBezTo>
                    <a:pt x="1632" y="5304"/>
                    <a:pt x="2435" y="5462"/>
                    <a:pt x="3239" y="5462"/>
                  </a:cubicBezTo>
                  <a:cubicBezTo>
                    <a:pt x="4043" y="5462"/>
                    <a:pt x="4846" y="5304"/>
                    <a:pt x="5430" y="4989"/>
                  </a:cubicBezTo>
                  <a:cubicBezTo>
                    <a:pt x="5525" y="4941"/>
                    <a:pt x="5608" y="4894"/>
                    <a:pt x="5692" y="4846"/>
                  </a:cubicBezTo>
                  <a:close/>
                  <a:moveTo>
                    <a:pt x="6466" y="6596"/>
                  </a:moveTo>
                  <a:cubicBezTo>
                    <a:pt x="6549" y="6644"/>
                    <a:pt x="6632" y="6692"/>
                    <a:pt x="6728" y="6739"/>
                  </a:cubicBezTo>
                  <a:cubicBezTo>
                    <a:pt x="7216" y="6977"/>
                    <a:pt x="7740" y="7132"/>
                    <a:pt x="8275" y="7180"/>
                  </a:cubicBezTo>
                  <a:cubicBezTo>
                    <a:pt x="8002" y="7418"/>
                    <a:pt x="7787" y="7692"/>
                    <a:pt x="7609" y="8013"/>
                  </a:cubicBezTo>
                  <a:lnTo>
                    <a:pt x="7621" y="8025"/>
                  </a:lnTo>
                  <a:cubicBezTo>
                    <a:pt x="6859" y="7787"/>
                    <a:pt x="6466" y="7406"/>
                    <a:pt x="6466" y="7132"/>
                  </a:cubicBezTo>
                  <a:lnTo>
                    <a:pt x="6466" y="6596"/>
                  </a:lnTo>
                  <a:close/>
                  <a:moveTo>
                    <a:pt x="798" y="6584"/>
                  </a:moveTo>
                  <a:cubicBezTo>
                    <a:pt x="882" y="6644"/>
                    <a:pt x="965" y="6692"/>
                    <a:pt x="1048" y="6739"/>
                  </a:cubicBezTo>
                  <a:cubicBezTo>
                    <a:pt x="1652" y="7055"/>
                    <a:pt x="2452" y="7218"/>
                    <a:pt x="3257" y="7218"/>
                  </a:cubicBezTo>
                  <a:cubicBezTo>
                    <a:pt x="4152" y="7218"/>
                    <a:pt x="5052" y="7016"/>
                    <a:pt x="5692" y="6596"/>
                  </a:cubicBezTo>
                  <a:lnTo>
                    <a:pt x="5692" y="7120"/>
                  </a:lnTo>
                  <a:cubicBezTo>
                    <a:pt x="5692" y="7620"/>
                    <a:pt x="4644" y="8192"/>
                    <a:pt x="3239" y="8192"/>
                  </a:cubicBezTo>
                  <a:cubicBezTo>
                    <a:pt x="1834" y="8192"/>
                    <a:pt x="798" y="7620"/>
                    <a:pt x="798" y="7120"/>
                  </a:cubicBezTo>
                  <a:lnTo>
                    <a:pt x="798" y="6584"/>
                  </a:lnTo>
                  <a:close/>
                  <a:moveTo>
                    <a:pt x="6466" y="8347"/>
                  </a:moveTo>
                  <a:cubicBezTo>
                    <a:pt x="6740" y="8525"/>
                    <a:pt x="7037" y="8656"/>
                    <a:pt x="7347" y="8751"/>
                  </a:cubicBezTo>
                  <a:cubicBezTo>
                    <a:pt x="7275" y="9049"/>
                    <a:pt x="7252" y="9347"/>
                    <a:pt x="7275" y="9644"/>
                  </a:cubicBezTo>
                  <a:cubicBezTo>
                    <a:pt x="6751" y="9406"/>
                    <a:pt x="6466" y="9109"/>
                    <a:pt x="6466" y="8882"/>
                  </a:cubicBezTo>
                  <a:lnTo>
                    <a:pt x="6466" y="8347"/>
                  </a:lnTo>
                  <a:close/>
                  <a:moveTo>
                    <a:pt x="5692" y="8347"/>
                  </a:moveTo>
                  <a:lnTo>
                    <a:pt x="5692" y="8870"/>
                  </a:lnTo>
                  <a:cubicBezTo>
                    <a:pt x="5692" y="9370"/>
                    <a:pt x="4644" y="9942"/>
                    <a:pt x="3239" y="9942"/>
                  </a:cubicBezTo>
                  <a:cubicBezTo>
                    <a:pt x="1834" y="9942"/>
                    <a:pt x="798" y="9370"/>
                    <a:pt x="798" y="8870"/>
                  </a:cubicBezTo>
                  <a:lnTo>
                    <a:pt x="798" y="8347"/>
                  </a:lnTo>
                  <a:cubicBezTo>
                    <a:pt x="1431" y="8766"/>
                    <a:pt x="2329" y="8969"/>
                    <a:pt x="3222" y="8969"/>
                  </a:cubicBezTo>
                  <a:cubicBezTo>
                    <a:pt x="4026" y="8969"/>
                    <a:pt x="4827" y="8805"/>
                    <a:pt x="5430" y="8489"/>
                  </a:cubicBezTo>
                  <a:cubicBezTo>
                    <a:pt x="5513" y="8454"/>
                    <a:pt x="5597" y="8394"/>
                    <a:pt x="5692" y="8347"/>
                  </a:cubicBezTo>
                  <a:close/>
                  <a:moveTo>
                    <a:pt x="6466" y="10085"/>
                  </a:moveTo>
                  <a:cubicBezTo>
                    <a:pt x="6775" y="10287"/>
                    <a:pt x="7109" y="10442"/>
                    <a:pt x="7466" y="10537"/>
                  </a:cubicBezTo>
                  <a:cubicBezTo>
                    <a:pt x="7633" y="10954"/>
                    <a:pt x="7894" y="11335"/>
                    <a:pt x="8216" y="11645"/>
                  </a:cubicBezTo>
                  <a:cubicBezTo>
                    <a:pt x="7180" y="11502"/>
                    <a:pt x="6454" y="11037"/>
                    <a:pt x="6454" y="10609"/>
                  </a:cubicBezTo>
                  <a:lnTo>
                    <a:pt x="6454" y="10609"/>
                  </a:lnTo>
                  <a:lnTo>
                    <a:pt x="6466" y="10621"/>
                  </a:lnTo>
                  <a:lnTo>
                    <a:pt x="6466" y="10085"/>
                  </a:lnTo>
                  <a:close/>
                  <a:moveTo>
                    <a:pt x="5692" y="10109"/>
                  </a:moveTo>
                  <a:lnTo>
                    <a:pt x="5692" y="10621"/>
                  </a:lnTo>
                  <a:cubicBezTo>
                    <a:pt x="5692" y="11121"/>
                    <a:pt x="4632" y="11692"/>
                    <a:pt x="3239" y="11692"/>
                  </a:cubicBezTo>
                  <a:lnTo>
                    <a:pt x="3239" y="11704"/>
                  </a:lnTo>
                  <a:cubicBezTo>
                    <a:pt x="1846" y="11704"/>
                    <a:pt x="798" y="11133"/>
                    <a:pt x="798" y="10621"/>
                  </a:cubicBezTo>
                  <a:lnTo>
                    <a:pt x="798" y="10109"/>
                  </a:lnTo>
                  <a:cubicBezTo>
                    <a:pt x="1434" y="10524"/>
                    <a:pt x="2336" y="10727"/>
                    <a:pt x="3234" y="10727"/>
                  </a:cubicBezTo>
                  <a:cubicBezTo>
                    <a:pt x="4033" y="10727"/>
                    <a:pt x="4829" y="10566"/>
                    <a:pt x="5430" y="10252"/>
                  </a:cubicBezTo>
                  <a:cubicBezTo>
                    <a:pt x="5513" y="10204"/>
                    <a:pt x="5597" y="10156"/>
                    <a:pt x="5692" y="10109"/>
                  </a:cubicBezTo>
                  <a:close/>
                  <a:moveTo>
                    <a:pt x="10295" y="7192"/>
                  </a:moveTo>
                  <a:cubicBezTo>
                    <a:pt x="11395" y="7192"/>
                    <a:pt x="12496" y="7942"/>
                    <a:pt x="12562" y="9442"/>
                  </a:cubicBezTo>
                  <a:cubicBezTo>
                    <a:pt x="12562" y="10692"/>
                    <a:pt x="11550" y="11704"/>
                    <a:pt x="10300" y="11704"/>
                  </a:cubicBezTo>
                  <a:cubicBezTo>
                    <a:pt x="9049" y="11704"/>
                    <a:pt x="8037" y="10692"/>
                    <a:pt x="8037" y="9442"/>
                  </a:cubicBezTo>
                  <a:cubicBezTo>
                    <a:pt x="8097" y="7942"/>
                    <a:pt x="9195" y="7192"/>
                    <a:pt x="10295" y="7192"/>
                  </a:cubicBezTo>
                  <a:close/>
                  <a:moveTo>
                    <a:pt x="3220" y="0"/>
                  </a:moveTo>
                  <a:cubicBezTo>
                    <a:pt x="2421" y="0"/>
                    <a:pt x="1620" y="155"/>
                    <a:pt x="1036" y="465"/>
                  </a:cubicBezTo>
                  <a:cubicBezTo>
                    <a:pt x="370" y="822"/>
                    <a:pt x="1" y="1310"/>
                    <a:pt x="1" y="1846"/>
                  </a:cubicBezTo>
                  <a:lnTo>
                    <a:pt x="1" y="10609"/>
                  </a:lnTo>
                  <a:cubicBezTo>
                    <a:pt x="1" y="11156"/>
                    <a:pt x="370" y="11656"/>
                    <a:pt x="1036" y="12002"/>
                  </a:cubicBezTo>
                  <a:cubicBezTo>
                    <a:pt x="1620" y="12311"/>
                    <a:pt x="2421" y="12466"/>
                    <a:pt x="3221" y="12466"/>
                  </a:cubicBezTo>
                  <a:cubicBezTo>
                    <a:pt x="4022" y="12466"/>
                    <a:pt x="4823" y="12311"/>
                    <a:pt x="5406" y="12002"/>
                  </a:cubicBezTo>
                  <a:cubicBezTo>
                    <a:pt x="5644" y="11883"/>
                    <a:pt x="5859" y="11716"/>
                    <a:pt x="6049" y="11525"/>
                  </a:cubicBezTo>
                  <a:cubicBezTo>
                    <a:pt x="6733" y="12210"/>
                    <a:pt x="7815" y="12473"/>
                    <a:pt x="8861" y="12473"/>
                  </a:cubicBezTo>
                  <a:cubicBezTo>
                    <a:pt x="9144" y="12473"/>
                    <a:pt x="9424" y="12454"/>
                    <a:pt x="9692" y="12418"/>
                  </a:cubicBezTo>
                  <a:cubicBezTo>
                    <a:pt x="9900" y="12456"/>
                    <a:pt x="10102" y="12473"/>
                    <a:pt x="10297" y="12473"/>
                  </a:cubicBezTo>
                  <a:cubicBezTo>
                    <a:pt x="13106" y="12473"/>
                    <a:pt x="14491" y="8815"/>
                    <a:pt x="12097" y="6989"/>
                  </a:cubicBezTo>
                  <a:lnTo>
                    <a:pt x="12109" y="6989"/>
                  </a:lnTo>
                  <a:lnTo>
                    <a:pt x="12109" y="5346"/>
                  </a:lnTo>
                  <a:cubicBezTo>
                    <a:pt x="12109" y="4798"/>
                    <a:pt x="11740" y="4298"/>
                    <a:pt x="11062" y="3953"/>
                  </a:cubicBezTo>
                  <a:cubicBezTo>
                    <a:pt x="10467" y="3645"/>
                    <a:pt x="9674" y="3484"/>
                    <a:pt x="8874" y="3484"/>
                  </a:cubicBezTo>
                  <a:cubicBezTo>
                    <a:pt x="7977" y="3484"/>
                    <a:pt x="7072" y="3686"/>
                    <a:pt x="6430" y="4108"/>
                  </a:cubicBezTo>
                  <a:lnTo>
                    <a:pt x="6430" y="1846"/>
                  </a:lnTo>
                  <a:cubicBezTo>
                    <a:pt x="6430" y="1310"/>
                    <a:pt x="6061" y="810"/>
                    <a:pt x="5394" y="465"/>
                  </a:cubicBezTo>
                  <a:cubicBezTo>
                    <a:pt x="4817" y="155"/>
                    <a:pt x="4019" y="0"/>
                    <a:pt x="3220"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397" name="Google Shape;2397;p93"/>
            <p:cNvSpPr/>
            <p:nvPr/>
          </p:nvSpPr>
          <p:spPr>
            <a:xfrm>
              <a:off x="3562587" y="3934689"/>
              <a:ext cx="86569" cy="86171"/>
            </a:xfrm>
            <a:custGeom>
              <a:rect b="b" l="l" r="r" t="t"/>
              <a:pathLst>
                <a:path extrusionOk="0" h="3035" w="3049">
                  <a:moveTo>
                    <a:pt x="1517" y="773"/>
                  </a:moveTo>
                  <a:cubicBezTo>
                    <a:pt x="1901" y="773"/>
                    <a:pt x="2275" y="1072"/>
                    <a:pt x="2275" y="1525"/>
                  </a:cubicBezTo>
                  <a:cubicBezTo>
                    <a:pt x="2275" y="1930"/>
                    <a:pt x="1941" y="2263"/>
                    <a:pt x="1525" y="2263"/>
                  </a:cubicBezTo>
                  <a:cubicBezTo>
                    <a:pt x="870" y="2263"/>
                    <a:pt x="536" y="1465"/>
                    <a:pt x="1001" y="989"/>
                  </a:cubicBezTo>
                  <a:cubicBezTo>
                    <a:pt x="1150" y="840"/>
                    <a:pt x="1334" y="773"/>
                    <a:pt x="1517" y="773"/>
                  </a:cubicBezTo>
                  <a:close/>
                  <a:moveTo>
                    <a:pt x="1525" y="1"/>
                  </a:moveTo>
                  <a:cubicBezTo>
                    <a:pt x="691" y="1"/>
                    <a:pt x="1" y="680"/>
                    <a:pt x="1" y="1525"/>
                  </a:cubicBezTo>
                  <a:cubicBezTo>
                    <a:pt x="42" y="2531"/>
                    <a:pt x="783" y="3034"/>
                    <a:pt x="1525" y="3034"/>
                  </a:cubicBezTo>
                  <a:cubicBezTo>
                    <a:pt x="2266" y="3034"/>
                    <a:pt x="3007" y="2531"/>
                    <a:pt x="3049" y="1525"/>
                  </a:cubicBezTo>
                  <a:cubicBezTo>
                    <a:pt x="3049" y="680"/>
                    <a:pt x="2370" y="1"/>
                    <a:pt x="1525"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grpSp>
      <p:grpSp>
        <p:nvGrpSpPr>
          <p:cNvPr id="2398" name="Google Shape;2398;p93"/>
          <p:cNvGrpSpPr/>
          <p:nvPr/>
        </p:nvGrpSpPr>
        <p:grpSpPr>
          <a:xfrm>
            <a:off x="10924203" y="7420436"/>
            <a:ext cx="764610" cy="756092"/>
            <a:chOff x="5462102" y="3710218"/>
            <a:chExt cx="382305" cy="378046"/>
          </a:xfrm>
        </p:grpSpPr>
        <p:sp>
          <p:nvSpPr>
            <p:cNvPr id="2399" name="Google Shape;2399;p93"/>
            <p:cNvSpPr/>
            <p:nvPr/>
          </p:nvSpPr>
          <p:spPr>
            <a:xfrm>
              <a:off x="5462102" y="3710218"/>
              <a:ext cx="382305" cy="378046"/>
            </a:xfrm>
            <a:custGeom>
              <a:rect b="b" l="l" r="r" t="t"/>
              <a:pathLst>
                <a:path extrusionOk="0" h="13315" w="13465">
                  <a:moveTo>
                    <a:pt x="6334" y="799"/>
                  </a:moveTo>
                  <a:lnTo>
                    <a:pt x="6334" y="6121"/>
                  </a:lnTo>
                  <a:lnTo>
                    <a:pt x="1274" y="4466"/>
                  </a:lnTo>
                  <a:cubicBezTo>
                    <a:pt x="1571" y="3728"/>
                    <a:pt x="2012" y="3061"/>
                    <a:pt x="2572" y="2502"/>
                  </a:cubicBezTo>
                  <a:cubicBezTo>
                    <a:pt x="3572" y="1490"/>
                    <a:pt x="4917" y="882"/>
                    <a:pt x="6334" y="799"/>
                  </a:cubicBezTo>
                  <a:close/>
                  <a:moveTo>
                    <a:pt x="12609" y="7050"/>
                  </a:moveTo>
                  <a:cubicBezTo>
                    <a:pt x="12597" y="7324"/>
                    <a:pt x="12561" y="7609"/>
                    <a:pt x="12501" y="7883"/>
                  </a:cubicBezTo>
                  <a:lnTo>
                    <a:pt x="6679" y="7883"/>
                  </a:lnTo>
                  <a:lnTo>
                    <a:pt x="6989" y="7050"/>
                  </a:lnTo>
                  <a:close/>
                  <a:moveTo>
                    <a:pt x="12228" y="8657"/>
                  </a:moveTo>
                  <a:cubicBezTo>
                    <a:pt x="12132" y="8931"/>
                    <a:pt x="12013" y="9193"/>
                    <a:pt x="11882" y="9443"/>
                  </a:cubicBezTo>
                  <a:lnTo>
                    <a:pt x="6155" y="9443"/>
                  </a:lnTo>
                  <a:lnTo>
                    <a:pt x="6441" y="8657"/>
                  </a:lnTo>
                  <a:close/>
                  <a:moveTo>
                    <a:pt x="11370" y="10229"/>
                  </a:moveTo>
                  <a:cubicBezTo>
                    <a:pt x="11216" y="10431"/>
                    <a:pt x="11049" y="10622"/>
                    <a:pt x="10870" y="10800"/>
                  </a:cubicBezTo>
                  <a:lnTo>
                    <a:pt x="10858" y="10800"/>
                  </a:lnTo>
                  <a:cubicBezTo>
                    <a:pt x="10763" y="10895"/>
                    <a:pt x="10668" y="10991"/>
                    <a:pt x="10561" y="11086"/>
                  </a:cubicBezTo>
                  <a:lnTo>
                    <a:pt x="5548" y="11086"/>
                  </a:lnTo>
                  <a:lnTo>
                    <a:pt x="5858" y="10229"/>
                  </a:lnTo>
                  <a:close/>
                  <a:moveTo>
                    <a:pt x="1036" y="5204"/>
                  </a:moveTo>
                  <a:lnTo>
                    <a:pt x="6227" y="6907"/>
                  </a:lnTo>
                  <a:lnTo>
                    <a:pt x="4334" y="12038"/>
                  </a:lnTo>
                  <a:cubicBezTo>
                    <a:pt x="2214" y="11086"/>
                    <a:pt x="857" y="8979"/>
                    <a:pt x="857" y="6657"/>
                  </a:cubicBezTo>
                  <a:lnTo>
                    <a:pt x="845" y="6657"/>
                  </a:lnTo>
                  <a:cubicBezTo>
                    <a:pt x="845" y="6169"/>
                    <a:pt x="905" y="5681"/>
                    <a:pt x="1036" y="5204"/>
                  </a:cubicBezTo>
                  <a:close/>
                  <a:moveTo>
                    <a:pt x="9442" y="11896"/>
                  </a:moveTo>
                  <a:cubicBezTo>
                    <a:pt x="8591" y="12329"/>
                    <a:pt x="7660" y="12551"/>
                    <a:pt x="6723" y="12551"/>
                  </a:cubicBezTo>
                  <a:cubicBezTo>
                    <a:pt x="6166" y="12551"/>
                    <a:pt x="5606" y="12472"/>
                    <a:pt x="5060" y="12312"/>
                  </a:cubicBezTo>
                  <a:lnTo>
                    <a:pt x="5072" y="12312"/>
                  </a:lnTo>
                  <a:lnTo>
                    <a:pt x="5215" y="11896"/>
                  </a:lnTo>
                  <a:close/>
                  <a:moveTo>
                    <a:pt x="6607" y="0"/>
                  </a:moveTo>
                  <a:cubicBezTo>
                    <a:pt x="3085" y="0"/>
                    <a:pt x="1" y="3113"/>
                    <a:pt x="71" y="6657"/>
                  </a:cubicBezTo>
                  <a:cubicBezTo>
                    <a:pt x="1" y="10194"/>
                    <a:pt x="3074" y="13314"/>
                    <a:pt x="6588" y="13314"/>
                  </a:cubicBezTo>
                  <a:cubicBezTo>
                    <a:pt x="6635" y="13314"/>
                    <a:pt x="6681" y="13313"/>
                    <a:pt x="6727" y="13312"/>
                  </a:cubicBezTo>
                  <a:cubicBezTo>
                    <a:pt x="6773" y="13313"/>
                    <a:pt x="6820" y="13314"/>
                    <a:pt x="6866" y="13314"/>
                  </a:cubicBezTo>
                  <a:cubicBezTo>
                    <a:pt x="10392" y="13314"/>
                    <a:pt x="13465" y="10194"/>
                    <a:pt x="13394" y="6657"/>
                  </a:cubicBezTo>
                  <a:cubicBezTo>
                    <a:pt x="13394" y="6443"/>
                    <a:pt x="13216" y="6264"/>
                    <a:pt x="13001" y="6264"/>
                  </a:cubicBezTo>
                  <a:lnTo>
                    <a:pt x="7120" y="6264"/>
                  </a:lnTo>
                  <a:lnTo>
                    <a:pt x="7120" y="394"/>
                  </a:lnTo>
                  <a:cubicBezTo>
                    <a:pt x="7120" y="168"/>
                    <a:pt x="6941" y="1"/>
                    <a:pt x="6727" y="1"/>
                  </a:cubicBezTo>
                  <a:cubicBezTo>
                    <a:pt x="6687" y="0"/>
                    <a:pt x="6647" y="0"/>
                    <a:pt x="6607"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400" name="Google Shape;2400;p93"/>
            <p:cNvSpPr/>
            <p:nvPr/>
          </p:nvSpPr>
          <p:spPr>
            <a:xfrm>
              <a:off x="5696680" y="3804879"/>
              <a:ext cx="22345" cy="63315"/>
            </a:xfrm>
            <a:custGeom>
              <a:rect b="b" l="l" r="r" t="t"/>
              <a:pathLst>
                <a:path extrusionOk="0" h="2230" w="787">
                  <a:moveTo>
                    <a:pt x="394" y="1"/>
                  </a:moveTo>
                  <a:cubicBezTo>
                    <a:pt x="197" y="1"/>
                    <a:pt x="1" y="132"/>
                    <a:pt x="1" y="394"/>
                  </a:cubicBezTo>
                  <a:lnTo>
                    <a:pt x="1" y="1835"/>
                  </a:lnTo>
                  <a:cubicBezTo>
                    <a:pt x="1" y="2058"/>
                    <a:pt x="180" y="2230"/>
                    <a:pt x="399" y="2230"/>
                  </a:cubicBezTo>
                  <a:cubicBezTo>
                    <a:pt x="413" y="2230"/>
                    <a:pt x="427" y="2229"/>
                    <a:pt x="441" y="2227"/>
                  </a:cubicBezTo>
                  <a:cubicBezTo>
                    <a:pt x="644" y="2192"/>
                    <a:pt x="787" y="2025"/>
                    <a:pt x="787" y="1823"/>
                  </a:cubicBezTo>
                  <a:lnTo>
                    <a:pt x="787" y="394"/>
                  </a:lnTo>
                  <a:cubicBezTo>
                    <a:pt x="787" y="132"/>
                    <a:pt x="590" y="1"/>
                    <a:pt x="394"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401" name="Google Shape;2401;p93"/>
            <p:cNvSpPr/>
            <p:nvPr/>
          </p:nvSpPr>
          <p:spPr>
            <a:xfrm>
              <a:off x="5741654" y="3780376"/>
              <a:ext cx="22345" cy="87818"/>
            </a:xfrm>
            <a:custGeom>
              <a:rect b="b" l="l" r="r" t="t"/>
              <a:pathLst>
                <a:path extrusionOk="0" h="3093" w="787">
                  <a:moveTo>
                    <a:pt x="398" y="1"/>
                  </a:moveTo>
                  <a:cubicBezTo>
                    <a:pt x="209" y="1"/>
                    <a:pt x="18" y="126"/>
                    <a:pt x="0" y="376"/>
                  </a:cubicBezTo>
                  <a:lnTo>
                    <a:pt x="0" y="2698"/>
                  </a:lnTo>
                  <a:cubicBezTo>
                    <a:pt x="12" y="2921"/>
                    <a:pt x="191" y="3093"/>
                    <a:pt x="400" y="3093"/>
                  </a:cubicBezTo>
                  <a:cubicBezTo>
                    <a:pt x="414" y="3093"/>
                    <a:pt x="427" y="3092"/>
                    <a:pt x="441" y="3090"/>
                  </a:cubicBezTo>
                  <a:cubicBezTo>
                    <a:pt x="643" y="3055"/>
                    <a:pt x="786" y="2888"/>
                    <a:pt x="786" y="2686"/>
                  </a:cubicBezTo>
                  <a:lnTo>
                    <a:pt x="786" y="376"/>
                  </a:lnTo>
                  <a:cubicBezTo>
                    <a:pt x="774" y="126"/>
                    <a:pt x="587" y="1"/>
                    <a:pt x="398"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402" name="Google Shape;2402;p93"/>
            <p:cNvSpPr/>
            <p:nvPr/>
          </p:nvSpPr>
          <p:spPr>
            <a:xfrm>
              <a:off x="5786259" y="3746163"/>
              <a:ext cx="22004" cy="121974"/>
            </a:xfrm>
            <a:custGeom>
              <a:rect b="b" l="l" r="r" t="t"/>
              <a:pathLst>
                <a:path extrusionOk="0" h="4296" w="775">
                  <a:moveTo>
                    <a:pt x="388" y="0"/>
                  </a:moveTo>
                  <a:cubicBezTo>
                    <a:pt x="200" y="0"/>
                    <a:pt x="13" y="122"/>
                    <a:pt x="1" y="366"/>
                  </a:cubicBezTo>
                  <a:lnTo>
                    <a:pt x="1" y="3903"/>
                  </a:lnTo>
                  <a:cubicBezTo>
                    <a:pt x="1" y="4117"/>
                    <a:pt x="168" y="4295"/>
                    <a:pt x="382" y="4295"/>
                  </a:cubicBezTo>
                  <a:cubicBezTo>
                    <a:pt x="608" y="4295"/>
                    <a:pt x="775" y="4117"/>
                    <a:pt x="775" y="3903"/>
                  </a:cubicBezTo>
                  <a:lnTo>
                    <a:pt x="775" y="366"/>
                  </a:lnTo>
                  <a:cubicBezTo>
                    <a:pt x="763" y="122"/>
                    <a:pt x="575" y="0"/>
                    <a:pt x="388"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grpSp>
      <p:sp>
        <p:nvSpPr>
          <p:cNvPr id="2403" name="Google Shape;2403;p93"/>
          <p:cNvSpPr/>
          <p:nvPr/>
        </p:nvSpPr>
        <p:spPr>
          <a:xfrm>
            <a:off x="3760946" y="7420493"/>
            <a:ext cx="756603" cy="751833"/>
          </a:xfrm>
          <a:custGeom>
            <a:rect b="b" l="l" r="r" t="t"/>
            <a:pathLst>
              <a:path extrusionOk="0" h="13240" w="13324">
                <a:moveTo>
                  <a:pt x="5081" y="786"/>
                </a:moveTo>
                <a:cubicBezTo>
                  <a:pt x="5090" y="786"/>
                  <a:pt x="5099" y="786"/>
                  <a:pt x="5108" y="786"/>
                </a:cubicBezTo>
                <a:lnTo>
                  <a:pt x="8227" y="786"/>
                </a:lnTo>
                <a:cubicBezTo>
                  <a:pt x="8727" y="786"/>
                  <a:pt x="9168" y="1096"/>
                  <a:pt x="9335" y="1560"/>
                </a:cubicBezTo>
                <a:lnTo>
                  <a:pt x="4001" y="1560"/>
                </a:lnTo>
                <a:cubicBezTo>
                  <a:pt x="4164" y="1104"/>
                  <a:pt x="4592" y="786"/>
                  <a:pt x="5081" y="786"/>
                </a:cubicBezTo>
                <a:close/>
                <a:moveTo>
                  <a:pt x="9370" y="2346"/>
                </a:moveTo>
                <a:lnTo>
                  <a:pt x="9370" y="2941"/>
                </a:lnTo>
                <a:lnTo>
                  <a:pt x="3965" y="2941"/>
                </a:lnTo>
                <a:lnTo>
                  <a:pt x="3965" y="2346"/>
                </a:lnTo>
                <a:close/>
                <a:moveTo>
                  <a:pt x="12418" y="3715"/>
                </a:moveTo>
                <a:lnTo>
                  <a:pt x="11418" y="8144"/>
                </a:lnTo>
                <a:cubicBezTo>
                  <a:pt x="11394" y="8204"/>
                  <a:pt x="11347" y="8239"/>
                  <a:pt x="11275" y="8251"/>
                </a:cubicBezTo>
                <a:lnTo>
                  <a:pt x="10859" y="8251"/>
                </a:lnTo>
                <a:lnTo>
                  <a:pt x="10859" y="7204"/>
                </a:lnTo>
                <a:cubicBezTo>
                  <a:pt x="10859" y="6989"/>
                  <a:pt x="10680" y="6811"/>
                  <a:pt x="10466" y="6811"/>
                </a:cubicBezTo>
                <a:lnTo>
                  <a:pt x="8775" y="6811"/>
                </a:lnTo>
                <a:cubicBezTo>
                  <a:pt x="8561" y="6811"/>
                  <a:pt x="8382" y="6989"/>
                  <a:pt x="8382" y="7204"/>
                </a:cubicBezTo>
                <a:lnTo>
                  <a:pt x="8382" y="8251"/>
                </a:lnTo>
                <a:lnTo>
                  <a:pt x="5215" y="8251"/>
                </a:lnTo>
                <a:lnTo>
                  <a:pt x="5215" y="7204"/>
                </a:lnTo>
                <a:cubicBezTo>
                  <a:pt x="5215" y="6989"/>
                  <a:pt x="5036" y="6811"/>
                  <a:pt x="4822" y="6811"/>
                </a:cubicBezTo>
                <a:lnTo>
                  <a:pt x="3131" y="6811"/>
                </a:lnTo>
                <a:cubicBezTo>
                  <a:pt x="2917" y="6811"/>
                  <a:pt x="2739" y="6989"/>
                  <a:pt x="2739" y="7204"/>
                </a:cubicBezTo>
                <a:lnTo>
                  <a:pt x="2739" y="8251"/>
                </a:lnTo>
                <a:lnTo>
                  <a:pt x="2108" y="8251"/>
                </a:lnTo>
                <a:cubicBezTo>
                  <a:pt x="2036" y="8239"/>
                  <a:pt x="1988" y="8204"/>
                  <a:pt x="1965" y="8144"/>
                </a:cubicBezTo>
                <a:lnTo>
                  <a:pt x="893" y="3715"/>
                </a:lnTo>
                <a:close/>
                <a:moveTo>
                  <a:pt x="4429" y="7585"/>
                </a:moveTo>
                <a:lnTo>
                  <a:pt x="4429" y="9049"/>
                </a:lnTo>
                <a:lnTo>
                  <a:pt x="3512" y="9049"/>
                </a:lnTo>
                <a:lnTo>
                  <a:pt x="3512" y="7585"/>
                </a:lnTo>
                <a:close/>
                <a:moveTo>
                  <a:pt x="10073" y="7596"/>
                </a:moveTo>
                <a:lnTo>
                  <a:pt x="10073" y="9049"/>
                </a:lnTo>
                <a:lnTo>
                  <a:pt x="9156" y="9049"/>
                </a:lnTo>
                <a:lnTo>
                  <a:pt x="9156" y="7596"/>
                </a:lnTo>
                <a:close/>
                <a:moveTo>
                  <a:pt x="10073" y="9835"/>
                </a:moveTo>
                <a:lnTo>
                  <a:pt x="10073" y="10228"/>
                </a:lnTo>
                <a:cubicBezTo>
                  <a:pt x="10073" y="10531"/>
                  <a:pt x="9847" y="10683"/>
                  <a:pt x="9620" y="10683"/>
                </a:cubicBezTo>
                <a:cubicBezTo>
                  <a:pt x="9394" y="10683"/>
                  <a:pt x="9168" y="10531"/>
                  <a:pt x="9168" y="10228"/>
                </a:cubicBezTo>
                <a:lnTo>
                  <a:pt x="9168" y="9835"/>
                </a:lnTo>
                <a:close/>
                <a:moveTo>
                  <a:pt x="4429" y="9823"/>
                </a:moveTo>
                <a:lnTo>
                  <a:pt x="4429" y="10228"/>
                </a:lnTo>
                <a:cubicBezTo>
                  <a:pt x="4447" y="10549"/>
                  <a:pt x="4209" y="10710"/>
                  <a:pt x="3971" y="10710"/>
                </a:cubicBezTo>
                <a:cubicBezTo>
                  <a:pt x="3733" y="10710"/>
                  <a:pt x="3495" y="10549"/>
                  <a:pt x="3512" y="10228"/>
                </a:cubicBezTo>
                <a:lnTo>
                  <a:pt x="3512" y="9823"/>
                </a:lnTo>
                <a:close/>
                <a:moveTo>
                  <a:pt x="786" y="6572"/>
                </a:moveTo>
                <a:lnTo>
                  <a:pt x="1215" y="8323"/>
                </a:lnTo>
                <a:cubicBezTo>
                  <a:pt x="1322" y="8728"/>
                  <a:pt x="1679" y="9013"/>
                  <a:pt x="2108" y="9013"/>
                </a:cubicBezTo>
                <a:lnTo>
                  <a:pt x="2739" y="9013"/>
                </a:lnTo>
                <a:lnTo>
                  <a:pt x="2739" y="10216"/>
                </a:lnTo>
                <a:cubicBezTo>
                  <a:pt x="2715" y="10918"/>
                  <a:pt x="3262" y="11502"/>
                  <a:pt x="3965" y="11502"/>
                </a:cubicBezTo>
                <a:cubicBezTo>
                  <a:pt x="3972" y="11502"/>
                  <a:pt x="3979" y="11502"/>
                  <a:pt x="3986" y="11502"/>
                </a:cubicBezTo>
                <a:cubicBezTo>
                  <a:pt x="4679" y="11502"/>
                  <a:pt x="5227" y="10923"/>
                  <a:pt x="5215" y="10240"/>
                </a:cubicBezTo>
                <a:lnTo>
                  <a:pt x="5215" y="9013"/>
                </a:lnTo>
                <a:lnTo>
                  <a:pt x="8382" y="9013"/>
                </a:lnTo>
                <a:lnTo>
                  <a:pt x="8382" y="10216"/>
                </a:lnTo>
                <a:cubicBezTo>
                  <a:pt x="8358" y="10918"/>
                  <a:pt x="8918" y="11502"/>
                  <a:pt x="9608" y="11502"/>
                </a:cubicBezTo>
                <a:cubicBezTo>
                  <a:pt x="9616" y="11502"/>
                  <a:pt x="9623" y="11502"/>
                  <a:pt x="9630" y="11502"/>
                </a:cubicBezTo>
                <a:cubicBezTo>
                  <a:pt x="10322" y="11502"/>
                  <a:pt x="10870" y="10923"/>
                  <a:pt x="10859" y="10240"/>
                </a:cubicBezTo>
                <a:lnTo>
                  <a:pt x="10859" y="9013"/>
                </a:lnTo>
                <a:lnTo>
                  <a:pt x="11287" y="9013"/>
                </a:lnTo>
                <a:cubicBezTo>
                  <a:pt x="11716" y="9013"/>
                  <a:pt x="12085" y="8716"/>
                  <a:pt x="12180" y="8311"/>
                </a:cubicBezTo>
                <a:lnTo>
                  <a:pt x="12537" y="6703"/>
                </a:lnTo>
                <a:lnTo>
                  <a:pt x="12537" y="12454"/>
                </a:lnTo>
                <a:lnTo>
                  <a:pt x="786" y="12466"/>
                </a:lnTo>
                <a:lnTo>
                  <a:pt x="786" y="6572"/>
                </a:lnTo>
                <a:close/>
                <a:moveTo>
                  <a:pt x="5120" y="0"/>
                </a:moveTo>
                <a:cubicBezTo>
                  <a:pt x="4048" y="0"/>
                  <a:pt x="3179" y="869"/>
                  <a:pt x="3179" y="1941"/>
                </a:cubicBezTo>
                <a:lnTo>
                  <a:pt x="3179" y="2941"/>
                </a:lnTo>
                <a:lnTo>
                  <a:pt x="393" y="2941"/>
                </a:lnTo>
                <a:cubicBezTo>
                  <a:pt x="179" y="2941"/>
                  <a:pt x="12" y="3108"/>
                  <a:pt x="0" y="3322"/>
                </a:cubicBezTo>
                <a:lnTo>
                  <a:pt x="0" y="12847"/>
                </a:lnTo>
                <a:cubicBezTo>
                  <a:pt x="0" y="13073"/>
                  <a:pt x="179" y="13240"/>
                  <a:pt x="393" y="13240"/>
                </a:cubicBezTo>
                <a:lnTo>
                  <a:pt x="12930" y="13240"/>
                </a:lnTo>
                <a:cubicBezTo>
                  <a:pt x="13157" y="13240"/>
                  <a:pt x="13323" y="13073"/>
                  <a:pt x="13323" y="12847"/>
                </a:cubicBezTo>
                <a:lnTo>
                  <a:pt x="13323" y="3322"/>
                </a:lnTo>
                <a:cubicBezTo>
                  <a:pt x="13323" y="3108"/>
                  <a:pt x="13157" y="2941"/>
                  <a:pt x="12930" y="2941"/>
                </a:cubicBezTo>
                <a:lnTo>
                  <a:pt x="10156" y="2941"/>
                </a:lnTo>
                <a:lnTo>
                  <a:pt x="10156" y="1941"/>
                </a:lnTo>
                <a:cubicBezTo>
                  <a:pt x="10156" y="869"/>
                  <a:pt x="9287" y="0"/>
                  <a:pt x="8215"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grpSp>
        <p:nvGrpSpPr>
          <p:cNvPr id="2404" name="Google Shape;2404;p93"/>
          <p:cNvGrpSpPr/>
          <p:nvPr/>
        </p:nvGrpSpPr>
        <p:grpSpPr>
          <a:xfrm>
            <a:off x="13880714" y="7420323"/>
            <a:ext cx="584886" cy="755979"/>
            <a:chOff x="6940357" y="3710161"/>
            <a:chExt cx="292443" cy="377989"/>
          </a:xfrm>
        </p:grpSpPr>
        <p:sp>
          <p:nvSpPr>
            <p:cNvPr id="2405" name="Google Shape;2405;p93"/>
            <p:cNvSpPr/>
            <p:nvPr/>
          </p:nvSpPr>
          <p:spPr>
            <a:xfrm>
              <a:off x="6940357" y="3829921"/>
              <a:ext cx="292443" cy="258230"/>
            </a:xfrm>
            <a:custGeom>
              <a:rect b="b" l="l" r="r" t="t"/>
              <a:pathLst>
                <a:path extrusionOk="0" h="9095" w="10300">
                  <a:moveTo>
                    <a:pt x="2442" y="798"/>
                  </a:moveTo>
                  <a:lnTo>
                    <a:pt x="2442" y="1869"/>
                  </a:lnTo>
                  <a:lnTo>
                    <a:pt x="775" y="1869"/>
                  </a:lnTo>
                  <a:lnTo>
                    <a:pt x="775" y="798"/>
                  </a:lnTo>
                  <a:close/>
                  <a:moveTo>
                    <a:pt x="9526" y="798"/>
                  </a:moveTo>
                  <a:lnTo>
                    <a:pt x="9526" y="1869"/>
                  </a:lnTo>
                  <a:lnTo>
                    <a:pt x="7859" y="1869"/>
                  </a:lnTo>
                  <a:lnTo>
                    <a:pt x="7859" y="798"/>
                  </a:lnTo>
                  <a:close/>
                  <a:moveTo>
                    <a:pt x="9514" y="2643"/>
                  </a:moveTo>
                  <a:lnTo>
                    <a:pt x="9526" y="3977"/>
                  </a:lnTo>
                  <a:cubicBezTo>
                    <a:pt x="9401" y="6880"/>
                    <a:pt x="7275" y="8330"/>
                    <a:pt x="5149" y="8330"/>
                  </a:cubicBezTo>
                  <a:cubicBezTo>
                    <a:pt x="3021" y="8330"/>
                    <a:pt x="894" y="6877"/>
                    <a:pt x="775" y="3977"/>
                  </a:cubicBezTo>
                  <a:lnTo>
                    <a:pt x="775" y="2643"/>
                  </a:lnTo>
                  <a:lnTo>
                    <a:pt x="2442" y="2643"/>
                  </a:lnTo>
                  <a:lnTo>
                    <a:pt x="2442" y="3977"/>
                  </a:lnTo>
                  <a:cubicBezTo>
                    <a:pt x="2519" y="5781"/>
                    <a:pt x="3841" y="6682"/>
                    <a:pt x="5162" y="6682"/>
                  </a:cubicBezTo>
                  <a:cubicBezTo>
                    <a:pt x="6484" y="6682"/>
                    <a:pt x="7805" y="5781"/>
                    <a:pt x="7883" y="3977"/>
                  </a:cubicBezTo>
                  <a:lnTo>
                    <a:pt x="7883" y="2643"/>
                  </a:lnTo>
                  <a:close/>
                  <a:moveTo>
                    <a:pt x="394" y="0"/>
                  </a:moveTo>
                  <a:cubicBezTo>
                    <a:pt x="179" y="0"/>
                    <a:pt x="1" y="167"/>
                    <a:pt x="1" y="393"/>
                  </a:cubicBezTo>
                  <a:lnTo>
                    <a:pt x="1" y="3965"/>
                  </a:lnTo>
                  <a:cubicBezTo>
                    <a:pt x="144" y="7386"/>
                    <a:pt x="2645" y="9095"/>
                    <a:pt x="5147" y="9095"/>
                  </a:cubicBezTo>
                  <a:cubicBezTo>
                    <a:pt x="7651" y="9095"/>
                    <a:pt x="10157" y="7383"/>
                    <a:pt x="10300" y="3965"/>
                  </a:cubicBezTo>
                  <a:lnTo>
                    <a:pt x="10300" y="393"/>
                  </a:lnTo>
                  <a:cubicBezTo>
                    <a:pt x="10300" y="167"/>
                    <a:pt x="10121" y="0"/>
                    <a:pt x="9907" y="0"/>
                  </a:cubicBezTo>
                  <a:lnTo>
                    <a:pt x="7466" y="0"/>
                  </a:lnTo>
                  <a:cubicBezTo>
                    <a:pt x="7252" y="0"/>
                    <a:pt x="7073" y="167"/>
                    <a:pt x="7073" y="393"/>
                  </a:cubicBezTo>
                  <a:lnTo>
                    <a:pt x="7073" y="3965"/>
                  </a:lnTo>
                  <a:cubicBezTo>
                    <a:pt x="7020" y="5245"/>
                    <a:pt x="6082" y="5885"/>
                    <a:pt x="5144" y="5885"/>
                  </a:cubicBezTo>
                  <a:cubicBezTo>
                    <a:pt x="4207" y="5885"/>
                    <a:pt x="3269" y="5245"/>
                    <a:pt x="3216" y="3965"/>
                  </a:cubicBezTo>
                  <a:lnTo>
                    <a:pt x="3216" y="393"/>
                  </a:lnTo>
                  <a:cubicBezTo>
                    <a:pt x="3216" y="167"/>
                    <a:pt x="3049" y="0"/>
                    <a:pt x="2835"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406" name="Google Shape;2406;p93"/>
            <p:cNvSpPr/>
            <p:nvPr/>
          </p:nvSpPr>
          <p:spPr>
            <a:xfrm>
              <a:off x="7037090" y="3755107"/>
              <a:ext cx="97670" cy="36342"/>
            </a:xfrm>
            <a:custGeom>
              <a:rect b="b" l="l" r="r" t="t"/>
              <a:pathLst>
                <a:path extrusionOk="0" h="1280" w="3440">
                  <a:moveTo>
                    <a:pt x="1739" y="1"/>
                  </a:moveTo>
                  <a:cubicBezTo>
                    <a:pt x="1211" y="1"/>
                    <a:pt x="684" y="200"/>
                    <a:pt x="285" y="599"/>
                  </a:cubicBezTo>
                  <a:cubicBezTo>
                    <a:pt x="1" y="883"/>
                    <a:pt x="259" y="1280"/>
                    <a:pt x="562" y="1280"/>
                  </a:cubicBezTo>
                  <a:cubicBezTo>
                    <a:pt x="653" y="1280"/>
                    <a:pt x="747" y="1244"/>
                    <a:pt x="833" y="1159"/>
                  </a:cubicBezTo>
                  <a:cubicBezTo>
                    <a:pt x="1083" y="909"/>
                    <a:pt x="1410" y="784"/>
                    <a:pt x="1737" y="784"/>
                  </a:cubicBezTo>
                  <a:cubicBezTo>
                    <a:pt x="2065" y="784"/>
                    <a:pt x="2392" y="909"/>
                    <a:pt x="2642" y="1159"/>
                  </a:cubicBezTo>
                  <a:cubicBezTo>
                    <a:pt x="2726" y="1230"/>
                    <a:pt x="2821" y="1266"/>
                    <a:pt x="2928" y="1266"/>
                  </a:cubicBezTo>
                  <a:cubicBezTo>
                    <a:pt x="3273" y="1266"/>
                    <a:pt x="3440" y="849"/>
                    <a:pt x="3202" y="599"/>
                  </a:cubicBezTo>
                  <a:cubicBezTo>
                    <a:pt x="2797" y="200"/>
                    <a:pt x="2267" y="1"/>
                    <a:pt x="1739"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407" name="Google Shape;2407;p93"/>
            <p:cNvSpPr/>
            <p:nvPr/>
          </p:nvSpPr>
          <p:spPr>
            <a:xfrm>
              <a:off x="7006284" y="3710161"/>
              <a:ext cx="161582" cy="49375"/>
            </a:xfrm>
            <a:custGeom>
              <a:rect b="b" l="l" r="r" t="t"/>
              <a:pathLst>
                <a:path extrusionOk="0" h="1739" w="5691">
                  <a:moveTo>
                    <a:pt x="2828" y="0"/>
                  </a:moveTo>
                  <a:cubicBezTo>
                    <a:pt x="1879" y="0"/>
                    <a:pt x="929" y="354"/>
                    <a:pt x="251" y="1063"/>
                  </a:cubicBezTo>
                  <a:cubicBezTo>
                    <a:pt x="1" y="1313"/>
                    <a:pt x="167" y="1730"/>
                    <a:pt x="524" y="1730"/>
                  </a:cubicBezTo>
                  <a:cubicBezTo>
                    <a:pt x="620" y="1730"/>
                    <a:pt x="727" y="1694"/>
                    <a:pt x="798" y="1622"/>
                  </a:cubicBezTo>
                  <a:cubicBezTo>
                    <a:pt x="1334" y="1063"/>
                    <a:pt x="2081" y="783"/>
                    <a:pt x="2828" y="783"/>
                  </a:cubicBezTo>
                  <a:cubicBezTo>
                    <a:pt x="3575" y="783"/>
                    <a:pt x="4323" y="1063"/>
                    <a:pt x="4858" y="1622"/>
                  </a:cubicBezTo>
                  <a:cubicBezTo>
                    <a:pt x="4940" y="1704"/>
                    <a:pt x="5032" y="1739"/>
                    <a:pt x="5122" y="1739"/>
                  </a:cubicBezTo>
                  <a:cubicBezTo>
                    <a:pt x="5423" y="1739"/>
                    <a:pt x="5691" y="1348"/>
                    <a:pt x="5406" y="1063"/>
                  </a:cubicBezTo>
                  <a:cubicBezTo>
                    <a:pt x="4727" y="354"/>
                    <a:pt x="3778" y="0"/>
                    <a:pt x="2828"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408" name="Google Shape;2408;p93"/>
            <p:cNvSpPr/>
            <p:nvPr/>
          </p:nvSpPr>
          <p:spPr>
            <a:xfrm>
              <a:off x="7071530" y="3801585"/>
              <a:ext cx="29784" cy="22260"/>
            </a:xfrm>
            <a:custGeom>
              <a:rect b="b" l="l" r="r" t="t"/>
              <a:pathLst>
                <a:path extrusionOk="0" h="784" w="1049">
                  <a:moveTo>
                    <a:pt x="530" y="1"/>
                  </a:moveTo>
                  <a:cubicBezTo>
                    <a:pt x="429" y="1"/>
                    <a:pt x="328" y="40"/>
                    <a:pt x="251" y="117"/>
                  </a:cubicBezTo>
                  <a:cubicBezTo>
                    <a:pt x="1" y="367"/>
                    <a:pt x="179" y="784"/>
                    <a:pt x="524" y="784"/>
                  </a:cubicBezTo>
                  <a:cubicBezTo>
                    <a:pt x="882" y="784"/>
                    <a:pt x="1048" y="367"/>
                    <a:pt x="810" y="117"/>
                  </a:cubicBezTo>
                  <a:cubicBezTo>
                    <a:pt x="733" y="40"/>
                    <a:pt x="632" y="1"/>
                    <a:pt x="530"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grpSp>
      <p:grpSp>
        <p:nvGrpSpPr>
          <p:cNvPr id="2409" name="Google Shape;2409;p93"/>
          <p:cNvGrpSpPr/>
          <p:nvPr/>
        </p:nvGrpSpPr>
        <p:grpSpPr>
          <a:xfrm>
            <a:off x="5203058" y="7420493"/>
            <a:ext cx="739681" cy="756603"/>
            <a:chOff x="2601529" y="3710247"/>
            <a:chExt cx="369841" cy="378302"/>
          </a:xfrm>
        </p:grpSpPr>
        <p:sp>
          <p:nvSpPr>
            <p:cNvPr id="2410" name="Google Shape;2410;p93"/>
            <p:cNvSpPr/>
            <p:nvPr/>
          </p:nvSpPr>
          <p:spPr>
            <a:xfrm>
              <a:off x="2730317" y="3792386"/>
              <a:ext cx="111923" cy="101304"/>
            </a:xfrm>
            <a:custGeom>
              <a:rect b="b" l="l" r="r" t="t"/>
              <a:pathLst>
                <a:path extrusionOk="0" h="3568" w="3942">
                  <a:moveTo>
                    <a:pt x="1965" y="1251"/>
                  </a:moveTo>
                  <a:lnTo>
                    <a:pt x="2084" y="1477"/>
                  </a:lnTo>
                  <a:cubicBezTo>
                    <a:pt x="2144" y="1584"/>
                    <a:pt x="2251" y="1655"/>
                    <a:pt x="2370" y="1679"/>
                  </a:cubicBezTo>
                  <a:lnTo>
                    <a:pt x="2620" y="1715"/>
                  </a:lnTo>
                  <a:lnTo>
                    <a:pt x="2441" y="1894"/>
                  </a:lnTo>
                  <a:cubicBezTo>
                    <a:pt x="2346" y="1989"/>
                    <a:pt x="2310" y="2108"/>
                    <a:pt x="2334" y="2239"/>
                  </a:cubicBezTo>
                  <a:lnTo>
                    <a:pt x="2370" y="2477"/>
                  </a:lnTo>
                  <a:lnTo>
                    <a:pt x="2144" y="2370"/>
                  </a:lnTo>
                  <a:cubicBezTo>
                    <a:pt x="2090" y="2340"/>
                    <a:pt x="2030" y="2325"/>
                    <a:pt x="1971" y="2325"/>
                  </a:cubicBezTo>
                  <a:cubicBezTo>
                    <a:pt x="1911" y="2325"/>
                    <a:pt x="1852" y="2340"/>
                    <a:pt x="1798" y="2370"/>
                  </a:cubicBezTo>
                  <a:lnTo>
                    <a:pt x="1572" y="2477"/>
                  </a:lnTo>
                  <a:lnTo>
                    <a:pt x="1608" y="2239"/>
                  </a:lnTo>
                  <a:cubicBezTo>
                    <a:pt x="1632" y="2108"/>
                    <a:pt x="1584" y="1989"/>
                    <a:pt x="1501" y="1894"/>
                  </a:cubicBezTo>
                  <a:lnTo>
                    <a:pt x="1322" y="1715"/>
                  </a:lnTo>
                  <a:lnTo>
                    <a:pt x="1572" y="1679"/>
                  </a:lnTo>
                  <a:cubicBezTo>
                    <a:pt x="1691" y="1655"/>
                    <a:pt x="1798" y="1584"/>
                    <a:pt x="1858" y="1477"/>
                  </a:cubicBezTo>
                  <a:lnTo>
                    <a:pt x="1965" y="1251"/>
                  </a:lnTo>
                  <a:close/>
                  <a:moveTo>
                    <a:pt x="1966" y="0"/>
                  </a:moveTo>
                  <a:cubicBezTo>
                    <a:pt x="1828" y="0"/>
                    <a:pt x="1691" y="72"/>
                    <a:pt x="1620" y="215"/>
                  </a:cubicBezTo>
                  <a:lnTo>
                    <a:pt x="1251" y="941"/>
                  </a:lnTo>
                  <a:lnTo>
                    <a:pt x="441" y="1072"/>
                  </a:lnTo>
                  <a:cubicBezTo>
                    <a:pt x="131" y="1120"/>
                    <a:pt x="0" y="1501"/>
                    <a:pt x="227" y="1727"/>
                  </a:cubicBezTo>
                  <a:lnTo>
                    <a:pt x="810" y="2310"/>
                  </a:lnTo>
                  <a:lnTo>
                    <a:pt x="679" y="3120"/>
                  </a:lnTo>
                  <a:cubicBezTo>
                    <a:pt x="641" y="3366"/>
                    <a:pt x="837" y="3567"/>
                    <a:pt x="1062" y="3567"/>
                  </a:cubicBezTo>
                  <a:cubicBezTo>
                    <a:pt x="1120" y="3567"/>
                    <a:pt x="1180" y="3554"/>
                    <a:pt x="1239" y="3525"/>
                  </a:cubicBezTo>
                  <a:lnTo>
                    <a:pt x="1965" y="3156"/>
                  </a:lnTo>
                  <a:lnTo>
                    <a:pt x="2703" y="3525"/>
                  </a:lnTo>
                  <a:cubicBezTo>
                    <a:pt x="2762" y="3554"/>
                    <a:pt x="2822" y="3567"/>
                    <a:pt x="2879" y="3567"/>
                  </a:cubicBezTo>
                  <a:cubicBezTo>
                    <a:pt x="3105" y="3567"/>
                    <a:pt x="3301" y="3366"/>
                    <a:pt x="3263" y="3120"/>
                  </a:cubicBezTo>
                  <a:lnTo>
                    <a:pt x="3132" y="2310"/>
                  </a:lnTo>
                  <a:lnTo>
                    <a:pt x="3715" y="1727"/>
                  </a:lnTo>
                  <a:cubicBezTo>
                    <a:pt x="3941" y="1501"/>
                    <a:pt x="3810" y="1120"/>
                    <a:pt x="3501" y="1072"/>
                  </a:cubicBezTo>
                  <a:lnTo>
                    <a:pt x="2691" y="941"/>
                  </a:lnTo>
                  <a:lnTo>
                    <a:pt x="2322" y="215"/>
                  </a:lnTo>
                  <a:cubicBezTo>
                    <a:pt x="2245" y="72"/>
                    <a:pt x="2105" y="0"/>
                    <a:pt x="1966"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
          <p:nvSpPr>
            <p:cNvPr id="2411" name="Google Shape;2411;p93"/>
            <p:cNvSpPr/>
            <p:nvPr/>
          </p:nvSpPr>
          <p:spPr>
            <a:xfrm>
              <a:off x="2601529" y="3710247"/>
              <a:ext cx="369841" cy="378302"/>
            </a:xfrm>
            <a:custGeom>
              <a:rect b="b" l="l" r="r" t="t"/>
              <a:pathLst>
                <a:path extrusionOk="0" h="13324" w="13026">
                  <a:moveTo>
                    <a:pt x="9287" y="786"/>
                  </a:moveTo>
                  <a:lnTo>
                    <a:pt x="9287" y="1512"/>
                  </a:lnTo>
                  <a:lnTo>
                    <a:pt x="3739" y="1512"/>
                  </a:lnTo>
                  <a:lnTo>
                    <a:pt x="3739" y="786"/>
                  </a:lnTo>
                  <a:close/>
                  <a:moveTo>
                    <a:pt x="1298" y="2572"/>
                  </a:moveTo>
                  <a:lnTo>
                    <a:pt x="1298" y="5084"/>
                  </a:lnTo>
                  <a:cubicBezTo>
                    <a:pt x="965" y="4584"/>
                    <a:pt x="786" y="4001"/>
                    <a:pt x="774" y="3394"/>
                  </a:cubicBezTo>
                  <a:lnTo>
                    <a:pt x="774" y="2572"/>
                  </a:lnTo>
                  <a:close/>
                  <a:moveTo>
                    <a:pt x="12252" y="2572"/>
                  </a:moveTo>
                  <a:lnTo>
                    <a:pt x="12252" y="3394"/>
                  </a:lnTo>
                  <a:cubicBezTo>
                    <a:pt x="12240" y="4001"/>
                    <a:pt x="12061" y="4584"/>
                    <a:pt x="11728" y="5084"/>
                  </a:cubicBezTo>
                  <a:lnTo>
                    <a:pt x="11728" y="2572"/>
                  </a:lnTo>
                  <a:close/>
                  <a:moveTo>
                    <a:pt x="9287" y="2286"/>
                  </a:moveTo>
                  <a:lnTo>
                    <a:pt x="9287" y="4977"/>
                  </a:lnTo>
                  <a:cubicBezTo>
                    <a:pt x="9287" y="5418"/>
                    <a:pt x="9180" y="5846"/>
                    <a:pt x="8989" y="6239"/>
                  </a:cubicBezTo>
                  <a:cubicBezTo>
                    <a:pt x="8977" y="6251"/>
                    <a:pt x="8966" y="6275"/>
                    <a:pt x="8954" y="6299"/>
                  </a:cubicBezTo>
                  <a:cubicBezTo>
                    <a:pt x="8466" y="7192"/>
                    <a:pt x="7537" y="7751"/>
                    <a:pt x="6513" y="7751"/>
                  </a:cubicBezTo>
                  <a:cubicBezTo>
                    <a:pt x="4989" y="7751"/>
                    <a:pt x="3739" y="6513"/>
                    <a:pt x="3739" y="4977"/>
                  </a:cubicBezTo>
                  <a:lnTo>
                    <a:pt x="3739" y="2286"/>
                  </a:lnTo>
                  <a:close/>
                  <a:moveTo>
                    <a:pt x="2965" y="1512"/>
                  </a:moveTo>
                  <a:lnTo>
                    <a:pt x="2965" y="4965"/>
                  </a:lnTo>
                  <a:cubicBezTo>
                    <a:pt x="2965" y="5501"/>
                    <a:pt x="3084" y="6037"/>
                    <a:pt x="3322" y="6525"/>
                  </a:cubicBezTo>
                  <a:lnTo>
                    <a:pt x="3322" y="8704"/>
                  </a:lnTo>
                  <a:lnTo>
                    <a:pt x="2965" y="8311"/>
                  </a:lnTo>
                  <a:cubicBezTo>
                    <a:pt x="2887" y="8227"/>
                    <a:pt x="2780" y="8186"/>
                    <a:pt x="2675" y="8186"/>
                  </a:cubicBezTo>
                  <a:cubicBezTo>
                    <a:pt x="2569" y="8186"/>
                    <a:pt x="2465" y="8227"/>
                    <a:pt x="2393" y="8311"/>
                  </a:cubicBezTo>
                  <a:lnTo>
                    <a:pt x="2072" y="8668"/>
                  </a:lnTo>
                  <a:lnTo>
                    <a:pt x="2072" y="2155"/>
                  </a:lnTo>
                  <a:lnTo>
                    <a:pt x="2072" y="1512"/>
                  </a:lnTo>
                  <a:close/>
                  <a:moveTo>
                    <a:pt x="10954" y="1500"/>
                  </a:moveTo>
                  <a:lnTo>
                    <a:pt x="10954" y="2155"/>
                  </a:lnTo>
                  <a:lnTo>
                    <a:pt x="10954" y="8668"/>
                  </a:lnTo>
                  <a:lnTo>
                    <a:pt x="10644" y="8323"/>
                  </a:lnTo>
                  <a:cubicBezTo>
                    <a:pt x="10561" y="8239"/>
                    <a:pt x="10466" y="8192"/>
                    <a:pt x="10347" y="8192"/>
                  </a:cubicBezTo>
                  <a:cubicBezTo>
                    <a:pt x="10336" y="8191"/>
                    <a:pt x="10325" y="8190"/>
                    <a:pt x="10314" y="8190"/>
                  </a:cubicBezTo>
                  <a:cubicBezTo>
                    <a:pt x="10218" y="8190"/>
                    <a:pt x="10125" y="8236"/>
                    <a:pt x="10061" y="8311"/>
                  </a:cubicBezTo>
                  <a:lnTo>
                    <a:pt x="9704" y="8704"/>
                  </a:lnTo>
                  <a:lnTo>
                    <a:pt x="9704" y="6525"/>
                  </a:lnTo>
                  <a:cubicBezTo>
                    <a:pt x="9942" y="6037"/>
                    <a:pt x="10061" y="5501"/>
                    <a:pt x="10061" y="4965"/>
                  </a:cubicBezTo>
                  <a:lnTo>
                    <a:pt x="10061" y="1500"/>
                  </a:lnTo>
                  <a:close/>
                  <a:moveTo>
                    <a:pt x="6989" y="8466"/>
                  </a:moveTo>
                  <a:lnTo>
                    <a:pt x="6989" y="9478"/>
                  </a:lnTo>
                  <a:lnTo>
                    <a:pt x="6001" y="9478"/>
                  </a:lnTo>
                  <a:lnTo>
                    <a:pt x="6001" y="8466"/>
                  </a:lnTo>
                  <a:cubicBezTo>
                    <a:pt x="6168" y="8489"/>
                    <a:pt x="6334" y="8501"/>
                    <a:pt x="6499" y="8501"/>
                  </a:cubicBezTo>
                  <a:cubicBezTo>
                    <a:pt x="6665" y="8501"/>
                    <a:pt x="6828" y="8489"/>
                    <a:pt x="6989" y="8466"/>
                  </a:cubicBezTo>
                  <a:close/>
                  <a:moveTo>
                    <a:pt x="7537" y="10263"/>
                  </a:moveTo>
                  <a:lnTo>
                    <a:pt x="7537" y="10966"/>
                  </a:lnTo>
                  <a:lnTo>
                    <a:pt x="5453" y="10966"/>
                  </a:lnTo>
                  <a:lnTo>
                    <a:pt x="5453" y="10263"/>
                  </a:lnTo>
                  <a:close/>
                  <a:moveTo>
                    <a:pt x="8394" y="11740"/>
                  </a:moveTo>
                  <a:cubicBezTo>
                    <a:pt x="8561" y="11752"/>
                    <a:pt x="8692" y="11883"/>
                    <a:pt x="8692" y="12037"/>
                  </a:cubicBezTo>
                  <a:lnTo>
                    <a:pt x="8680" y="12037"/>
                  </a:lnTo>
                  <a:lnTo>
                    <a:pt x="8680" y="12537"/>
                  </a:lnTo>
                  <a:lnTo>
                    <a:pt x="4310" y="12537"/>
                  </a:lnTo>
                  <a:lnTo>
                    <a:pt x="4310" y="12037"/>
                  </a:lnTo>
                  <a:cubicBezTo>
                    <a:pt x="4310" y="11871"/>
                    <a:pt x="4441" y="11740"/>
                    <a:pt x="4608" y="11740"/>
                  </a:cubicBezTo>
                  <a:close/>
                  <a:moveTo>
                    <a:pt x="3346" y="0"/>
                  </a:moveTo>
                  <a:cubicBezTo>
                    <a:pt x="3132" y="0"/>
                    <a:pt x="2965" y="167"/>
                    <a:pt x="2965" y="381"/>
                  </a:cubicBezTo>
                  <a:lnTo>
                    <a:pt x="2965" y="727"/>
                  </a:lnTo>
                  <a:lnTo>
                    <a:pt x="1691" y="727"/>
                  </a:lnTo>
                  <a:cubicBezTo>
                    <a:pt x="1465" y="727"/>
                    <a:pt x="1298" y="893"/>
                    <a:pt x="1298" y="1119"/>
                  </a:cubicBezTo>
                  <a:lnTo>
                    <a:pt x="1298" y="1762"/>
                  </a:lnTo>
                  <a:lnTo>
                    <a:pt x="381" y="1762"/>
                  </a:lnTo>
                  <a:cubicBezTo>
                    <a:pt x="167" y="1762"/>
                    <a:pt x="0" y="1941"/>
                    <a:pt x="0" y="2155"/>
                  </a:cubicBezTo>
                  <a:lnTo>
                    <a:pt x="0" y="3370"/>
                  </a:lnTo>
                  <a:cubicBezTo>
                    <a:pt x="12" y="4465"/>
                    <a:pt x="476" y="5513"/>
                    <a:pt x="1298" y="6251"/>
                  </a:cubicBezTo>
                  <a:lnTo>
                    <a:pt x="1298" y="9716"/>
                  </a:lnTo>
                  <a:cubicBezTo>
                    <a:pt x="1290" y="9953"/>
                    <a:pt x="1486" y="10111"/>
                    <a:pt x="1689" y="10111"/>
                  </a:cubicBezTo>
                  <a:cubicBezTo>
                    <a:pt x="1792" y="10111"/>
                    <a:pt x="1896" y="10070"/>
                    <a:pt x="1977" y="9978"/>
                  </a:cubicBezTo>
                  <a:lnTo>
                    <a:pt x="2691" y="9168"/>
                  </a:lnTo>
                  <a:lnTo>
                    <a:pt x="3429" y="9978"/>
                  </a:lnTo>
                  <a:cubicBezTo>
                    <a:pt x="3508" y="10063"/>
                    <a:pt x="3612" y="10106"/>
                    <a:pt x="3716" y="10106"/>
                  </a:cubicBezTo>
                  <a:cubicBezTo>
                    <a:pt x="3786" y="10106"/>
                    <a:pt x="3855" y="10087"/>
                    <a:pt x="3917" y="10049"/>
                  </a:cubicBezTo>
                  <a:cubicBezTo>
                    <a:pt x="4036" y="9978"/>
                    <a:pt x="4108" y="9847"/>
                    <a:pt x="4108" y="9704"/>
                  </a:cubicBezTo>
                  <a:lnTo>
                    <a:pt x="4108" y="7585"/>
                  </a:lnTo>
                  <a:cubicBezTo>
                    <a:pt x="4429" y="7882"/>
                    <a:pt x="4810" y="8120"/>
                    <a:pt x="5227" y="8275"/>
                  </a:cubicBezTo>
                  <a:lnTo>
                    <a:pt x="5227" y="9490"/>
                  </a:lnTo>
                  <a:lnTo>
                    <a:pt x="5072" y="9490"/>
                  </a:lnTo>
                  <a:cubicBezTo>
                    <a:pt x="4858" y="9490"/>
                    <a:pt x="4679" y="9668"/>
                    <a:pt x="4679" y="9882"/>
                  </a:cubicBezTo>
                  <a:lnTo>
                    <a:pt x="4679" y="10978"/>
                  </a:lnTo>
                  <a:lnTo>
                    <a:pt x="4608" y="10978"/>
                  </a:lnTo>
                  <a:cubicBezTo>
                    <a:pt x="4013" y="10978"/>
                    <a:pt x="3536" y="11454"/>
                    <a:pt x="3536" y="12049"/>
                  </a:cubicBezTo>
                  <a:lnTo>
                    <a:pt x="3536" y="12930"/>
                  </a:lnTo>
                  <a:cubicBezTo>
                    <a:pt x="3536" y="13145"/>
                    <a:pt x="3703" y="13323"/>
                    <a:pt x="3917" y="13323"/>
                  </a:cubicBezTo>
                  <a:lnTo>
                    <a:pt x="9073" y="13323"/>
                  </a:lnTo>
                  <a:cubicBezTo>
                    <a:pt x="9287" y="13323"/>
                    <a:pt x="9466" y="13145"/>
                    <a:pt x="9466" y="12930"/>
                  </a:cubicBezTo>
                  <a:lnTo>
                    <a:pt x="9466" y="12049"/>
                  </a:lnTo>
                  <a:cubicBezTo>
                    <a:pt x="9466" y="11454"/>
                    <a:pt x="8989" y="10978"/>
                    <a:pt x="8394" y="10978"/>
                  </a:cubicBezTo>
                  <a:lnTo>
                    <a:pt x="8323" y="10978"/>
                  </a:lnTo>
                  <a:lnTo>
                    <a:pt x="8323" y="9882"/>
                  </a:lnTo>
                  <a:cubicBezTo>
                    <a:pt x="8323" y="9668"/>
                    <a:pt x="8144" y="9490"/>
                    <a:pt x="7930" y="9490"/>
                  </a:cubicBezTo>
                  <a:lnTo>
                    <a:pt x="7787" y="9490"/>
                  </a:lnTo>
                  <a:lnTo>
                    <a:pt x="7787" y="8275"/>
                  </a:lnTo>
                  <a:cubicBezTo>
                    <a:pt x="8192" y="8120"/>
                    <a:pt x="8573" y="7882"/>
                    <a:pt x="8894" y="7573"/>
                  </a:cubicBezTo>
                  <a:lnTo>
                    <a:pt x="8894" y="9716"/>
                  </a:lnTo>
                  <a:cubicBezTo>
                    <a:pt x="8894" y="9835"/>
                    <a:pt x="8954" y="9954"/>
                    <a:pt x="9061" y="10037"/>
                  </a:cubicBezTo>
                  <a:cubicBezTo>
                    <a:pt x="9133" y="10089"/>
                    <a:pt x="9216" y="10113"/>
                    <a:pt x="9298" y="10113"/>
                  </a:cubicBezTo>
                  <a:cubicBezTo>
                    <a:pt x="9405" y="10113"/>
                    <a:pt x="9510" y="10071"/>
                    <a:pt x="9585" y="9990"/>
                  </a:cubicBezTo>
                  <a:lnTo>
                    <a:pt x="10323" y="9168"/>
                  </a:lnTo>
                  <a:lnTo>
                    <a:pt x="11037" y="9978"/>
                  </a:lnTo>
                  <a:cubicBezTo>
                    <a:pt x="11121" y="10061"/>
                    <a:pt x="11228" y="10109"/>
                    <a:pt x="11335" y="10109"/>
                  </a:cubicBezTo>
                  <a:cubicBezTo>
                    <a:pt x="11430" y="10109"/>
                    <a:pt x="11514" y="10085"/>
                    <a:pt x="11585" y="10025"/>
                  </a:cubicBezTo>
                  <a:cubicBezTo>
                    <a:pt x="11680" y="9954"/>
                    <a:pt x="11728" y="9835"/>
                    <a:pt x="11728" y="9716"/>
                  </a:cubicBezTo>
                  <a:lnTo>
                    <a:pt x="11728" y="6251"/>
                  </a:lnTo>
                  <a:cubicBezTo>
                    <a:pt x="12549" y="5513"/>
                    <a:pt x="13014" y="4465"/>
                    <a:pt x="13026" y="3370"/>
                  </a:cubicBezTo>
                  <a:lnTo>
                    <a:pt x="13026" y="2155"/>
                  </a:lnTo>
                  <a:cubicBezTo>
                    <a:pt x="13026" y="1941"/>
                    <a:pt x="12859" y="1762"/>
                    <a:pt x="12633" y="1762"/>
                  </a:cubicBezTo>
                  <a:lnTo>
                    <a:pt x="11728" y="1762"/>
                  </a:lnTo>
                  <a:lnTo>
                    <a:pt x="11728" y="1119"/>
                  </a:lnTo>
                  <a:cubicBezTo>
                    <a:pt x="11728" y="893"/>
                    <a:pt x="11561" y="727"/>
                    <a:pt x="11335" y="727"/>
                  </a:cubicBezTo>
                  <a:lnTo>
                    <a:pt x="10061" y="727"/>
                  </a:lnTo>
                  <a:lnTo>
                    <a:pt x="10061" y="381"/>
                  </a:lnTo>
                  <a:cubicBezTo>
                    <a:pt x="10061" y="167"/>
                    <a:pt x="9894" y="0"/>
                    <a:pt x="9668"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grpSp>
      <p:sp>
        <p:nvSpPr>
          <p:cNvPr id="2412" name="Google Shape;2412;p93"/>
          <p:cNvSpPr/>
          <p:nvPr/>
        </p:nvSpPr>
        <p:spPr>
          <a:xfrm>
            <a:off x="15220783" y="7419812"/>
            <a:ext cx="772106" cy="756603"/>
          </a:xfrm>
          <a:custGeom>
            <a:rect b="b" l="l" r="r" t="t"/>
            <a:pathLst>
              <a:path extrusionOk="0" h="13324" w="13597">
                <a:moveTo>
                  <a:pt x="1907" y="792"/>
                </a:moveTo>
                <a:cubicBezTo>
                  <a:pt x="2051" y="792"/>
                  <a:pt x="2197" y="846"/>
                  <a:pt x="2310" y="953"/>
                </a:cubicBezTo>
                <a:lnTo>
                  <a:pt x="2548" y="1203"/>
                </a:lnTo>
                <a:lnTo>
                  <a:pt x="941" y="1965"/>
                </a:lnTo>
                <a:cubicBezTo>
                  <a:pt x="869" y="1762"/>
                  <a:pt x="929" y="1536"/>
                  <a:pt x="1072" y="1393"/>
                </a:cubicBezTo>
                <a:lnTo>
                  <a:pt x="1084" y="1393"/>
                </a:lnTo>
                <a:lnTo>
                  <a:pt x="1512" y="953"/>
                </a:lnTo>
                <a:cubicBezTo>
                  <a:pt x="1619" y="846"/>
                  <a:pt x="1762" y="792"/>
                  <a:pt x="1907" y="792"/>
                </a:cubicBezTo>
                <a:close/>
                <a:moveTo>
                  <a:pt x="11629" y="797"/>
                </a:moveTo>
                <a:cubicBezTo>
                  <a:pt x="11642" y="797"/>
                  <a:pt x="11655" y="797"/>
                  <a:pt x="11668" y="798"/>
                </a:cubicBezTo>
                <a:cubicBezTo>
                  <a:pt x="11811" y="798"/>
                  <a:pt x="11954" y="858"/>
                  <a:pt x="12061" y="953"/>
                </a:cubicBezTo>
                <a:lnTo>
                  <a:pt x="12502" y="1393"/>
                </a:lnTo>
                <a:cubicBezTo>
                  <a:pt x="12716" y="1608"/>
                  <a:pt x="12716" y="1965"/>
                  <a:pt x="12502" y="2191"/>
                </a:cubicBezTo>
                <a:lnTo>
                  <a:pt x="12478" y="2203"/>
                </a:lnTo>
                <a:lnTo>
                  <a:pt x="11251" y="977"/>
                </a:lnTo>
                <a:lnTo>
                  <a:pt x="11275" y="953"/>
                </a:lnTo>
                <a:cubicBezTo>
                  <a:pt x="11362" y="855"/>
                  <a:pt x="11490" y="797"/>
                  <a:pt x="11629" y="797"/>
                </a:cubicBezTo>
                <a:close/>
                <a:moveTo>
                  <a:pt x="10704" y="1524"/>
                </a:moveTo>
                <a:lnTo>
                  <a:pt x="11930" y="2751"/>
                </a:lnTo>
                <a:lnTo>
                  <a:pt x="11871" y="2810"/>
                </a:lnTo>
                <a:cubicBezTo>
                  <a:pt x="11704" y="2977"/>
                  <a:pt x="11484" y="3060"/>
                  <a:pt x="11262" y="3060"/>
                </a:cubicBezTo>
                <a:cubicBezTo>
                  <a:pt x="11040" y="3060"/>
                  <a:pt x="10817" y="2977"/>
                  <a:pt x="10644" y="2810"/>
                </a:cubicBezTo>
                <a:cubicBezTo>
                  <a:pt x="10311" y="2465"/>
                  <a:pt x="10311" y="1917"/>
                  <a:pt x="10644" y="1584"/>
                </a:cubicBezTo>
                <a:lnTo>
                  <a:pt x="10704" y="1524"/>
                </a:lnTo>
                <a:close/>
                <a:moveTo>
                  <a:pt x="3096" y="1810"/>
                </a:moveTo>
                <a:cubicBezTo>
                  <a:pt x="3438" y="2460"/>
                  <a:pt x="2899" y="3085"/>
                  <a:pt x="2311" y="3085"/>
                </a:cubicBezTo>
                <a:cubicBezTo>
                  <a:pt x="2102" y="3085"/>
                  <a:pt x="1887" y="3006"/>
                  <a:pt x="1703" y="2822"/>
                </a:cubicBezTo>
                <a:lnTo>
                  <a:pt x="1465" y="2584"/>
                </a:lnTo>
                <a:lnTo>
                  <a:pt x="3096" y="1810"/>
                </a:lnTo>
                <a:close/>
                <a:moveTo>
                  <a:pt x="4633" y="2560"/>
                </a:moveTo>
                <a:cubicBezTo>
                  <a:pt x="4846" y="2560"/>
                  <a:pt x="5060" y="2644"/>
                  <a:pt x="5227" y="2810"/>
                </a:cubicBezTo>
                <a:lnTo>
                  <a:pt x="6239" y="3822"/>
                </a:lnTo>
                <a:lnTo>
                  <a:pt x="5977" y="4084"/>
                </a:lnTo>
                <a:cubicBezTo>
                  <a:pt x="5965" y="4072"/>
                  <a:pt x="5953" y="4060"/>
                  <a:pt x="5929" y="4037"/>
                </a:cubicBezTo>
                <a:cubicBezTo>
                  <a:pt x="5697" y="3804"/>
                  <a:pt x="5394" y="3688"/>
                  <a:pt x="5089" y="3688"/>
                </a:cubicBezTo>
                <a:cubicBezTo>
                  <a:pt x="4783" y="3688"/>
                  <a:pt x="4477" y="3804"/>
                  <a:pt x="4239" y="4037"/>
                </a:cubicBezTo>
                <a:cubicBezTo>
                  <a:pt x="3774" y="4513"/>
                  <a:pt x="3774" y="5263"/>
                  <a:pt x="4251" y="5739"/>
                </a:cubicBezTo>
                <a:cubicBezTo>
                  <a:pt x="4263" y="5751"/>
                  <a:pt x="4274" y="5763"/>
                  <a:pt x="4286" y="5775"/>
                </a:cubicBezTo>
                <a:lnTo>
                  <a:pt x="3941" y="6120"/>
                </a:lnTo>
                <a:lnTo>
                  <a:pt x="2929" y="5096"/>
                </a:lnTo>
                <a:cubicBezTo>
                  <a:pt x="2608" y="4775"/>
                  <a:pt x="2608" y="4251"/>
                  <a:pt x="2929" y="3917"/>
                </a:cubicBezTo>
                <a:lnTo>
                  <a:pt x="4048" y="2810"/>
                </a:lnTo>
                <a:cubicBezTo>
                  <a:pt x="4209" y="2644"/>
                  <a:pt x="4420" y="2560"/>
                  <a:pt x="4633" y="2560"/>
                </a:cubicBezTo>
                <a:close/>
                <a:moveTo>
                  <a:pt x="8942" y="2560"/>
                </a:moveTo>
                <a:cubicBezTo>
                  <a:pt x="9153" y="2560"/>
                  <a:pt x="9364" y="2644"/>
                  <a:pt x="9525" y="2810"/>
                </a:cubicBezTo>
                <a:lnTo>
                  <a:pt x="10656" y="3929"/>
                </a:lnTo>
                <a:cubicBezTo>
                  <a:pt x="10978" y="4251"/>
                  <a:pt x="10978" y="4787"/>
                  <a:pt x="10656" y="5108"/>
                </a:cubicBezTo>
                <a:lnTo>
                  <a:pt x="9632" y="6120"/>
                </a:lnTo>
                <a:lnTo>
                  <a:pt x="9335" y="5822"/>
                </a:lnTo>
                <a:cubicBezTo>
                  <a:pt x="9549" y="5608"/>
                  <a:pt x="9668" y="5299"/>
                  <a:pt x="9668" y="4989"/>
                </a:cubicBezTo>
                <a:cubicBezTo>
                  <a:pt x="9668" y="4265"/>
                  <a:pt x="9079" y="3786"/>
                  <a:pt x="8460" y="3786"/>
                </a:cubicBezTo>
                <a:cubicBezTo>
                  <a:pt x="8172" y="3786"/>
                  <a:pt x="7877" y="3890"/>
                  <a:pt x="7632" y="4120"/>
                </a:cubicBezTo>
                <a:lnTo>
                  <a:pt x="7334" y="3822"/>
                </a:lnTo>
                <a:lnTo>
                  <a:pt x="8358" y="2810"/>
                </a:lnTo>
                <a:cubicBezTo>
                  <a:pt x="8519" y="2644"/>
                  <a:pt x="8730" y="2560"/>
                  <a:pt x="8942" y="2560"/>
                </a:cubicBezTo>
                <a:close/>
                <a:moveTo>
                  <a:pt x="6787" y="4370"/>
                </a:moveTo>
                <a:lnTo>
                  <a:pt x="7430" y="5001"/>
                </a:lnTo>
                <a:cubicBezTo>
                  <a:pt x="7508" y="5084"/>
                  <a:pt x="7608" y="5122"/>
                  <a:pt x="7706" y="5122"/>
                </a:cubicBezTo>
                <a:cubicBezTo>
                  <a:pt x="7862" y="5122"/>
                  <a:pt x="8014" y="5026"/>
                  <a:pt x="8073" y="4858"/>
                </a:cubicBezTo>
                <a:cubicBezTo>
                  <a:pt x="8084" y="4810"/>
                  <a:pt x="8108" y="4763"/>
                  <a:pt x="8144" y="4727"/>
                </a:cubicBezTo>
                <a:cubicBezTo>
                  <a:pt x="8226" y="4620"/>
                  <a:pt x="8349" y="4566"/>
                  <a:pt x="8472" y="4566"/>
                </a:cubicBezTo>
                <a:cubicBezTo>
                  <a:pt x="8581" y="4566"/>
                  <a:pt x="8691" y="4608"/>
                  <a:pt x="8775" y="4691"/>
                </a:cubicBezTo>
                <a:cubicBezTo>
                  <a:pt x="8846" y="4775"/>
                  <a:pt x="8894" y="4882"/>
                  <a:pt x="8894" y="4989"/>
                </a:cubicBezTo>
                <a:cubicBezTo>
                  <a:pt x="8906" y="5168"/>
                  <a:pt x="8787" y="5334"/>
                  <a:pt x="8608" y="5382"/>
                </a:cubicBezTo>
                <a:cubicBezTo>
                  <a:pt x="8334" y="5477"/>
                  <a:pt x="8251" y="5834"/>
                  <a:pt x="8454" y="6037"/>
                </a:cubicBezTo>
                <a:lnTo>
                  <a:pt x="9096" y="6668"/>
                </a:lnTo>
                <a:lnTo>
                  <a:pt x="8477" y="7287"/>
                </a:lnTo>
                <a:cubicBezTo>
                  <a:pt x="8370" y="7394"/>
                  <a:pt x="8334" y="7537"/>
                  <a:pt x="8370" y="7668"/>
                </a:cubicBezTo>
                <a:lnTo>
                  <a:pt x="8370" y="7680"/>
                </a:lnTo>
                <a:cubicBezTo>
                  <a:pt x="8406" y="7811"/>
                  <a:pt x="8513" y="7918"/>
                  <a:pt x="8656" y="7954"/>
                </a:cubicBezTo>
                <a:cubicBezTo>
                  <a:pt x="8977" y="8025"/>
                  <a:pt x="9096" y="8430"/>
                  <a:pt x="8858" y="8668"/>
                </a:cubicBezTo>
                <a:cubicBezTo>
                  <a:pt x="8774" y="8748"/>
                  <a:pt x="8669" y="8785"/>
                  <a:pt x="8565" y="8785"/>
                </a:cubicBezTo>
                <a:cubicBezTo>
                  <a:pt x="8376" y="8785"/>
                  <a:pt x="8190" y="8662"/>
                  <a:pt x="8144" y="8454"/>
                </a:cubicBezTo>
                <a:cubicBezTo>
                  <a:pt x="8108" y="8287"/>
                  <a:pt x="7953" y="8156"/>
                  <a:pt x="7775" y="8156"/>
                </a:cubicBezTo>
                <a:cubicBezTo>
                  <a:pt x="7668" y="8156"/>
                  <a:pt x="7561" y="8204"/>
                  <a:pt x="7489" y="8275"/>
                </a:cubicBezTo>
                <a:lnTo>
                  <a:pt x="6799" y="8966"/>
                </a:lnTo>
                <a:lnTo>
                  <a:pt x="6072" y="8251"/>
                </a:lnTo>
                <a:cubicBezTo>
                  <a:pt x="5993" y="8172"/>
                  <a:pt x="5895" y="8136"/>
                  <a:pt x="5799" y="8136"/>
                </a:cubicBezTo>
                <a:cubicBezTo>
                  <a:pt x="5607" y="8136"/>
                  <a:pt x="5421" y="8279"/>
                  <a:pt x="5406" y="8501"/>
                </a:cubicBezTo>
                <a:cubicBezTo>
                  <a:pt x="5406" y="8609"/>
                  <a:pt x="5358" y="8704"/>
                  <a:pt x="5286" y="8775"/>
                </a:cubicBezTo>
                <a:cubicBezTo>
                  <a:pt x="5194" y="8862"/>
                  <a:pt x="5093" y="8899"/>
                  <a:pt x="4996" y="8899"/>
                </a:cubicBezTo>
                <a:cubicBezTo>
                  <a:pt x="4670" y="8899"/>
                  <a:pt x="4394" y="8480"/>
                  <a:pt x="4679" y="8168"/>
                </a:cubicBezTo>
                <a:cubicBezTo>
                  <a:pt x="4751" y="8097"/>
                  <a:pt x="4858" y="8061"/>
                  <a:pt x="4953" y="8049"/>
                </a:cubicBezTo>
                <a:cubicBezTo>
                  <a:pt x="5144" y="8037"/>
                  <a:pt x="5298" y="7894"/>
                  <a:pt x="5322" y="7704"/>
                </a:cubicBezTo>
                <a:cubicBezTo>
                  <a:pt x="5334" y="7585"/>
                  <a:pt x="5298" y="7466"/>
                  <a:pt x="5203" y="7382"/>
                </a:cubicBezTo>
                <a:lnTo>
                  <a:pt x="4489" y="6668"/>
                </a:lnTo>
                <a:lnTo>
                  <a:pt x="5203" y="5953"/>
                </a:lnTo>
                <a:cubicBezTo>
                  <a:pt x="5417" y="5727"/>
                  <a:pt x="5310" y="5358"/>
                  <a:pt x="5013" y="5299"/>
                </a:cubicBezTo>
                <a:cubicBezTo>
                  <a:pt x="4679" y="5227"/>
                  <a:pt x="4548" y="4822"/>
                  <a:pt x="4786" y="4584"/>
                </a:cubicBezTo>
                <a:cubicBezTo>
                  <a:pt x="4858" y="4501"/>
                  <a:pt x="4965" y="4453"/>
                  <a:pt x="5084" y="4453"/>
                </a:cubicBezTo>
                <a:cubicBezTo>
                  <a:pt x="5286" y="4465"/>
                  <a:pt x="5453" y="4608"/>
                  <a:pt x="5501" y="4810"/>
                </a:cubicBezTo>
                <a:cubicBezTo>
                  <a:pt x="5539" y="5001"/>
                  <a:pt x="5709" y="5114"/>
                  <a:pt x="5882" y="5114"/>
                </a:cubicBezTo>
                <a:cubicBezTo>
                  <a:pt x="5980" y="5114"/>
                  <a:pt x="6079" y="5078"/>
                  <a:pt x="6156" y="5001"/>
                </a:cubicBezTo>
                <a:lnTo>
                  <a:pt x="6787" y="4370"/>
                </a:lnTo>
                <a:close/>
                <a:moveTo>
                  <a:pt x="9644" y="7227"/>
                </a:moveTo>
                <a:lnTo>
                  <a:pt x="10668" y="8251"/>
                </a:lnTo>
                <a:cubicBezTo>
                  <a:pt x="10990" y="8573"/>
                  <a:pt x="10990" y="9097"/>
                  <a:pt x="10668" y="9430"/>
                </a:cubicBezTo>
                <a:lnTo>
                  <a:pt x="9549" y="10549"/>
                </a:lnTo>
                <a:cubicBezTo>
                  <a:pt x="9395" y="10703"/>
                  <a:pt x="9184" y="10786"/>
                  <a:pt x="8960" y="10787"/>
                </a:cubicBezTo>
                <a:lnTo>
                  <a:pt x="8960" y="10787"/>
                </a:lnTo>
                <a:cubicBezTo>
                  <a:pt x="8736" y="10786"/>
                  <a:pt x="8524" y="10703"/>
                  <a:pt x="8370" y="10549"/>
                </a:cubicBezTo>
                <a:lnTo>
                  <a:pt x="7358" y="9525"/>
                </a:lnTo>
                <a:lnTo>
                  <a:pt x="7692" y="9180"/>
                </a:lnTo>
                <a:cubicBezTo>
                  <a:pt x="7928" y="9423"/>
                  <a:pt x="8242" y="9545"/>
                  <a:pt x="8554" y="9545"/>
                </a:cubicBezTo>
                <a:cubicBezTo>
                  <a:pt x="8855" y="9545"/>
                  <a:pt x="9154" y="9432"/>
                  <a:pt x="9382" y="9204"/>
                </a:cubicBezTo>
                <a:cubicBezTo>
                  <a:pt x="9858" y="8740"/>
                  <a:pt x="9870" y="7989"/>
                  <a:pt x="9406" y="7513"/>
                </a:cubicBezTo>
                <a:lnTo>
                  <a:pt x="9382" y="7489"/>
                </a:lnTo>
                <a:lnTo>
                  <a:pt x="9644" y="7227"/>
                </a:lnTo>
                <a:close/>
                <a:moveTo>
                  <a:pt x="3965" y="7227"/>
                </a:moveTo>
                <a:lnTo>
                  <a:pt x="4263" y="7525"/>
                </a:lnTo>
                <a:cubicBezTo>
                  <a:pt x="3381" y="8239"/>
                  <a:pt x="3870" y="9668"/>
                  <a:pt x="5013" y="9680"/>
                </a:cubicBezTo>
                <a:cubicBezTo>
                  <a:pt x="5334" y="9680"/>
                  <a:pt x="5632" y="9561"/>
                  <a:pt x="5858" y="9335"/>
                </a:cubicBezTo>
                <a:cubicBezTo>
                  <a:pt x="5894" y="9299"/>
                  <a:pt x="5929" y="9263"/>
                  <a:pt x="5953" y="9228"/>
                </a:cubicBezTo>
                <a:lnTo>
                  <a:pt x="6251" y="9525"/>
                </a:lnTo>
                <a:lnTo>
                  <a:pt x="5251" y="10549"/>
                </a:lnTo>
                <a:cubicBezTo>
                  <a:pt x="5084" y="10710"/>
                  <a:pt x="4870" y="10790"/>
                  <a:pt x="4657" y="10790"/>
                </a:cubicBezTo>
                <a:cubicBezTo>
                  <a:pt x="4444" y="10790"/>
                  <a:pt x="4233" y="10710"/>
                  <a:pt x="4072" y="10549"/>
                </a:cubicBezTo>
                <a:lnTo>
                  <a:pt x="2941" y="9418"/>
                </a:lnTo>
                <a:cubicBezTo>
                  <a:pt x="2619" y="9097"/>
                  <a:pt x="2619" y="8561"/>
                  <a:pt x="2941" y="8239"/>
                </a:cubicBezTo>
                <a:lnTo>
                  <a:pt x="3965" y="7227"/>
                </a:lnTo>
                <a:close/>
                <a:moveTo>
                  <a:pt x="11265" y="10266"/>
                </a:moveTo>
                <a:cubicBezTo>
                  <a:pt x="11487" y="10266"/>
                  <a:pt x="11710" y="10353"/>
                  <a:pt x="11883" y="10525"/>
                </a:cubicBezTo>
                <a:lnTo>
                  <a:pt x="12085" y="10716"/>
                </a:lnTo>
                <a:cubicBezTo>
                  <a:pt x="11525" y="10930"/>
                  <a:pt x="11025" y="11276"/>
                  <a:pt x="10632" y="11728"/>
                </a:cubicBezTo>
                <a:cubicBezTo>
                  <a:pt x="10311" y="11383"/>
                  <a:pt x="10323" y="10847"/>
                  <a:pt x="10656" y="10525"/>
                </a:cubicBezTo>
                <a:cubicBezTo>
                  <a:pt x="10823" y="10353"/>
                  <a:pt x="11043" y="10266"/>
                  <a:pt x="11265" y="10266"/>
                </a:cubicBezTo>
                <a:close/>
                <a:moveTo>
                  <a:pt x="2334" y="10275"/>
                </a:moveTo>
                <a:cubicBezTo>
                  <a:pt x="3108" y="10275"/>
                  <a:pt x="3501" y="11216"/>
                  <a:pt x="2953" y="11764"/>
                </a:cubicBezTo>
                <a:lnTo>
                  <a:pt x="2858" y="11859"/>
                </a:lnTo>
                <a:lnTo>
                  <a:pt x="1631" y="10633"/>
                </a:lnTo>
                <a:lnTo>
                  <a:pt x="1726" y="10537"/>
                </a:lnTo>
                <a:cubicBezTo>
                  <a:pt x="1881" y="10371"/>
                  <a:pt x="2107" y="10287"/>
                  <a:pt x="2334" y="10287"/>
                </a:cubicBezTo>
                <a:lnTo>
                  <a:pt x="2334" y="10275"/>
                </a:lnTo>
                <a:close/>
                <a:moveTo>
                  <a:pt x="1084" y="11180"/>
                </a:moveTo>
                <a:lnTo>
                  <a:pt x="2298" y="12407"/>
                </a:lnTo>
                <a:cubicBezTo>
                  <a:pt x="2188" y="12499"/>
                  <a:pt x="2050" y="12547"/>
                  <a:pt x="1914" y="12547"/>
                </a:cubicBezTo>
                <a:cubicBezTo>
                  <a:pt x="1770" y="12547"/>
                  <a:pt x="1628" y="12493"/>
                  <a:pt x="1524" y="12383"/>
                </a:cubicBezTo>
                <a:lnTo>
                  <a:pt x="1524" y="12395"/>
                </a:lnTo>
                <a:lnTo>
                  <a:pt x="1095" y="11954"/>
                </a:lnTo>
                <a:cubicBezTo>
                  <a:pt x="881" y="11740"/>
                  <a:pt x="869" y="11395"/>
                  <a:pt x="1084" y="11180"/>
                </a:cubicBezTo>
                <a:close/>
                <a:moveTo>
                  <a:pt x="12645" y="11347"/>
                </a:moveTo>
                <a:cubicBezTo>
                  <a:pt x="12728" y="11561"/>
                  <a:pt x="12680" y="11799"/>
                  <a:pt x="12525" y="11954"/>
                </a:cubicBezTo>
                <a:lnTo>
                  <a:pt x="12085" y="12395"/>
                </a:lnTo>
                <a:cubicBezTo>
                  <a:pt x="11978" y="12502"/>
                  <a:pt x="11835" y="12555"/>
                  <a:pt x="11692" y="12555"/>
                </a:cubicBezTo>
                <a:cubicBezTo>
                  <a:pt x="11549" y="12555"/>
                  <a:pt x="11406" y="12502"/>
                  <a:pt x="11299" y="12395"/>
                </a:cubicBezTo>
                <a:lnTo>
                  <a:pt x="11204" y="12299"/>
                </a:lnTo>
                <a:cubicBezTo>
                  <a:pt x="11382" y="12061"/>
                  <a:pt x="11799" y="11657"/>
                  <a:pt x="12645" y="11347"/>
                </a:cubicBezTo>
                <a:close/>
                <a:moveTo>
                  <a:pt x="1907" y="0"/>
                </a:moveTo>
                <a:cubicBezTo>
                  <a:pt x="1563" y="0"/>
                  <a:pt x="1220" y="131"/>
                  <a:pt x="964" y="393"/>
                </a:cubicBezTo>
                <a:lnTo>
                  <a:pt x="524" y="822"/>
                </a:lnTo>
                <a:cubicBezTo>
                  <a:pt x="0" y="1346"/>
                  <a:pt x="0" y="2179"/>
                  <a:pt x="512" y="2703"/>
                </a:cubicBezTo>
                <a:lnTo>
                  <a:pt x="1155" y="3346"/>
                </a:lnTo>
                <a:cubicBezTo>
                  <a:pt x="1393" y="3596"/>
                  <a:pt x="1715" y="3763"/>
                  <a:pt x="2060" y="3810"/>
                </a:cubicBezTo>
                <a:cubicBezTo>
                  <a:pt x="1774" y="4429"/>
                  <a:pt x="1893" y="5156"/>
                  <a:pt x="2381" y="5632"/>
                </a:cubicBezTo>
                <a:lnTo>
                  <a:pt x="3393" y="6656"/>
                </a:lnTo>
                <a:lnTo>
                  <a:pt x="2369" y="7668"/>
                </a:lnTo>
                <a:cubicBezTo>
                  <a:pt x="1893" y="8156"/>
                  <a:pt x="1774" y="8894"/>
                  <a:pt x="2060" y="9502"/>
                </a:cubicBezTo>
                <a:cubicBezTo>
                  <a:pt x="1726" y="9561"/>
                  <a:pt x="1417" y="9728"/>
                  <a:pt x="1167" y="9966"/>
                </a:cubicBezTo>
                <a:cubicBezTo>
                  <a:pt x="1000" y="10144"/>
                  <a:pt x="726" y="10418"/>
                  <a:pt x="548" y="10597"/>
                </a:cubicBezTo>
                <a:cubicBezTo>
                  <a:pt x="12" y="11121"/>
                  <a:pt x="12" y="11966"/>
                  <a:pt x="548" y="12490"/>
                </a:cubicBezTo>
                <a:lnTo>
                  <a:pt x="976" y="12930"/>
                </a:lnTo>
                <a:cubicBezTo>
                  <a:pt x="1238" y="13192"/>
                  <a:pt x="1581" y="13323"/>
                  <a:pt x="1923" y="13323"/>
                </a:cubicBezTo>
                <a:cubicBezTo>
                  <a:pt x="2265" y="13323"/>
                  <a:pt x="2608" y="13192"/>
                  <a:pt x="2869" y="12930"/>
                </a:cubicBezTo>
                <a:lnTo>
                  <a:pt x="3501" y="12299"/>
                </a:lnTo>
                <a:cubicBezTo>
                  <a:pt x="3739" y="12061"/>
                  <a:pt x="3905" y="11740"/>
                  <a:pt x="3965" y="11407"/>
                </a:cubicBezTo>
                <a:cubicBezTo>
                  <a:pt x="4180" y="11508"/>
                  <a:pt x="4411" y="11556"/>
                  <a:pt x="4641" y="11556"/>
                </a:cubicBezTo>
                <a:cubicBezTo>
                  <a:pt x="5061" y="11556"/>
                  <a:pt x="5479" y="11393"/>
                  <a:pt x="5787" y="11085"/>
                </a:cubicBezTo>
                <a:lnTo>
                  <a:pt x="6810" y="10073"/>
                </a:lnTo>
                <a:lnTo>
                  <a:pt x="7822" y="11085"/>
                </a:lnTo>
                <a:cubicBezTo>
                  <a:pt x="8128" y="11398"/>
                  <a:pt x="8541" y="11559"/>
                  <a:pt x="8962" y="11559"/>
                </a:cubicBezTo>
                <a:cubicBezTo>
                  <a:pt x="9197" y="11559"/>
                  <a:pt x="9434" y="11509"/>
                  <a:pt x="9656" y="11407"/>
                </a:cubicBezTo>
                <a:cubicBezTo>
                  <a:pt x="9704" y="11740"/>
                  <a:pt x="9870" y="12061"/>
                  <a:pt x="10108" y="12311"/>
                </a:cubicBezTo>
                <a:lnTo>
                  <a:pt x="10740" y="12930"/>
                </a:lnTo>
                <a:cubicBezTo>
                  <a:pt x="11001" y="13192"/>
                  <a:pt x="11344" y="13323"/>
                  <a:pt x="11686" y="13323"/>
                </a:cubicBezTo>
                <a:cubicBezTo>
                  <a:pt x="12028" y="13323"/>
                  <a:pt x="12371" y="13192"/>
                  <a:pt x="12633" y="12930"/>
                </a:cubicBezTo>
                <a:lnTo>
                  <a:pt x="13073" y="12502"/>
                </a:lnTo>
                <a:cubicBezTo>
                  <a:pt x="13597" y="11978"/>
                  <a:pt x="13597" y="11121"/>
                  <a:pt x="13073" y="10609"/>
                </a:cubicBezTo>
                <a:lnTo>
                  <a:pt x="13061" y="10609"/>
                </a:lnTo>
                <a:lnTo>
                  <a:pt x="12442" y="9978"/>
                </a:lnTo>
                <a:cubicBezTo>
                  <a:pt x="12192" y="9728"/>
                  <a:pt x="11883" y="9573"/>
                  <a:pt x="11537" y="9513"/>
                </a:cubicBezTo>
                <a:cubicBezTo>
                  <a:pt x="11823" y="8906"/>
                  <a:pt x="11692" y="8180"/>
                  <a:pt x="11216" y="7692"/>
                </a:cubicBezTo>
                <a:lnTo>
                  <a:pt x="10192" y="6668"/>
                </a:lnTo>
                <a:lnTo>
                  <a:pt x="11216" y="5656"/>
                </a:lnTo>
                <a:cubicBezTo>
                  <a:pt x="11692" y="5168"/>
                  <a:pt x="11823" y="4441"/>
                  <a:pt x="11525" y="3822"/>
                </a:cubicBezTo>
                <a:cubicBezTo>
                  <a:pt x="11871" y="3763"/>
                  <a:pt x="12180" y="3608"/>
                  <a:pt x="12418" y="3370"/>
                </a:cubicBezTo>
                <a:lnTo>
                  <a:pt x="13049" y="2739"/>
                </a:lnTo>
                <a:cubicBezTo>
                  <a:pt x="13573" y="2215"/>
                  <a:pt x="13573" y="1358"/>
                  <a:pt x="13049" y="834"/>
                </a:cubicBezTo>
                <a:lnTo>
                  <a:pt x="12621" y="405"/>
                </a:lnTo>
                <a:cubicBezTo>
                  <a:pt x="12359" y="143"/>
                  <a:pt x="12013" y="12"/>
                  <a:pt x="11668" y="12"/>
                </a:cubicBezTo>
                <a:cubicBezTo>
                  <a:pt x="11323" y="12"/>
                  <a:pt x="10978" y="143"/>
                  <a:pt x="10716" y="405"/>
                </a:cubicBezTo>
                <a:lnTo>
                  <a:pt x="10097" y="1036"/>
                </a:lnTo>
                <a:cubicBezTo>
                  <a:pt x="9847" y="1274"/>
                  <a:pt x="9692" y="1584"/>
                  <a:pt x="9632" y="1929"/>
                </a:cubicBezTo>
                <a:cubicBezTo>
                  <a:pt x="9409" y="1822"/>
                  <a:pt x="9173" y="1770"/>
                  <a:pt x="8938" y="1770"/>
                </a:cubicBezTo>
                <a:cubicBezTo>
                  <a:pt x="8521" y="1770"/>
                  <a:pt x="8111" y="1934"/>
                  <a:pt x="7799" y="2239"/>
                </a:cubicBezTo>
                <a:lnTo>
                  <a:pt x="6787" y="3263"/>
                </a:lnTo>
                <a:lnTo>
                  <a:pt x="5775" y="2239"/>
                </a:lnTo>
                <a:cubicBezTo>
                  <a:pt x="5462" y="1934"/>
                  <a:pt x="5052" y="1770"/>
                  <a:pt x="4635" y="1770"/>
                </a:cubicBezTo>
                <a:cubicBezTo>
                  <a:pt x="4400" y="1770"/>
                  <a:pt x="4164" y="1822"/>
                  <a:pt x="3941" y="1929"/>
                </a:cubicBezTo>
                <a:cubicBezTo>
                  <a:pt x="3882" y="1584"/>
                  <a:pt x="3727" y="1274"/>
                  <a:pt x="3489" y="1036"/>
                </a:cubicBezTo>
                <a:cubicBezTo>
                  <a:pt x="3477" y="1012"/>
                  <a:pt x="2869" y="405"/>
                  <a:pt x="2858" y="393"/>
                </a:cubicBezTo>
                <a:cubicBezTo>
                  <a:pt x="2596" y="131"/>
                  <a:pt x="2250" y="0"/>
                  <a:pt x="1907"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4"/>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6" name="Shape 2416"/>
        <p:cNvGrpSpPr/>
        <p:nvPr/>
      </p:nvGrpSpPr>
      <p:grpSpPr>
        <a:xfrm>
          <a:off x="0" y="0"/>
          <a:ext cx="0" cy="0"/>
          <a:chOff x="0" y="0"/>
          <a:chExt cx="0" cy="0"/>
        </a:xfrm>
      </p:grpSpPr>
      <p:grpSp>
        <p:nvGrpSpPr>
          <p:cNvPr id="2417" name="Google Shape;2417;p94"/>
          <p:cNvGrpSpPr/>
          <p:nvPr/>
        </p:nvGrpSpPr>
        <p:grpSpPr>
          <a:xfrm>
            <a:off x="2608012" y="4728426"/>
            <a:ext cx="1578283" cy="1801888"/>
            <a:chOff x="742950" y="1124975"/>
            <a:chExt cx="1327850" cy="1515975"/>
          </a:xfrm>
        </p:grpSpPr>
        <p:sp>
          <p:nvSpPr>
            <p:cNvPr id="2418" name="Google Shape;2418;p94"/>
            <p:cNvSpPr/>
            <p:nvPr/>
          </p:nvSpPr>
          <p:spPr>
            <a:xfrm>
              <a:off x="742950" y="1124975"/>
              <a:ext cx="304525" cy="1515975"/>
            </a:xfrm>
            <a:custGeom>
              <a:rect b="b" l="l" r="r" t="t"/>
              <a:pathLst>
                <a:path extrusionOk="0" h="60639" w="12181">
                  <a:moveTo>
                    <a:pt x="0" y="60639"/>
                  </a:moveTo>
                  <a:lnTo>
                    <a:pt x="6263" y="0"/>
                  </a:lnTo>
                  <a:lnTo>
                    <a:pt x="12180" y="46911"/>
                  </a:lnTo>
                  <a:close/>
                </a:path>
              </a:pathLst>
            </a:custGeom>
            <a:gradFill>
              <a:gsLst>
                <a:gs pos="0">
                  <a:srgbClr val="FF62FF"/>
                </a:gs>
                <a:gs pos="100000">
                  <a:srgbClr val="A2B5F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9" name="Google Shape;2419;p94"/>
            <p:cNvSpPr/>
            <p:nvPr/>
          </p:nvSpPr>
          <p:spPr>
            <a:xfrm>
              <a:off x="899500" y="1124975"/>
              <a:ext cx="1171300" cy="1172775"/>
            </a:xfrm>
            <a:custGeom>
              <a:rect b="b" l="l" r="r" t="t"/>
              <a:pathLst>
                <a:path extrusionOk="0" h="46911" w="46852">
                  <a:moveTo>
                    <a:pt x="46852" y="37576"/>
                  </a:moveTo>
                  <a:lnTo>
                    <a:pt x="5918" y="46911"/>
                  </a:lnTo>
                  <a:lnTo>
                    <a:pt x="1" y="0"/>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0" name="Google Shape;2420;p94"/>
            <p:cNvSpPr/>
            <p:nvPr/>
          </p:nvSpPr>
          <p:spPr>
            <a:xfrm>
              <a:off x="742950" y="2064375"/>
              <a:ext cx="1327850" cy="576575"/>
            </a:xfrm>
            <a:custGeom>
              <a:rect b="b" l="l" r="r" t="t"/>
              <a:pathLst>
                <a:path extrusionOk="0" h="23063" w="53114">
                  <a:moveTo>
                    <a:pt x="53114" y="0"/>
                  </a:moveTo>
                  <a:lnTo>
                    <a:pt x="0" y="23063"/>
                  </a:lnTo>
                  <a:lnTo>
                    <a:pt x="12180" y="9335"/>
                  </a:lnTo>
                  <a:close/>
                </a:path>
              </a:pathLst>
            </a:custGeom>
            <a:gradFill>
              <a:gsLst>
                <a:gs pos="0">
                  <a:srgbClr val="F9F6EF"/>
                </a:gs>
                <a:gs pos="100000">
                  <a:srgbClr val="F148FF"/>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421" name="Google Shape;2421;p94"/>
          <p:cNvGrpSpPr/>
          <p:nvPr/>
        </p:nvGrpSpPr>
        <p:grpSpPr>
          <a:xfrm>
            <a:off x="5201622" y="4735142"/>
            <a:ext cx="1788457" cy="1788457"/>
            <a:chOff x="2276175" y="1183600"/>
            <a:chExt cx="1504675" cy="1504675"/>
          </a:xfrm>
        </p:grpSpPr>
        <p:sp>
          <p:nvSpPr>
            <p:cNvPr id="2422" name="Google Shape;2422;p94"/>
            <p:cNvSpPr/>
            <p:nvPr/>
          </p:nvSpPr>
          <p:spPr>
            <a:xfrm>
              <a:off x="2276175" y="1183600"/>
              <a:ext cx="1504675" cy="1504675"/>
            </a:xfrm>
            <a:custGeom>
              <a:rect b="b" l="l" r="r" t="t"/>
              <a:pathLst>
                <a:path extrusionOk="0" h="60187" w="60187">
                  <a:moveTo>
                    <a:pt x="49482" y="10716"/>
                  </a:moveTo>
                  <a:cubicBezTo>
                    <a:pt x="60186" y="21420"/>
                    <a:pt x="60186" y="38768"/>
                    <a:pt x="49482" y="49483"/>
                  </a:cubicBezTo>
                  <a:cubicBezTo>
                    <a:pt x="38767" y="60187"/>
                    <a:pt x="21419" y="60187"/>
                    <a:pt x="10704" y="49483"/>
                  </a:cubicBezTo>
                  <a:cubicBezTo>
                    <a:pt x="0" y="38768"/>
                    <a:pt x="0" y="21420"/>
                    <a:pt x="10704" y="10716"/>
                  </a:cubicBezTo>
                  <a:cubicBezTo>
                    <a:pt x="21419" y="1"/>
                    <a:pt x="38767" y="1"/>
                    <a:pt x="49482" y="10716"/>
                  </a:cubicBezTo>
                  <a:close/>
                </a:path>
              </a:pathLst>
            </a:custGeom>
            <a:gradFill>
              <a:gsLst>
                <a:gs pos="0">
                  <a:srgbClr val="FEFFB7"/>
                </a:gs>
                <a:gs pos="58999">
                  <a:srgbClr val="F7B0B6"/>
                </a:gs>
                <a:gs pos="92000">
                  <a:srgbClr val="CF65B0"/>
                </a:gs>
                <a:gs pos="100000">
                  <a:srgbClr val="FEFFB7"/>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3" name="Google Shape;2423;p94"/>
            <p:cNvSpPr/>
            <p:nvPr/>
          </p:nvSpPr>
          <p:spPr>
            <a:xfrm>
              <a:off x="2541671" y="1370841"/>
              <a:ext cx="600399" cy="626921"/>
            </a:xfrm>
            <a:custGeom>
              <a:rect b="b" l="l" r="r" t="t"/>
              <a:pathLst>
                <a:path extrusionOk="0" h="19147" w="18337">
                  <a:moveTo>
                    <a:pt x="17253" y="7073"/>
                  </a:moveTo>
                  <a:cubicBezTo>
                    <a:pt x="18336" y="10431"/>
                    <a:pt x="17312" y="14110"/>
                    <a:pt x="14633" y="16396"/>
                  </a:cubicBezTo>
                  <a:cubicBezTo>
                    <a:pt x="11954" y="18694"/>
                    <a:pt x="8156" y="19146"/>
                    <a:pt x="5013" y="17551"/>
                  </a:cubicBezTo>
                  <a:cubicBezTo>
                    <a:pt x="1870" y="15955"/>
                    <a:pt x="0" y="12621"/>
                    <a:pt x="274" y="9109"/>
                  </a:cubicBezTo>
                  <a:cubicBezTo>
                    <a:pt x="536" y="5597"/>
                    <a:pt x="2906" y="2585"/>
                    <a:pt x="6251" y="1489"/>
                  </a:cubicBezTo>
                  <a:cubicBezTo>
                    <a:pt x="10835" y="1"/>
                    <a:pt x="15752" y="2501"/>
                    <a:pt x="17253" y="7073"/>
                  </a:cubicBezTo>
                  <a:close/>
                </a:path>
              </a:pathLst>
            </a:custGeom>
            <a:gradFill>
              <a:gsLst>
                <a:gs pos="0">
                  <a:srgbClr val="FFFFFF">
                    <a:alpha val="53725"/>
                  </a:srgbClr>
                </a:gs>
                <a:gs pos="66000">
                  <a:srgbClr val="F7B0B6">
                    <a:alpha val="0"/>
                  </a:srgbClr>
                </a:gs>
                <a:gs pos="100000">
                  <a:srgbClr val="F7B0B6">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424" name="Google Shape;2424;p94"/>
          <p:cNvGrpSpPr/>
          <p:nvPr/>
        </p:nvGrpSpPr>
        <p:grpSpPr>
          <a:xfrm>
            <a:off x="6400744" y="7027419"/>
            <a:ext cx="1731850" cy="1846134"/>
            <a:chOff x="3398625" y="2972225"/>
            <a:chExt cx="1457050" cy="1553200"/>
          </a:xfrm>
        </p:grpSpPr>
        <p:sp>
          <p:nvSpPr>
            <p:cNvPr id="2425" name="Google Shape;2425;p94"/>
            <p:cNvSpPr/>
            <p:nvPr/>
          </p:nvSpPr>
          <p:spPr>
            <a:xfrm>
              <a:off x="3681100" y="3293975"/>
              <a:ext cx="1039450" cy="957900"/>
            </a:xfrm>
            <a:custGeom>
              <a:rect b="b" l="l" r="r" t="t"/>
              <a:pathLst>
                <a:path extrusionOk="0" h="38316" w="41578">
                  <a:moveTo>
                    <a:pt x="40791" y="26552"/>
                  </a:moveTo>
                  <a:cubicBezTo>
                    <a:pt x="40625" y="26659"/>
                    <a:pt x="40470" y="26754"/>
                    <a:pt x="40303" y="26861"/>
                  </a:cubicBezTo>
                  <a:cubicBezTo>
                    <a:pt x="40148" y="26957"/>
                    <a:pt x="40029" y="27040"/>
                    <a:pt x="39887" y="27123"/>
                  </a:cubicBezTo>
                  <a:cubicBezTo>
                    <a:pt x="39744" y="27207"/>
                    <a:pt x="39553" y="27314"/>
                    <a:pt x="39386" y="27409"/>
                  </a:cubicBezTo>
                  <a:cubicBezTo>
                    <a:pt x="39220" y="27492"/>
                    <a:pt x="39089" y="27576"/>
                    <a:pt x="38934" y="27647"/>
                  </a:cubicBezTo>
                  <a:lnTo>
                    <a:pt x="38708" y="27766"/>
                  </a:lnTo>
                  <a:cubicBezTo>
                    <a:pt x="38494" y="27873"/>
                    <a:pt x="38279" y="27981"/>
                    <a:pt x="38065" y="28076"/>
                  </a:cubicBezTo>
                  <a:cubicBezTo>
                    <a:pt x="37958" y="28123"/>
                    <a:pt x="37862" y="28171"/>
                    <a:pt x="37767" y="28207"/>
                  </a:cubicBezTo>
                  <a:cubicBezTo>
                    <a:pt x="37541" y="28314"/>
                    <a:pt x="37327" y="28409"/>
                    <a:pt x="37100" y="28493"/>
                  </a:cubicBezTo>
                  <a:lnTo>
                    <a:pt x="36898" y="28576"/>
                  </a:lnTo>
                  <a:cubicBezTo>
                    <a:pt x="36612" y="28683"/>
                    <a:pt x="36327" y="28790"/>
                    <a:pt x="36041" y="28885"/>
                  </a:cubicBezTo>
                  <a:cubicBezTo>
                    <a:pt x="35660" y="29016"/>
                    <a:pt x="35255" y="29136"/>
                    <a:pt x="34862" y="29243"/>
                  </a:cubicBezTo>
                  <a:cubicBezTo>
                    <a:pt x="34755" y="29278"/>
                    <a:pt x="34648" y="29302"/>
                    <a:pt x="34541" y="29338"/>
                  </a:cubicBezTo>
                  <a:cubicBezTo>
                    <a:pt x="34255" y="29409"/>
                    <a:pt x="33981" y="29481"/>
                    <a:pt x="33695" y="29540"/>
                  </a:cubicBezTo>
                  <a:cubicBezTo>
                    <a:pt x="33552" y="29564"/>
                    <a:pt x="33410" y="29600"/>
                    <a:pt x="33267" y="29624"/>
                  </a:cubicBezTo>
                  <a:cubicBezTo>
                    <a:pt x="33029" y="29671"/>
                    <a:pt x="32779" y="29719"/>
                    <a:pt x="32540" y="29755"/>
                  </a:cubicBezTo>
                  <a:cubicBezTo>
                    <a:pt x="32386" y="29778"/>
                    <a:pt x="32243" y="29814"/>
                    <a:pt x="32088" y="29826"/>
                  </a:cubicBezTo>
                  <a:cubicBezTo>
                    <a:pt x="31850" y="29862"/>
                    <a:pt x="31612" y="29898"/>
                    <a:pt x="31374" y="29921"/>
                  </a:cubicBezTo>
                  <a:lnTo>
                    <a:pt x="30933" y="29969"/>
                  </a:lnTo>
                  <a:cubicBezTo>
                    <a:pt x="30671" y="29993"/>
                    <a:pt x="30409" y="30017"/>
                    <a:pt x="30147" y="30028"/>
                  </a:cubicBezTo>
                  <a:cubicBezTo>
                    <a:pt x="30028" y="30040"/>
                    <a:pt x="29897" y="30052"/>
                    <a:pt x="29778" y="30052"/>
                  </a:cubicBezTo>
                  <a:cubicBezTo>
                    <a:pt x="29385" y="30076"/>
                    <a:pt x="29004" y="30088"/>
                    <a:pt x="28611" y="30088"/>
                  </a:cubicBezTo>
                  <a:lnTo>
                    <a:pt x="28588" y="30088"/>
                  </a:lnTo>
                  <a:cubicBezTo>
                    <a:pt x="28207" y="30088"/>
                    <a:pt x="27814" y="30076"/>
                    <a:pt x="27433" y="30052"/>
                  </a:cubicBezTo>
                  <a:cubicBezTo>
                    <a:pt x="27314" y="30052"/>
                    <a:pt x="27194" y="30040"/>
                    <a:pt x="27075" y="30028"/>
                  </a:cubicBezTo>
                  <a:cubicBezTo>
                    <a:pt x="26790" y="30017"/>
                    <a:pt x="26504" y="29993"/>
                    <a:pt x="26230" y="29957"/>
                  </a:cubicBezTo>
                  <a:cubicBezTo>
                    <a:pt x="26075" y="29945"/>
                    <a:pt x="25932" y="29933"/>
                    <a:pt x="25790" y="29921"/>
                  </a:cubicBezTo>
                  <a:cubicBezTo>
                    <a:pt x="25516" y="29886"/>
                    <a:pt x="25242" y="29850"/>
                    <a:pt x="24956" y="29802"/>
                  </a:cubicBezTo>
                  <a:lnTo>
                    <a:pt x="24539" y="29743"/>
                  </a:lnTo>
                  <a:cubicBezTo>
                    <a:pt x="24182" y="29683"/>
                    <a:pt x="23837" y="29624"/>
                    <a:pt x="23480" y="29540"/>
                  </a:cubicBezTo>
                  <a:lnTo>
                    <a:pt x="23242" y="29505"/>
                  </a:lnTo>
                  <a:lnTo>
                    <a:pt x="23075" y="29457"/>
                  </a:lnTo>
                  <a:cubicBezTo>
                    <a:pt x="22813" y="29397"/>
                    <a:pt x="22539" y="29338"/>
                    <a:pt x="22265" y="29266"/>
                  </a:cubicBezTo>
                  <a:lnTo>
                    <a:pt x="22003" y="29195"/>
                  </a:lnTo>
                  <a:cubicBezTo>
                    <a:pt x="21753" y="29136"/>
                    <a:pt x="21503" y="29064"/>
                    <a:pt x="21265" y="28981"/>
                  </a:cubicBezTo>
                  <a:cubicBezTo>
                    <a:pt x="21182" y="28957"/>
                    <a:pt x="21098" y="28933"/>
                    <a:pt x="21015" y="28909"/>
                  </a:cubicBezTo>
                  <a:cubicBezTo>
                    <a:pt x="20694" y="28814"/>
                    <a:pt x="20372" y="28707"/>
                    <a:pt x="20051" y="28600"/>
                  </a:cubicBezTo>
                  <a:cubicBezTo>
                    <a:pt x="19908" y="28540"/>
                    <a:pt x="19753" y="28481"/>
                    <a:pt x="19598" y="28421"/>
                  </a:cubicBezTo>
                  <a:cubicBezTo>
                    <a:pt x="19408" y="28350"/>
                    <a:pt x="19217" y="28278"/>
                    <a:pt x="19027" y="28207"/>
                  </a:cubicBezTo>
                  <a:cubicBezTo>
                    <a:pt x="18872" y="28147"/>
                    <a:pt x="18717" y="28076"/>
                    <a:pt x="18562" y="28016"/>
                  </a:cubicBezTo>
                  <a:cubicBezTo>
                    <a:pt x="18372" y="27933"/>
                    <a:pt x="18181" y="27850"/>
                    <a:pt x="17991" y="27766"/>
                  </a:cubicBezTo>
                  <a:lnTo>
                    <a:pt x="17789" y="27671"/>
                  </a:lnTo>
                  <a:cubicBezTo>
                    <a:pt x="17550" y="27564"/>
                    <a:pt x="17312" y="27445"/>
                    <a:pt x="17074" y="27326"/>
                  </a:cubicBezTo>
                  <a:lnTo>
                    <a:pt x="16800" y="27195"/>
                  </a:lnTo>
                  <a:cubicBezTo>
                    <a:pt x="16550" y="27064"/>
                    <a:pt x="16312" y="26933"/>
                    <a:pt x="16074" y="26802"/>
                  </a:cubicBezTo>
                  <a:lnTo>
                    <a:pt x="15895" y="26707"/>
                  </a:lnTo>
                  <a:cubicBezTo>
                    <a:pt x="15610" y="26552"/>
                    <a:pt x="15336" y="26385"/>
                    <a:pt x="15050" y="26207"/>
                  </a:cubicBezTo>
                  <a:cubicBezTo>
                    <a:pt x="14693" y="25992"/>
                    <a:pt x="14348" y="25766"/>
                    <a:pt x="14002" y="25528"/>
                  </a:cubicBezTo>
                  <a:cubicBezTo>
                    <a:pt x="13955" y="25504"/>
                    <a:pt x="13907" y="25468"/>
                    <a:pt x="13871" y="25433"/>
                  </a:cubicBezTo>
                  <a:cubicBezTo>
                    <a:pt x="13574" y="25230"/>
                    <a:pt x="13276" y="25016"/>
                    <a:pt x="12978" y="24790"/>
                  </a:cubicBezTo>
                  <a:cubicBezTo>
                    <a:pt x="12859" y="24706"/>
                    <a:pt x="12752" y="24623"/>
                    <a:pt x="12645" y="24528"/>
                  </a:cubicBezTo>
                  <a:cubicBezTo>
                    <a:pt x="12419" y="24361"/>
                    <a:pt x="12193" y="24183"/>
                    <a:pt x="11978" y="23992"/>
                  </a:cubicBezTo>
                  <a:cubicBezTo>
                    <a:pt x="11859" y="23897"/>
                    <a:pt x="11740" y="23790"/>
                    <a:pt x="11621" y="23682"/>
                  </a:cubicBezTo>
                  <a:cubicBezTo>
                    <a:pt x="11407" y="23504"/>
                    <a:pt x="11204" y="23325"/>
                    <a:pt x="11002" y="23135"/>
                  </a:cubicBezTo>
                  <a:cubicBezTo>
                    <a:pt x="10895" y="23040"/>
                    <a:pt x="10788" y="22932"/>
                    <a:pt x="10681" y="22825"/>
                  </a:cubicBezTo>
                  <a:cubicBezTo>
                    <a:pt x="10335" y="22492"/>
                    <a:pt x="10002" y="22158"/>
                    <a:pt x="9668" y="21813"/>
                  </a:cubicBezTo>
                  <a:cubicBezTo>
                    <a:pt x="9478" y="21599"/>
                    <a:pt x="9287" y="21385"/>
                    <a:pt x="9109" y="21170"/>
                  </a:cubicBezTo>
                  <a:cubicBezTo>
                    <a:pt x="9037" y="21099"/>
                    <a:pt x="8990" y="21027"/>
                    <a:pt x="8930" y="20956"/>
                  </a:cubicBezTo>
                  <a:cubicBezTo>
                    <a:pt x="8799" y="20813"/>
                    <a:pt x="8680" y="20670"/>
                    <a:pt x="8561" y="20527"/>
                  </a:cubicBezTo>
                  <a:lnTo>
                    <a:pt x="8442" y="20373"/>
                  </a:lnTo>
                  <a:cubicBezTo>
                    <a:pt x="8287" y="20182"/>
                    <a:pt x="8133" y="19980"/>
                    <a:pt x="7978" y="19777"/>
                  </a:cubicBezTo>
                  <a:cubicBezTo>
                    <a:pt x="7918" y="19706"/>
                    <a:pt x="7859" y="19622"/>
                    <a:pt x="7799" y="19539"/>
                  </a:cubicBezTo>
                  <a:cubicBezTo>
                    <a:pt x="7668" y="19361"/>
                    <a:pt x="7537" y="19170"/>
                    <a:pt x="7418" y="18991"/>
                  </a:cubicBezTo>
                  <a:cubicBezTo>
                    <a:pt x="7359" y="18908"/>
                    <a:pt x="7299" y="18825"/>
                    <a:pt x="7252" y="18741"/>
                  </a:cubicBezTo>
                  <a:cubicBezTo>
                    <a:pt x="7168" y="18610"/>
                    <a:pt x="7085" y="18479"/>
                    <a:pt x="7001" y="18348"/>
                  </a:cubicBezTo>
                  <a:cubicBezTo>
                    <a:pt x="6930" y="18253"/>
                    <a:pt x="6871" y="18146"/>
                    <a:pt x="6811" y="18051"/>
                  </a:cubicBezTo>
                  <a:cubicBezTo>
                    <a:pt x="6728" y="17920"/>
                    <a:pt x="6644" y="17777"/>
                    <a:pt x="6573" y="17646"/>
                  </a:cubicBezTo>
                  <a:cubicBezTo>
                    <a:pt x="6513" y="17551"/>
                    <a:pt x="6454" y="17456"/>
                    <a:pt x="6394" y="17348"/>
                  </a:cubicBezTo>
                  <a:cubicBezTo>
                    <a:pt x="6347" y="17241"/>
                    <a:pt x="6299" y="17158"/>
                    <a:pt x="6239" y="17063"/>
                  </a:cubicBezTo>
                  <a:cubicBezTo>
                    <a:pt x="6180" y="16932"/>
                    <a:pt x="6109" y="16813"/>
                    <a:pt x="6037" y="16682"/>
                  </a:cubicBezTo>
                  <a:cubicBezTo>
                    <a:pt x="5989" y="16586"/>
                    <a:pt x="5942" y="16491"/>
                    <a:pt x="5894" y="16384"/>
                  </a:cubicBezTo>
                  <a:cubicBezTo>
                    <a:pt x="5847" y="16289"/>
                    <a:pt x="5787" y="16170"/>
                    <a:pt x="5728" y="16051"/>
                  </a:cubicBezTo>
                  <a:cubicBezTo>
                    <a:pt x="5561" y="15705"/>
                    <a:pt x="5406" y="15348"/>
                    <a:pt x="5263" y="14991"/>
                  </a:cubicBezTo>
                  <a:cubicBezTo>
                    <a:pt x="5227" y="14931"/>
                    <a:pt x="5204" y="14860"/>
                    <a:pt x="5180" y="14789"/>
                  </a:cubicBezTo>
                  <a:cubicBezTo>
                    <a:pt x="5037" y="14455"/>
                    <a:pt x="4906" y="14110"/>
                    <a:pt x="4787" y="13765"/>
                  </a:cubicBezTo>
                  <a:cubicBezTo>
                    <a:pt x="4775" y="13717"/>
                    <a:pt x="4763" y="13669"/>
                    <a:pt x="4739" y="13622"/>
                  </a:cubicBezTo>
                  <a:cubicBezTo>
                    <a:pt x="4644" y="13312"/>
                    <a:pt x="4537" y="12991"/>
                    <a:pt x="4442" y="12681"/>
                  </a:cubicBezTo>
                  <a:cubicBezTo>
                    <a:pt x="4430" y="12622"/>
                    <a:pt x="4418" y="12574"/>
                    <a:pt x="4406" y="12514"/>
                  </a:cubicBezTo>
                  <a:cubicBezTo>
                    <a:pt x="4311" y="12193"/>
                    <a:pt x="4227" y="11860"/>
                    <a:pt x="4156" y="11526"/>
                  </a:cubicBezTo>
                  <a:cubicBezTo>
                    <a:pt x="4144" y="11455"/>
                    <a:pt x="4132" y="11383"/>
                    <a:pt x="4108" y="11312"/>
                  </a:cubicBezTo>
                  <a:cubicBezTo>
                    <a:pt x="4037" y="10979"/>
                    <a:pt x="3977" y="10645"/>
                    <a:pt x="3930" y="10312"/>
                  </a:cubicBezTo>
                  <a:lnTo>
                    <a:pt x="3930" y="10300"/>
                  </a:lnTo>
                  <a:cubicBezTo>
                    <a:pt x="3870" y="9955"/>
                    <a:pt x="3834" y="9621"/>
                    <a:pt x="3799" y="9276"/>
                  </a:cubicBezTo>
                  <a:cubicBezTo>
                    <a:pt x="3799" y="9204"/>
                    <a:pt x="3787" y="9133"/>
                    <a:pt x="3775" y="9062"/>
                  </a:cubicBezTo>
                  <a:cubicBezTo>
                    <a:pt x="3751" y="8728"/>
                    <a:pt x="3727" y="8395"/>
                    <a:pt x="3715" y="8062"/>
                  </a:cubicBezTo>
                  <a:lnTo>
                    <a:pt x="3715" y="7895"/>
                  </a:lnTo>
                  <a:cubicBezTo>
                    <a:pt x="3703" y="7561"/>
                    <a:pt x="3703" y="7228"/>
                    <a:pt x="3715" y="6895"/>
                  </a:cubicBezTo>
                  <a:lnTo>
                    <a:pt x="3715" y="6799"/>
                  </a:lnTo>
                  <a:cubicBezTo>
                    <a:pt x="3727" y="6430"/>
                    <a:pt x="3751" y="6061"/>
                    <a:pt x="3787" y="5692"/>
                  </a:cubicBezTo>
                  <a:cubicBezTo>
                    <a:pt x="3787" y="5621"/>
                    <a:pt x="3799" y="5549"/>
                    <a:pt x="3811" y="5466"/>
                  </a:cubicBezTo>
                  <a:cubicBezTo>
                    <a:pt x="3811" y="5371"/>
                    <a:pt x="3823" y="5264"/>
                    <a:pt x="3834" y="5168"/>
                  </a:cubicBezTo>
                  <a:cubicBezTo>
                    <a:pt x="3858" y="5037"/>
                    <a:pt x="3870" y="4918"/>
                    <a:pt x="3894" y="4799"/>
                  </a:cubicBezTo>
                  <a:cubicBezTo>
                    <a:pt x="3906" y="4692"/>
                    <a:pt x="3918" y="4597"/>
                    <a:pt x="3930" y="4502"/>
                  </a:cubicBezTo>
                  <a:cubicBezTo>
                    <a:pt x="3953" y="4394"/>
                    <a:pt x="3977" y="4263"/>
                    <a:pt x="3989" y="4144"/>
                  </a:cubicBezTo>
                  <a:cubicBezTo>
                    <a:pt x="4013" y="4025"/>
                    <a:pt x="4037" y="3906"/>
                    <a:pt x="4061" y="3787"/>
                  </a:cubicBezTo>
                  <a:cubicBezTo>
                    <a:pt x="4084" y="3668"/>
                    <a:pt x="4108" y="3561"/>
                    <a:pt x="4132" y="3454"/>
                  </a:cubicBezTo>
                  <a:cubicBezTo>
                    <a:pt x="4156" y="3335"/>
                    <a:pt x="4180" y="3216"/>
                    <a:pt x="4215" y="3097"/>
                  </a:cubicBezTo>
                  <a:cubicBezTo>
                    <a:pt x="4239" y="2978"/>
                    <a:pt x="4263" y="2882"/>
                    <a:pt x="4287" y="2787"/>
                  </a:cubicBezTo>
                  <a:cubicBezTo>
                    <a:pt x="4334" y="2620"/>
                    <a:pt x="4370" y="2466"/>
                    <a:pt x="4418" y="2311"/>
                  </a:cubicBezTo>
                  <a:cubicBezTo>
                    <a:pt x="4442" y="2227"/>
                    <a:pt x="4465" y="2132"/>
                    <a:pt x="4501" y="2049"/>
                  </a:cubicBezTo>
                  <a:cubicBezTo>
                    <a:pt x="4549" y="1870"/>
                    <a:pt x="4608" y="1680"/>
                    <a:pt x="4680" y="1501"/>
                  </a:cubicBezTo>
                  <a:cubicBezTo>
                    <a:pt x="4692" y="1442"/>
                    <a:pt x="4715" y="1382"/>
                    <a:pt x="4739" y="1323"/>
                  </a:cubicBezTo>
                  <a:cubicBezTo>
                    <a:pt x="4787" y="1180"/>
                    <a:pt x="4846" y="1025"/>
                    <a:pt x="4906" y="882"/>
                  </a:cubicBezTo>
                  <a:cubicBezTo>
                    <a:pt x="4930" y="799"/>
                    <a:pt x="4954" y="727"/>
                    <a:pt x="4989" y="656"/>
                  </a:cubicBezTo>
                  <a:cubicBezTo>
                    <a:pt x="5073" y="442"/>
                    <a:pt x="5168" y="215"/>
                    <a:pt x="5263" y="1"/>
                  </a:cubicBezTo>
                  <a:lnTo>
                    <a:pt x="1560" y="8264"/>
                  </a:lnTo>
                  <a:cubicBezTo>
                    <a:pt x="1453" y="8478"/>
                    <a:pt x="1358" y="8693"/>
                    <a:pt x="1275" y="8919"/>
                  </a:cubicBezTo>
                  <a:cubicBezTo>
                    <a:pt x="1251" y="8990"/>
                    <a:pt x="1215" y="9062"/>
                    <a:pt x="1191" y="9133"/>
                  </a:cubicBezTo>
                  <a:cubicBezTo>
                    <a:pt x="1132" y="9288"/>
                    <a:pt x="1072" y="9431"/>
                    <a:pt x="1025" y="9585"/>
                  </a:cubicBezTo>
                  <a:lnTo>
                    <a:pt x="1013" y="9609"/>
                  </a:lnTo>
                  <a:cubicBezTo>
                    <a:pt x="1001" y="9657"/>
                    <a:pt x="977" y="9705"/>
                    <a:pt x="965" y="9752"/>
                  </a:cubicBezTo>
                  <a:cubicBezTo>
                    <a:pt x="905" y="9943"/>
                    <a:pt x="846" y="10121"/>
                    <a:pt x="786" y="10300"/>
                  </a:cubicBezTo>
                  <a:cubicBezTo>
                    <a:pt x="763" y="10395"/>
                    <a:pt x="739" y="10478"/>
                    <a:pt x="715" y="10562"/>
                  </a:cubicBezTo>
                  <a:cubicBezTo>
                    <a:pt x="667" y="10728"/>
                    <a:pt x="620" y="10883"/>
                    <a:pt x="584" y="11038"/>
                  </a:cubicBezTo>
                  <a:cubicBezTo>
                    <a:pt x="572" y="11074"/>
                    <a:pt x="560" y="11121"/>
                    <a:pt x="548" y="11157"/>
                  </a:cubicBezTo>
                  <a:cubicBezTo>
                    <a:pt x="524" y="11229"/>
                    <a:pt x="513" y="11288"/>
                    <a:pt x="501" y="11348"/>
                  </a:cubicBezTo>
                  <a:cubicBezTo>
                    <a:pt x="477" y="11467"/>
                    <a:pt x="441" y="11586"/>
                    <a:pt x="417" y="11705"/>
                  </a:cubicBezTo>
                  <a:cubicBezTo>
                    <a:pt x="394" y="11824"/>
                    <a:pt x="370" y="11931"/>
                    <a:pt x="346" y="12038"/>
                  </a:cubicBezTo>
                  <a:cubicBezTo>
                    <a:pt x="322" y="12145"/>
                    <a:pt x="298" y="12276"/>
                    <a:pt x="286" y="12395"/>
                  </a:cubicBezTo>
                  <a:lnTo>
                    <a:pt x="251" y="12550"/>
                  </a:lnTo>
                  <a:cubicBezTo>
                    <a:pt x="239" y="12586"/>
                    <a:pt x="239" y="12681"/>
                    <a:pt x="227" y="12741"/>
                  </a:cubicBezTo>
                  <a:cubicBezTo>
                    <a:pt x="203" y="12848"/>
                    <a:pt x="191" y="12943"/>
                    <a:pt x="179" y="13038"/>
                  </a:cubicBezTo>
                  <a:cubicBezTo>
                    <a:pt x="155" y="13169"/>
                    <a:pt x="143" y="13288"/>
                    <a:pt x="132" y="13419"/>
                  </a:cubicBezTo>
                  <a:cubicBezTo>
                    <a:pt x="120" y="13515"/>
                    <a:pt x="108" y="13610"/>
                    <a:pt x="96" y="13717"/>
                  </a:cubicBezTo>
                  <a:cubicBezTo>
                    <a:pt x="96" y="13753"/>
                    <a:pt x="84" y="13800"/>
                    <a:pt x="84" y="13836"/>
                  </a:cubicBezTo>
                  <a:cubicBezTo>
                    <a:pt x="72" y="13884"/>
                    <a:pt x="84" y="13907"/>
                    <a:pt x="84" y="13943"/>
                  </a:cubicBezTo>
                  <a:cubicBezTo>
                    <a:pt x="48" y="14312"/>
                    <a:pt x="24" y="14681"/>
                    <a:pt x="13" y="15050"/>
                  </a:cubicBezTo>
                  <a:cubicBezTo>
                    <a:pt x="13" y="15062"/>
                    <a:pt x="13" y="15062"/>
                    <a:pt x="13" y="15074"/>
                  </a:cubicBezTo>
                  <a:lnTo>
                    <a:pt x="13" y="15146"/>
                  </a:lnTo>
                  <a:cubicBezTo>
                    <a:pt x="1" y="15479"/>
                    <a:pt x="13" y="15812"/>
                    <a:pt x="13" y="16146"/>
                  </a:cubicBezTo>
                  <a:lnTo>
                    <a:pt x="13" y="16265"/>
                  </a:lnTo>
                  <a:lnTo>
                    <a:pt x="13" y="16313"/>
                  </a:lnTo>
                  <a:cubicBezTo>
                    <a:pt x="24" y="16646"/>
                    <a:pt x="48" y="16979"/>
                    <a:pt x="72" y="17313"/>
                  </a:cubicBezTo>
                  <a:lnTo>
                    <a:pt x="72" y="17408"/>
                  </a:lnTo>
                  <a:cubicBezTo>
                    <a:pt x="72" y="17444"/>
                    <a:pt x="84" y="17491"/>
                    <a:pt x="96" y="17527"/>
                  </a:cubicBezTo>
                  <a:cubicBezTo>
                    <a:pt x="120" y="17872"/>
                    <a:pt x="167" y="18206"/>
                    <a:pt x="215" y="18551"/>
                  </a:cubicBezTo>
                  <a:lnTo>
                    <a:pt x="215" y="18551"/>
                  </a:lnTo>
                  <a:lnTo>
                    <a:pt x="215" y="18563"/>
                  </a:lnTo>
                  <a:cubicBezTo>
                    <a:pt x="274" y="18896"/>
                    <a:pt x="334" y="19230"/>
                    <a:pt x="405" y="19563"/>
                  </a:cubicBezTo>
                  <a:cubicBezTo>
                    <a:pt x="405" y="19599"/>
                    <a:pt x="417" y="19646"/>
                    <a:pt x="429" y="19682"/>
                  </a:cubicBezTo>
                  <a:cubicBezTo>
                    <a:pt x="429" y="19730"/>
                    <a:pt x="441" y="19742"/>
                    <a:pt x="453" y="19777"/>
                  </a:cubicBezTo>
                  <a:cubicBezTo>
                    <a:pt x="524" y="20111"/>
                    <a:pt x="596" y="20432"/>
                    <a:pt x="691" y="20765"/>
                  </a:cubicBezTo>
                  <a:cubicBezTo>
                    <a:pt x="691" y="20777"/>
                    <a:pt x="703" y="20801"/>
                    <a:pt x="703" y="20813"/>
                  </a:cubicBezTo>
                  <a:cubicBezTo>
                    <a:pt x="715" y="20849"/>
                    <a:pt x="727" y="20885"/>
                    <a:pt x="739" y="20932"/>
                  </a:cubicBezTo>
                  <a:cubicBezTo>
                    <a:pt x="822" y="21242"/>
                    <a:pt x="929" y="21563"/>
                    <a:pt x="1036" y="21873"/>
                  </a:cubicBezTo>
                  <a:cubicBezTo>
                    <a:pt x="1048" y="21908"/>
                    <a:pt x="1048" y="21932"/>
                    <a:pt x="1060" y="21968"/>
                  </a:cubicBezTo>
                  <a:lnTo>
                    <a:pt x="1084" y="22016"/>
                  </a:lnTo>
                  <a:cubicBezTo>
                    <a:pt x="1203" y="22361"/>
                    <a:pt x="1322" y="22694"/>
                    <a:pt x="1465" y="23040"/>
                  </a:cubicBezTo>
                  <a:cubicBezTo>
                    <a:pt x="1477" y="23075"/>
                    <a:pt x="1489" y="23111"/>
                    <a:pt x="1501" y="23147"/>
                  </a:cubicBezTo>
                  <a:cubicBezTo>
                    <a:pt x="1513" y="23182"/>
                    <a:pt x="1537" y="23206"/>
                    <a:pt x="1548" y="23242"/>
                  </a:cubicBezTo>
                  <a:cubicBezTo>
                    <a:pt x="1691" y="23599"/>
                    <a:pt x="1846" y="23944"/>
                    <a:pt x="2013" y="24302"/>
                  </a:cubicBezTo>
                  <a:cubicBezTo>
                    <a:pt x="2025" y="24325"/>
                    <a:pt x="2037" y="24337"/>
                    <a:pt x="2048" y="24361"/>
                  </a:cubicBezTo>
                  <a:cubicBezTo>
                    <a:pt x="2084" y="24456"/>
                    <a:pt x="2132" y="24540"/>
                    <a:pt x="2179" y="24635"/>
                  </a:cubicBezTo>
                  <a:cubicBezTo>
                    <a:pt x="2227" y="24718"/>
                    <a:pt x="2275" y="24837"/>
                    <a:pt x="2334" y="24933"/>
                  </a:cubicBezTo>
                  <a:cubicBezTo>
                    <a:pt x="2394" y="25052"/>
                    <a:pt x="2465" y="25183"/>
                    <a:pt x="2525" y="25302"/>
                  </a:cubicBezTo>
                  <a:cubicBezTo>
                    <a:pt x="2584" y="25397"/>
                    <a:pt x="2632" y="25492"/>
                    <a:pt x="2691" y="25587"/>
                  </a:cubicBezTo>
                  <a:cubicBezTo>
                    <a:pt x="2703" y="25611"/>
                    <a:pt x="2715" y="25635"/>
                    <a:pt x="2715" y="25659"/>
                  </a:cubicBezTo>
                  <a:cubicBezTo>
                    <a:pt x="2763" y="25730"/>
                    <a:pt x="2810" y="25802"/>
                    <a:pt x="2858" y="25885"/>
                  </a:cubicBezTo>
                  <a:cubicBezTo>
                    <a:pt x="2941" y="26016"/>
                    <a:pt x="3013" y="26159"/>
                    <a:pt x="3096" y="26290"/>
                  </a:cubicBezTo>
                  <a:cubicBezTo>
                    <a:pt x="3156" y="26397"/>
                    <a:pt x="3227" y="26492"/>
                    <a:pt x="3287" y="26588"/>
                  </a:cubicBezTo>
                  <a:cubicBezTo>
                    <a:pt x="3370" y="26719"/>
                    <a:pt x="3453" y="26850"/>
                    <a:pt x="3537" y="26980"/>
                  </a:cubicBezTo>
                  <a:lnTo>
                    <a:pt x="3596" y="27076"/>
                  </a:lnTo>
                  <a:lnTo>
                    <a:pt x="3703" y="27231"/>
                  </a:lnTo>
                  <a:cubicBezTo>
                    <a:pt x="3834" y="27409"/>
                    <a:pt x="3953" y="27600"/>
                    <a:pt x="4084" y="27778"/>
                  </a:cubicBezTo>
                  <a:lnTo>
                    <a:pt x="4263" y="28016"/>
                  </a:lnTo>
                  <a:cubicBezTo>
                    <a:pt x="4418" y="28219"/>
                    <a:pt x="4561" y="28421"/>
                    <a:pt x="4727" y="28612"/>
                  </a:cubicBezTo>
                  <a:cubicBezTo>
                    <a:pt x="4763" y="28659"/>
                    <a:pt x="4787" y="28695"/>
                    <a:pt x="4823" y="28743"/>
                  </a:cubicBezTo>
                  <a:cubicBezTo>
                    <a:pt x="4835" y="28755"/>
                    <a:pt x="4846" y="28755"/>
                    <a:pt x="4846" y="28766"/>
                  </a:cubicBezTo>
                  <a:cubicBezTo>
                    <a:pt x="4966" y="28921"/>
                    <a:pt x="5085" y="29064"/>
                    <a:pt x="5216" y="29207"/>
                  </a:cubicBezTo>
                  <a:cubicBezTo>
                    <a:pt x="5275" y="29278"/>
                    <a:pt x="5335" y="29350"/>
                    <a:pt x="5394" y="29421"/>
                  </a:cubicBezTo>
                  <a:cubicBezTo>
                    <a:pt x="5573" y="29636"/>
                    <a:pt x="5763" y="29850"/>
                    <a:pt x="5954" y="30052"/>
                  </a:cubicBezTo>
                  <a:cubicBezTo>
                    <a:pt x="6287" y="30409"/>
                    <a:pt x="6620" y="30743"/>
                    <a:pt x="6966" y="31076"/>
                  </a:cubicBezTo>
                  <a:cubicBezTo>
                    <a:pt x="7001" y="31112"/>
                    <a:pt x="7037" y="31148"/>
                    <a:pt x="7085" y="31195"/>
                  </a:cubicBezTo>
                  <a:cubicBezTo>
                    <a:pt x="7156" y="31255"/>
                    <a:pt x="7228" y="31314"/>
                    <a:pt x="7299" y="31386"/>
                  </a:cubicBezTo>
                  <a:cubicBezTo>
                    <a:pt x="7490" y="31564"/>
                    <a:pt x="7692" y="31755"/>
                    <a:pt x="7906" y="31933"/>
                  </a:cubicBezTo>
                  <a:cubicBezTo>
                    <a:pt x="8025" y="32041"/>
                    <a:pt x="8144" y="32136"/>
                    <a:pt x="8264" y="32243"/>
                  </a:cubicBezTo>
                  <a:cubicBezTo>
                    <a:pt x="8490" y="32422"/>
                    <a:pt x="8716" y="32600"/>
                    <a:pt x="8930" y="32779"/>
                  </a:cubicBezTo>
                  <a:cubicBezTo>
                    <a:pt x="9037" y="32862"/>
                    <a:pt x="9157" y="32957"/>
                    <a:pt x="9264" y="33041"/>
                  </a:cubicBezTo>
                  <a:cubicBezTo>
                    <a:pt x="9561" y="33255"/>
                    <a:pt x="9859" y="33469"/>
                    <a:pt x="10157" y="33684"/>
                  </a:cubicBezTo>
                  <a:cubicBezTo>
                    <a:pt x="10204" y="33708"/>
                    <a:pt x="10240" y="33743"/>
                    <a:pt x="10288" y="33779"/>
                  </a:cubicBezTo>
                  <a:cubicBezTo>
                    <a:pt x="10633" y="34017"/>
                    <a:pt x="10990" y="34243"/>
                    <a:pt x="11347" y="34458"/>
                  </a:cubicBezTo>
                  <a:lnTo>
                    <a:pt x="11407" y="34505"/>
                  </a:lnTo>
                  <a:cubicBezTo>
                    <a:pt x="11669" y="34660"/>
                    <a:pt x="11931" y="34803"/>
                    <a:pt x="12193" y="34958"/>
                  </a:cubicBezTo>
                  <a:lnTo>
                    <a:pt x="12371" y="35053"/>
                  </a:lnTo>
                  <a:cubicBezTo>
                    <a:pt x="12609" y="35184"/>
                    <a:pt x="12847" y="35315"/>
                    <a:pt x="13086" y="35434"/>
                  </a:cubicBezTo>
                  <a:lnTo>
                    <a:pt x="13359" y="35577"/>
                  </a:lnTo>
                  <a:cubicBezTo>
                    <a:pt x="13598" y="35696"/>
                    <a:pt x="13848" y="35815"/>
                    <a:pt x="14086" y="35922"/>
                  </a:cubicBezTo>
                  <a:cubicBezTo>
                    <a:pt x="14145" y="35946"/>
                    <a:pt x="14217" y="35982"/>
                    <a:pt x="14288" y="36017"/>
                  </a:cubicBezTo>
                  <a:lnTo>
                    <a:pt x="14360" y="36041"/>
                  </a:lnTo>
                  <a:cubicBezTo>
                    <a:pt x="14514" y="36124"/>
                    <a:pt x="14681" y="36184"/>
                    <a:pt x="14848" y="36255"/>
                  </a:cubicBezTo>
                  <a:cubicBezTo>
                    <a:pt x="15014" y="36327"/>
                    <a:pt x="15157" y="36386"/>
                    <a:pt x="15312" y="36446"/>
                  </a:cubicBezTo>
                  <a:cubicBezTo>
                    <a:pt x="15503" y="36529"/>
                    <a:pt x="15693" y="36601"/>
                    <a:pt x="15884" y="36672"/>
                  </a:cubicBezTo>
                  <a:cubicBezTo>
                    <a:pt x="16038" y="36720"/>
                    <a:pt x="16181" y="36791"/>
                    <a:pt x="16348" y="36839"/>
                  </a:cubicBezTo>
                  <a:lnTo>
                    <a:pt x="16384" y="36851"/>
                  </a:lnTo>
                  <a:cubicBezTo>
                    <a:pt x="16693" y="36958"/>
                    <a:pt x="16991" y="37065"/>
                    <a:pt x="17300" y="37148"/>
                  </a:cubicBezTo>
                  <a:cubicBezTo>
                    <a:pt x="17384" y="37184"/>
                    <a:pt x="17467" y="37208"/>
                    <a:pt x="17550" y="37232"/>
                  </a:cubicBezTo>
                  <a:cubicBezTo>
                    <a:pt x="17729" y="37279"/>
                    <a:pt x="17896" y="37339"/>
                    <a:pt x="18074" y="37375"/>
                  </a:cubicBezTo>
                  <a:lnTo>
                    <a:pt x="18301" y="37434"/>
                  </a:lnTo>
                  <a:lnTo>
                    <a:pt x="18562" y="37506"/>
                  </a:lnTo>
                  <a:cubicBezTo>
                    <a:pt x="18824" y="37577"/>
                    <a:pt x="19098" y="37637"/>
                    <a:pt x="19360" y="37696"/>
                  </a:cubicBezTo>
                  <a:lnTo>
                    <a:pt x="19527" y="37732"/>
                  </a:lnTo>
                  <a:lnTo>
                    <a:pt x="19586" y="37744"/>
                  </a:lnTo>
                  <a:lnTo>
                    <a:pt x="19765" y="37779"/>
                  </a:lnTo>
                  <a:cubicBezTo>
                    <a:pt x="20122" y="37851"/>
                    <a:pt x="20479" y="37922"/>
                    <a:pt x="20825" y="37982"/>
                  </a:cubicBezTo>
                  <a:cubicBezTo>
                    <a:pt x="20884" y="37994"/>
                    <a:pt x="20944" y="38006"/>
                    <a:pt x="21003" y="38006"/>
                  </a:cubicBezTo>
                  <a:cubicBezTo>
                    <a:pt x="21087" y="38029"/>
                    <a:pt x="21170" y="38029"/>
                    <a:pt x="21253" y="38041"/>
                  </a:cubicBezTo>
                  <a:cubicBezTo>
                    <a:pt x="21527" y="38089"/>
                    <a:pt x="21801" y="38125"/>
                    <a:pt x="22087" y="38149"/>
                  </a:cubicBezTo>
                  <a:cubicBezTo>
                    <a:pt x="22170" y="38160"/>
                    <a:pt x="22253" y="38172"/>
                    <a:pt x="22349" y="38184"/>
                  </a:cubicBezTo>
                  <a:lnTo>
                    <a:pt x="22515" y="38196"/>
                  </a:lnTo>
                  <a:cubicBezTo>
                    <a:pt x="22801" y="38232"/>
                    <a:pt x="23075" y="38244"/>
                    <a:pt x="23361" y="38268"/>
                  </a:cubicBezTo>
                  <a:cubicBezTo>
                    <a:pt x="23456" y="38268"/>
                    <a:pt x="23551" y="38279"/>
                    <a:pt x="23646" y="38291"/>
                  </a:cubicBezTo>
                  <a:lnTo>
                    <a:pt x="23718" y="38291"/>
                  </a:lnTo>
                  <a:cubicBezTo>
                    <a:pt x="24111" y="38303"/>
                    <a:pt x="24492" y="38315"/>
                    <a:pt x="24873" y="38315"/>
                  </a:cubicBezTo>
                  <a:lnTo>
                    <a:pt x="24897" y="38315"/>
                  </a:lnTo>
                  <a:cubicBezTo>
                    <a:pt x="25289" y="38315"/>
                    <a:pt x="25670" y="38303"/>
                    <a:pt x="26063" y="38291"/>
                  </a:cubicBezTo>
                  <a:lnTo>
                    <a:pt x="26135" y="38291"/>
                  </a:lnTo>
                  <a:cubicBezTo>
                    <a:pt x="26230" y="38291"/>
                    <a:pt x="26337" y="38268"/>
                    <a:pt x="26432" y="38268"/>
                  </a:cubicBezTo>
                  <a:cubicBezTo>
                    <a:pt x="26694" y="38256"/>
                    <a:pt x="26956" y="38232"/>
                    <a:pt x="27206" y="38208"/>
                  </a:cubicBezTo>
                  <a:cubicBezTo>
                    <a:pt x="27254" y="38208"/>
                    <a:pt x="27302" y="38208"/>
                    <a:pt x="27349" y="38196"/>
                  </a:cubicBezTo>
                  <a:cubicBezTo>
                    <a:pt x="27456" y="38184"/>
                    <a:pt x="27552" y="38172"/>
                    <a:pt x="27647" y="38160"/>
                  </a:cubicBezTo>
                  <a:cubicBezTo>
                    <a:pt x="27885" y="38137"/>
                    <a:pt x="28123" y="38101"/>
                    <a:pt x="28361" y="38065"/>
                  </a:cubicBezTo>
                  <a:cubicBezTo>
                    <a:pt x="28433" y="38053"/>
                    <a:pt x="28504" y="38053"/>
                    <a:pt x="28564" y="38041"/>
                  </a:cubicBezTo>
                  <a:cubicBezTo>
                    <a:pt x="28635" y="38029"/>
                    <a:pt x="28730" y="38006"/>
                    <a:pt x="28814" y="37994"/>
                  </a:cubicBezTo>
                  <a:cubicBezTo>
                    <a:pt x="29052" y="37958"/>
                    <a:pt x="29302" y="37910"/>
                    <a:pt x="29540" y="37863"/>
                  </a:cubicBezTo>
                  <a:cubicBezTo>
                    <a:pt x="29635" y="37851"/>
                    <a:pt x="29719" y="37839"/>
                    <a:pt x="29802" y="37815"/>
                  </a:cubicBezTo>
                  <a:cubicBezTo>
                    <a:pt x="29861" y="37803"/>
                    <a:pt x="29921" y="37791"/>
                    <a:pt x="29969" y="37779"/>
                  </a:cubicBezTo>
                  <a:cubicBezTo>
                    <a:pt x="30254" y="37708"/>
                    <a:pt x="30540" y="37648"/>
                    <a:pt x="30814" y="37577"/>
                  </a:cubicBezTo>
                  <a:cubicBezTo>
                    <a:pt x="30897" y="37553"/>
                    <a:pt x="30981" y="37529"/>
                    <a:pt x="31064" y="37506"/>
                  </a:cubicBezTo>
                  <a:lnTo>
                    <a:pt x="31135" y="37482"/>
                  </a:lnTo>
                  <a:cubicBezTo>
                    <a:pt x="31540" y="37375"/>
                    <a:pt x="31933" y="37256"/>
                    <a:pt x="32314" y="37125"/>
                  </a:cubicBezTo>
                  <a:lnTo>
                    <a:pt x="32374" y="37101"/>
                  </a:lnTo>
                  <a:cubicBezTo>
                    <a:pt x="32648" y="37017"/>
                    <a:pt x="32909" y="36910"/>
                    <a:pt x="33171" y="36803"/>
                  </a:cubicBezTo>
                  <a:cubicBezTo>
                    <a:pt x="33243" y="36779"/>
                    <a:pt x="33314" y="36756"/>
                    <a:pt x="33374" y="36732"/>
                  </a:cubicBezTo>
                  <a:cubicBezTo>
                    <a:pt x="33505" y="36672"/>
                    <a:pt x="33636" y="36625"/>
                    <a:pt x="33755" y="36577"/>
                  </a:cubicBezTo>
                  <a:cubicBezTo>
                    <a:pt x="33850" y="36541"/>
                    <a:pt x="33945" y="36494"/>
                    <a:pt x="34041" y="36458"/>
                  </a:cubicBezTo>
                  <a:lnTo>
                    <a:pt x="34338" y="36315"/>
                  </a:lnTo>
                  <a:cubicBezTo>
                    <a:pt x="34553" y="36220"/>
                    <a:pt x="34767" y="36113"/>
                    <a:pt x="34981" y="36005"/>
                  </a:cubicBezTo>
                  <a:lnTo>
                    <a:pt x="35207" y="35886"/>
                  </a:lnTo>
                  <a:lnTo>
                    <a:pt x="35279" y="35851"/>
                  </a:lnTo>
                  <a:cubicBezTo>
                    <a:pt x="35410" y="35791"/>
                    <a:pt x="35529" y="35708"/>
                    <a:pt x="35660" y="35648"/>
                  </a:cubicBezTo>
                  <a:cubicBezTo>
                    <a:pt x="35827" y="35553"/>
                    <a:pt x="35993" y="35458"/>
                    <a:pt x="36160" y="35362"/>
                  </a:cubicBezTo>
                  <a:cubicBezTo>
                    <a:pt x="36315" y="35267"/>
                    <a:pt x="36434" y="35184"/>
                    <a:pt x="36577" y="35101"/>
                  </a:cubicBezTo>
                  <a:cubicBezTo>
                    <a:pt x="36719" y="35005"/>
                    <a:pt x="36898" y="34898"/>
                    <a:pt x="37065" y="34803"/>
                  </a:cubicBezTo>
                  <a:lnTo>
                    <a:pt x="37136" y="34755"/>
                  </a:lnTo>
                  <a:cubicBezTo>
                    <a:pt x="37374" y="34589"/>
                    <a:pt x="37624" y="34422"/>
                    <a:pt x="37862" y="34243"/>
                  </a:cubicBezTo>
                  <a:lnTo>
                    <a:pt x="41577" y="25980"/>
                  </a:lnTo>
                  <a:cubicBezTo>
                    <a:pt x="41327" y="26183"/>
                    <a:pt x="41065" y="26373"/>
                    <a:pt x="40791" y="26552"/>
                  </a:cubicBezTo>
                  <a:close/>
                </a:path>
              </a:pathLst>
            </a:custGeom>
            <a:gradFill>
              <a:gsLst>
                <a:gs pos="0">
                  <a:srgbClr val="FF62FF"/>
                </a:gs>
                <a:gs pos="100000">
                  <a:srgbClr val="A2B5FA"/>
                </a:gs>
              </a:gsLst>
              <a:lin ang="18900044"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6" name="Google Shape;2426;p94"/>
            <p:cNvSpPr/>
            <p:nvPr/>
          </p:nvSpPr>
          <p:spPr>
            <a:xfrm>
              <a:off x="4628250" y="3943775"/>
              <a:ext cx="227425" cy="351850"/>
            </a:xfrm>
            <a:custGeom>
              <a:rect b="b" l="l" r="r" t="t"/>
              <a:pathLst>
                <a:path extrusionOk="0" h="14074" w="9097">
                  <a:moveTo>
                    <a:pt x="9097" y="5811"/>
                  </a:moveTo>
                  <a:lnTo>
                    <a:pt x="5382" y="14073"/>
                  </a:lnTo>
                  <a:lnTo>
                    <a:pt x="0" y="8263"/>
                  </a:lnTo>
                  <a:lnTo>
                    <a:pt x="3703" y="0"/>
                  </a:lnTo>
                  <a:close/>
                </a:path>
              </a:pathLst>
            </a:custGeom>
            <a:gradFill>
              <a:gsLst>
                <a:gs pos="0">
                  <a:srgbClr val="F9F6EF"/>
                </a:gs>
                <a:gs pos="100000">
                  <a:srgbClr val="F148FF"/>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7" name="Google Shape;2427;p94"/>
            <p:cNvSpPr/>
            <p:nvPr/>
          </p:nvSpPr>
          <p:spPr>
            <a:xfrm>
              <a:off x="3534950" y="2972225"/>
              <a:ext cx="286075" cy="444425"/>
            </a:xfrm>
            <a:custGeom>
              <a:rect b="b" l="l" r="r" t="t"/>
              <a:pathLst>
                <a:path extrusionOk="0" h="17777" w="11443">
                  <a:moveTo>
                    <a:pt x="5525" y="6227"/>
                  </a:moveTo>
                  <a:cubicBezTo>
                    <a:pt x="4835" y="7275"/>
                    <a:pt x="4227" y="8382"/>
                    <a:pt x="3715" y="9525"/>
                  </a:cubicBezTo>
                  <a:lnTo>
                    <a:pt x="1" y="17776"/>
                  </a:lnTo>
                  <a:cubicBezTo>
                    <a:pt x="929" y="15705"/>
                    <a:pt x="2168" y="13776"/>
                    <a:pt x="3656" y="12049"/>
                  </a:cubicBezTo>
                  <a:cubicBezTo>
                    <a:pt x="4870" y="10633"/>
                    <a:pt x="6228" y="9371"/>
                    <a:pt x="7728" y="8263"/>
                  </a:cubicBezTo>
                  <a:lnTo>
                    <a:pt x="11443" y="0"/>
                  </a:lnTo>
                  <a:cubicBezTo>
                    <a:pt x="9121" y="1715"/>
                    <a:pt x="7109" y="3822"/>
                    <a:pt x="5525" y="6227"/>
                  </a:cubicBez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8" name="Google Shape;2428;p94"/>
            <p:cNvSpPr/>
            <p:nvPr/>
          </p:nvSpPr>
          <p:spPr>
            <a:xfrm>
              <a:off x="3728125" y="2972225"/>
              <a:ext cx="227450" cy="351850"/>
            </a:xfrm>
            <a:custGeom>
              <a:rect b="b" l="l" r="r" t="t"/>
              <a:pathLst>
                <a:path extrusionOk="0" h="14074" w="9098">
                  <a:moveTo>
                    <a:pt x="9097" y="5822"/>
                  </a:moveTo>
                  <a:lnTo>
                    <a:pt x="5382" y="14074"/>
                  </a:lnTo>
                  <a:lnTo>
                    <a:pt x="1" y="8263"/>
                  </a:lnTo>
                  <a:lnTo>
                    <a:pt x="3716" y="0"/>
                  </a:lnTo>
                  <a:close/>
                </a:path>
              </a:pathLst>
            </a:custGeom>
            <a:gradFill>
              <a:gsLst>
                <a:gs pos="0">
                  <a:srgbClr val="F9F6EF"/>
                </a:gs>
                <a:gs pos="100000">
                  <a:srgbClr val="F148FF"/>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9" name="Google Shape;2429;p94"/>
            <p:cNvSpPr/>
            <p:nvPr/>
          </p:nvSpPr>
          <p:spPr>
            <a:xfrm>
              <a:off x="3398625" y="3178800"/>
              <a:ext cx="1364175" cy="1346625"/>
            </a:xfrm>
            <a:custGeom>
              <a:rect b="b" l="l" r="r" t="t"/>
              <a:pathLst>
                <a:path extrusionOk="0" h="53865" w="54567">
                  <a:moveTo>
                    <a:pt x="13181" y="0"/>
                  </a:moveTo>
                  <a:lnTo>
                    <a:pt x="18562" y="5811"/>
                  </a:lnTo>
                  <a:cubicBezTo>
                    <a:pt x="9407" y="12621"/>
                    <a:pt x="8823" y="25563"/>
                    <a:pt x="17265" y="34671"/>
                  </a:cubicBezTo>
                  <a:cubicBezTo>
                    <a:pt x="25706" y="43779"/>
                    <a:pt x="40017" y="45661"/>
                    <a:pt x="49185" y="38850"/>
                  </a:cubicBezTo>
                  <a:lnTo>
                    <a:pt x="54567" y="44672"/>
                  </a:lnTo>
                  <a:cubicBezTo>
                    <a:pt x="42184" y="53864"/>
                    <a:pt x="22825" y="51328"/>
                    <a:pt x="11419" y="39017"/>
                  </a:cubicBezTo>
                  <a:cubicBezTo>
                    <a:pt x="1" y="26694"/>
                    <a:pt x="798" y="9204"/>
                    <a:pt x="13181" y="0"/>
                  </a:cubicBezTo>
                  <a:close/>
                </a:path>
              </a:pathLst>
            </a:custGeom>
            <a:gradFill>
              <a:gsLst>
                <a:gs pos="0">
                  <a:srgbClr val="CF65B0"/>
                </a:gs>
                <a:gs pos="100000">
                  <a:srgbClr val="FEFFB7"/>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430" name="Google Shape;2430;p94"/>
          <p:cNvGrpSpPr/>
          <p:nvPr/>
        </p:nvGrpSpPr>
        <p:grpSpPr>
          <a:xfrm>
            <a:off x="4258701" y="7073774"/>
            <a:ext cx="1417346" cy="1835496"/>
            <a:chOff x="1949625" y="3011225"/>
            <a:chExt cx="1192450" cy="1544250"/>
          </a:xfrm>
        </p:grpSpPr>
        <p:sp>
          <p:nvSpPr>
            <p:cNvPr id="2431" name="Google Shape;2431;p94"/>
            <p:cNvSpPr/>
            <p:nvPr/>
          </p:nvSpPr>
          <p:spPr>
            <a:xfrm>
              <a:off x="2373500" y="3898825"/>
              <a:ext cx="544150" cy="467950"/>
            </a:xfrm>
            <a:custGeom>
              <a:rect b="b" l="l" r="r" t="t"/>
              <a:pathLst>
                <a:path extrusionOk="0" h="18718" w="21766">
                  <a:moveTo>
                    <a:pt x="13252" y="14443"/>
                  </a:moveTo>
                  <a:cubicBezTo>
                    <a:pt x="13300" y="14371"/>
                    <a:pt x="13347" y="14312"/>
                    <a:pt x="13395" y="14252"/>
                  </a:cubicBezTo>
                  <a:cubicBezTo>
                    <a:pt x="13550" y="14050"/>
                    <a:pt x="13669" y="13847"/>
                    <a:pt x="13800" y="13633"/>
                  </a:cubicBezTo>
                  <a:lnTo>
                    <a:pt x="13800" y="13633"/>
                  </a:lnTo>
                  <a:lnTo>
                    <a:pt x="21765" y="0"/>
                  </a:lnTo>
                  <a:cubicBezTo>
                    <a:pt x="21634" y="215"/>
                    <a:pt x="21503" y="417"/>
                    <a:pt x="21360" y="620"/>
                  </a:cubicBezTo>
                  <a:cubicBezTo>
                    <a:pt x="21313" y="679"/>
                    <a:pt x="21265" y="739"/>
                    <a:pt x="21205" y="810"/>
                  </a:cubicBezTo>
                  <a:cubicBezTo>
                    <a:pt x="21110" y="941"/>
                    <a:pt x="21003" y="1072"/>
                    <a:pt x="20896" y="1203"/>
                  </a:cubicBezTo>
                  <a:cubicBezTo>
                    <a:pt x="20836" y="1274"/>
                    <a:pt x="20765" y="1346"/>
                    <a:pt x="20705" y="1417"/>
                  </a:cubicBezTo>
                  <a:cubicBezTo>
                    <a:pt x="20598" y="1524"/>
                    <a:pt x="20491" y="1643"/>
                    <a:pt x="20372" y="1763"/>
                  </a:cubicBezTo>
                  <a:cubicBezTo>
                    <a:pt x="20301" y="1822"/>
                    <a:pt x="20241" y="1894"/>
                    <a:pt x="20170" y="1953"/>
                  </a:cubicBezTo>
                  <a:cubicBezTo>
                    <a:pt x="20039" y="2072"/>
                    <a:pt x="19920" y="2179"/>
                    <a:pt x="19789" y="2298"/>
                  </a:cubicBezTo>
                  <a:cubicBezTo>
                    <a:pt x="19717" y="2346"/>
                    <a:pt x="19646" y="2405"/>
                    <a:pt x="19586" y="2465"/>
                  </a:cubicBezTo>
                  <a:cubicBezTo>
                    <a:pt x="19408" y="2596"/>
                    <a:pt x="19229" y="2727"/>
                    <a:pt x="19050" y="2846"/>
                  </a:cubicBezTo>
                  <a:cubicBezTo>
                    <a:pt x="19015" y="2870"/>
                    <a:pt x="18979" y="2894"/>
                    <a:pt x="18955" y="2917"/>
                  </a:cubicBezTo>
                  <a:cubicBezTo>
                    <a:pt x="18729" y="3072"/>
                    <a:pt x="18503" y="3203"/>
                    <a:pt x="18265" y="3334"/>
                  </a:cubicBezTo>
                  <a:cubicBezTo>
                    <a:pt x="18193" y="3370"/>
                    <a:pt x="18122" y="3406"/>
                    <a:pt x="18050" y="3453"/>
                  </a:cubicBezTo>
                  <a:cubicBezTo>
                    <a:pt x="17884" y="3537"/>
                    <a:pt x="17705" y="3632"/>
                    <a:pt x="17526" y="3715"/>
                  </a:cubicBezTo>
                  <a:lnTo>
                    <a:pt x="17288" y="3822"/>
                  </a:lnTo>
                  <a:cubicBezTo>
                    <a:pt x="17110" y="3906"/>
                    <a:pt x="16919" y="3977"/>
                    <a:pt x="16729" y="4049"/>
                  </a:cubicBezTo>
                  <a:lnTo>
                    <a:pt x="16491" y="4144"/>
                  </a:lnTo>
                  <a:cubicBezTo>
                    <a:pt x="16372" y="4191"/>
                    <a:pt x="16241" y="4227"/>
                    <a:pt x="16122" y="4263"/>
                  </a:cubicBezTo>
                  <a:cubicBezTo>
                    <a:pt x="15895" y="4346"/>
                    <a:pt x="15669" y="4418"/>
                    <a:pt x="15431" y="4477"/>
                  </a:cubicBezTo>
                  <a:cubicBezTo>
                    <a:pt x="15288" y="4513"/>
                    <a:pt x="15145" y="4561"/>
                    <a:pt x="15002" y="4596"/>
                  </a:cubicBezTo>
                  <a:cubicBezTo>
                    <a:pt x="14824" y="4632"/>
                    <a:pt x="14657" y="4668"/>
                    <a:pt x="14478" y="4703"/>
                  </a:cubicBezTo>
                  <a:cubicBezTo>
                    <a:pt x="14300" y="4751"/>
                    <a:pt x="14121" y="4787"/>
                    <a:pt x="13943" y="4811"/>
                  </a:cubicBezTo>
                  <a:cubicBezTo>
                    <a:pt x="13812" y="4834"/>
                    <a:pt x="13681" y="4858"/>
                    <a:pt x="13538" y="4882"/>
                  </a:cubicBezTo>
                  <a:cubicBezTo>
                    <a:pt x="13335" y="4906"/>
                    <a:pt x="13121" y="4942"/>
                    <a:pt x="12907" y="4965"/>
                  </a:cubicBezTo>
                  <a:cubicBezTo>
                    <a:pt x="12788" y="4977"/>
                    <a:pt x="12669" y="4989"/>
                    <a:pt x="12550" y="5001"/>
                  </a:cubicBezTo>
                  <a:cubicBezTo>
                    <a:pt x="12228" y="5037"/>
                    <a:pt x="11895" y="5061"/>
                    <a:pt x="11561" y="5072"/>
                  </a:cubicBezTo>
                  <a:lnTo>
                    <a:pt x="11550" y="5072"/>
                  </a:lnTo>
                  <a:cubicBezTo>
                    <a:pt x="11216" y="5084"/>
                    <a:pt x="10871" y="5096"/>
                    <a:pt x="10514" y="5096"/>
                  </a:cubicBezTo>
                  <a:lnTo>
                    <a:pt x="10216" y="5096"/>
                  </a:lnTo>
                  <a:cubicBezTo>
                    <a:pt x="9942" y="5096"/>
                    <a:pt x="9656" y="5084"/>
                    <a:pt x="9371" y="5072"/>
                  </a:cubicBezTo>
                  <a:lnTo>
                    <a:pt x="9109" y="5061"/>
                  </a:lnTo>
                  <a:cubicBezTo>
                    <a:pt x="8740" y="5037"/>
                    <a:pt x="8347" y="5001"/>
                    <a:pt x="7954" y="4965"/>
                  </a:cubicBezTo>
                  <a:lnTo>
                    <a:pt x="0" y="18598"/>
                  </a:lnTo>
                  <a:lnTo>
                    <a:pt x="143" y="18610"/>
                  </a:lnTo>
                  <a:cubicBezTo>
                    <a:pt x="441" y="18634"/>
                    <a:pt x="727" y="18657"/>
                    <a:pt x="1012" y="18681"/>
                  </a:cubicBezTo>
                  <a:lnTo>
                    <a:pt x="1143" y="18681"/>
                  </a:lnTo>
                  <a:lnTo>
                    <a:pt x="1405" y="18693"/>
                  </a:lnTo>
                  <a:cubicBezTo>
                    <a:pt x="1548" y="18693"/>
                    <a:pt x="1715" y="18717"/>
                    <a:pt x="1858" y="18717"/>
                  </a:cubicBezTo>
                  <a:lnTo>
                    <a:pt x="2251" y="18717"/>
                  </a:lnTo>
                  <a:lnTo>
                    <a:pt x="2548" y="18717"/>
                  </a:lnTo>
                  <a:lnTo>
                    <a:pt x="2727" y="18717"/>
                  </a:lnTo>
                  <a:cubicBezTo>
                    <a:pt x="3025" y="18717"/>
                    <a:pt x="3298" y="18705"/>
                    <a:pt x="3584" y="18693"/>
                  </a:cubicBezTo>
                  <a:lnTo>
                    <a:pt x="3596" y="18693"/>
                  </a:lnTo>
                  <a:cubicBezTo>
                    <a:pt x="3894" y="18681"/>
                    <a:pt x="4180" y="18657"/>
                    <a:pt x="4465" y="18634"/>
                  </a:cubicBezTo>
                  <a:cubicBezTo>
                    <a:pt x="4501" y="18634"/>
                    <a:pt x="4549" y="18622"/>
                    <a:pt x="4584" y="18622"/>
                  </a:cubicBezTo>
                  <a:cubicBezTo>
                    <a:pt x="4703" y="18610"/>
                    <a:pt x="4822" y="18598"/>
                    <a:pt x="4942" y="18586"/>
                  </a:cubicBezTo>
                  <a:cubicBezTo>
                    <a:pt x="5084" y="18562"/>
                    <a:pt x="5227" y="18550"/>
                    <a:pt x="5370" y="18538"/>
                  </a:cubicBezTo>
                  <a:lnTo>
                    <a:pt x="5573" y="18503"/>
                  </a:lnTo>
                  <a:cubicBezTo>
                    <a:pt x="5715" y="18479"/>
                    <a:pt x="5846" y="18455"/>
                    <a:pt x="5977" y="18431"/>
                  </a:cubicBezTo>
                  <a:cubicBezTo>
                    <a:pt x="6073" y="18419"/>
                    <a:pt x="6180" y="18396"/>
                    <a:pt x="6275" y="18384"/>
                  </a:cubicBezTo>
                  <a:cubicBezTo>
                    <a:pt x="6370" y="18360"/>
                    <a:pt x="6430" y="18348"/>
                    <a:pt x="6501" y="18324"/>
                  </a:cubicBezTo>
                  <a:cubicBezTo>
                    <a:pt x="6680" y="18288"/>
                    <a:pt x="6858" y="18253"/>
                    <a:pt x="7025" y="18205"/>
                  </a:cubicBezTo>
                  <a:cubicBezTo>
                    <a:pt x="7108" y="18193"/>
                    <a:pt x="7204" y="18169"/>
                    <a:pt x="7287" y="18146"/>
                  </a:cubicBezTo>
                  <a:cubicBezTo>
                    <a:pt x="7347" y="18134"/>
                    <a:pt x="7406" y="18110"/>
                    <a:pt x="7466" y="18098"/>
                  </a:cubicBezTo>
                  <a:cubicBezTo>
                    <a:pt x="7692" y="18038"/>
                    <a:pt x="7918" y="17967"/>
                    <a:pt x="8144" y="17884"/>
                  </a:cubicBezTo>
                  <a:cubicBezTo>
                    <a:pt x="8228" y="17860"/>
                    <a:pt x="8311" y="17836"/>
                    <a:pt x="8394" y="17812"/>
                  </a:cubicBezTo>
                  <a:cubicBezTo>
                    <a:pt x="8430" y="17800"/>
                    <a:pt x="8478" y="17776"/>
                    <a:pt x="8525" y="17765"/>
                  </a:cubicBezTo>
                  <a:lnTo>
                    <a:pt x="8763" y="17669"/>
                  </a:lnTo>
                  <a:cubicBezTo>
                    <a:pt x="8954" y="17598"/>
                    <a:pt x="9133" y="17526"/>
                    <a:pt x="9311" y="17443"/>
                  </a:cubicBezTo>
                  <a:lnTo>
                    <a:pt x="9549" y="17336"/>
                  </a:lnTo>
                  <a:cubicBezTo>
                    <a:pt x="9597" y="17312"/>
                    <a:pt x="9645" y="17300"/>
                    <a:pt x="9692" y="17276"/>
                  </a:cubicBezTo>
                  <a:cubicBezTo>
                    <a:pt x="9823" y="17205"/>
                    <a:pt x="9954" y="17133"/>
                    <a:pt x="10085" y="17074"/>
                  </a:cubicBezTo>
                  <a:cubicBezTo>
                    <a:pt x="10156" y="17026"/>
                    <a:pt x="10228" y="16991"/>
                    <a:pt x="10299" y="16955"/>
                  </a:cubicBezTo>
                  <a:cubicBezTo>
                    <a:pt x="10526" y="16824"/>
                    <a:pt x="10764" y="16681"/>
                    <a:pt x="10978" y="16538"/>
                  </a:cubicBezTo>
                  <a:cubicBezTo>
                    <a:pt x="11014" y="16514"/>
                    <a:pt x="11049" y="16491"/>
                    <a:pt x="11073" y="16467"/>
                  </a:cubicBezTo>
                  <a:cubicBezTo>
                    <a:pt x="11264" y="16348"/>
                    <a:pt x="11442" y="16217"/>
                    <a:pt x="11609" y="16074"/>
                  </a:cubicBezTo>
                  <a:cubicBezTo>
                    <a:pt x="11680" y="16026"/>
                    <a:pt x="11740" y="15967"/>
                    <a:pt x="11811" y="15907"/>
                  </a:cubicBezTo>
                  <a:cubicBezTo>
                    <a:pt x="11942" y="15800"/>
                    <a:pt x="12073" y="15693"/>
                    <a:pt x="12192" y="15574"/>
                  </a:cubicBezTo>
                  <a:cubicBezTo>
                    <a:pt x="12264" y="15514"/>
                    <a:pt x="12335" y="15443"/>
                    <a:pt x="12395" y="15383"/>
                  </a:cubicBezTo>
                  <a:cubicBezTo>
                    <a:pt x="12514" y="15264"/>
                    <a:pt x="12621" y="15145"/>
                    <a:pt x="12728" y="15026"/>
                  </a:cubicBezTo>
                  <a:cubicBezTo>
                    <a:pt x="12800" y="14955"/>
                    <a:pt x="12859" y="14895"/>
                    <a:pt x="12919" y="14824"/>
                  </a:cubicBezTo>
                  <a:cubicBezTo>
                    <a:pt x="13038" y="14705"/>
                    <a:pt x="13145" y="14574"/>
                    <a:pt x="13252" y="14443"/>
                  </a:cubicBez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2" name="Google Shape;2432;p94"/>
            <p:cNvSpPr/>
            <p:nvPr/>
          </p:nvSpPr>
          <p:spPr>
            <a:xfrm>
              <a:off x="1949625" y="3011225"/>
              <a:ext cx="1192450" cy="1335300"/>
            </a:xfrm>
            <a:custGeom>
              <a:rect b="b" l="l" r="r" t="t"/>
              <a:pathLst>
                <a:path extrusionOk="0" h="53412" w="47698">
                  <a:moveTo>
                    <a:pt x="47685" y="34338"/>
                  </a:moveTo>
                  <a:lnTo>
                    <a:pt x="47685" y="34111"/>
                  </a:lnTo>
                  <a:cubicBezTo>
                    <a:pt x="47685" y="33897"/>
                    <a:pt x="47697" y="33683"/>
                    <a:pt x="47697" y="33457"/>
                  </a:cubicBezTo>
                  <a:lnTo>
                    <a:pt x="47697" y="33314"/>
                  </a:lnTo>
                  <a:cubicBezTo>
                    <a:pt x="47697" y="33266"/>
                    <a:pt x="47685" y="33159"/>
                    <a:pt x="47685" y="33087"/>
                  </a:cubicBezTo>
                  <a:cubicBezTo>
                    <a:pt x="47685" y="32909"/>
                    <a:pt x="47674" y="32742"/>
                    <a:pt x="47662" y="32564"/>
                  </a:cubicBezTo>
                  <a:cubicBezTo>
                    <a:pt x="47662" y="32492"/>
                    <a:pt x="47662" y="32421"/>
                    <a:pt x="47650" y="32349"/>
                  </a:cubicBezTo>
                  <a:cubicBezTo>
                    <a:pt x="47638" y="32278"/>
                    <a:pt x="47638" y="32218"/>
                    <a:pt x="47626" y="32147"/>
                  </a:cubicBezTo>
                  <a:cubicBezTo>
                    <a:pt x="47614" y="31980"/>
                    <a:pt x="47590" y="31802"/>
                    <a:pt x="47578" y="31635"/>
                  </a:cubicBezTo>
                  <a:cubicBezTo>
                    <a:pt x="47566" y="31552"/>
                    <a:pt x="47555" y="31468"/>
                    <a:pt x="47543" y="31385"/>
                  </a:cubicBezTo>
                  <a:cubicBezTo>
                    <a:pt x="47531" y="31313"/>
                    <a:pt x="47519" y="31266"/>
                    <a:pt x="47519" y="31206"/>
                  </a:cubicBezTo>
                  <a:cubicBezTo>
                    <a:pt x="47495" y="31040"/>
                    <a:pt x="47459" y="30885"/>
                    <a:pt x="47435" y="30730"/>
                  </a:cubicBezTo>
                  <a:cubicBezTo>
                    <a:pt x="47424" y="30635"/>
                    <a:pt x="47412" y="30551"/>
                    <a:pt x="47388" y="30456"/>
                  </a:cubicBezTo>
                  <a:cubicBezTo>
                    <a:pt x="47376" y="30397"/>
                    <a:pt x="47364" y="30325"/>
                    <a:pt x="47352" y="30266"/>
                  </a:cubicBezTo>
                  <a:cubicBezTo>
                    <a:pt x="47316" y="30123"/>
                    <a:pt x="47281" y="29956"/>
                    <a:pt x="47245" y="29801"/>
                  </a:cubicBezTo>
                  <a:cubicBezTo>
                    <a:pt x="47221" y="29706"/>
                    <a:pt x="47209" y="29611"/>
                    <a:pt x="47185" y="29516"/>
                  </a:cubicBezTo>
                  <a:cubicBezTo>
                    <a:pt x="47174" y="29456"/>
                    <a:pt x="47150" y="29385"/>
                    <a:pt x="47126" y="29325"/>
                  </a:cubicBezTo>
                  <a:cubicBezTo>
                    <a:pt x="47090" y="29170"/>
                    <a:pt x="47054" y="29027"/>
                    <a:pt x="47007" y="28873"/>
                  </a:cubicBezTo>
                  <a:cubicBezTo>
                    <a:pt x="46983" y="28777"/>
                    <a:pt x="46959" y="28682"/>
                    <a:pt x="46935" y="28599"/>
                  </a:cubicBezTo>
                  <a:cubicBezTo>
                    <a:pt x="46900" y="28504"/>
                    <a:pt x="46888" y="28444"/>
                    <a:pt x="46864" y="28373"/>
                  </a:cubicBezTo>
                  <a:cubicBezTo>
                    <a:pt x="46816" y="28230"/>
                    <a:pt x="46769" y="28075"/>
                    <a:pt x="46709" y="27932"/>
                  </a:cubicBezTo>
                  <a:cubicBezTo>
                    <a:pt x="46685" y="27837"/>
                    <a:pt x="46662" y="27753"/>
                    <a:pt x="46626" y="27658"/>
                  </a:cubicBezTo>
                  <a:cubicBezTo>
                    <a:pt x="46590" y="27563"/>
                    <a:pt x="46566" y="27492"/>
                    <a:pt x="46542" y="27420"/>
                  </a:cubicBezTo>
                  <a:cubicBezTo>
                    <a:pt x="46483" y="27265"/>
                    <a:pt x="46423" y="27122"/>
                    <a:pt x="46376" y="26968"/>
                  </a:cubicBezTo>
                  <a:cubicBezTo>
                    <a:pt x="46340" y="26884"/>
                    <a:pt x="46316" y="26801"/>
                    <a:pt x="46281" y="26718"/>
                  </a:cubicBezTo>
                  <a:cubicBezTo>
                    <a:pt x="46209" y="26551"/>
                    <a:pt x="46138" y="26372"/>
                    <a:pt x="46066" y="26206"/>
                  </a:cubicBezTo>
                  <a:cubicBezTo>
                    <a:pt x="46007" y="26051"/>
                    <a:pt x="45935" y="25908"/>
                    <a:pt x="45876" y="25753"/>
                  </a:cubicBezTo>
                  <a:cubicBezTo>
                    <a:pt x="45804" y="25587"/>
                    <a:pt x="45721" y="25420"/>
                    <a:pt x="45638" y="25241"/>
                  </a:cubicBezTo>
                  <a:cubicBezTo>
                    <a:pt x="45590" y="25134"/>
                    <a:pt x="45530" y="25015"/>
                    <a:pt x="45483" y="24908"/>
                  </a:cubicBezTo>
                  <a:cubicBezTo>
                    <a:pt x="45459" y="24860"/>
                    <a:pt x="45447" y="24825"/>
                    <a:pt x="45423" y="24789"/>
                  </a:cubicBezTo>
                  <a:cubicBezTo>
                    <a:pt x="45280" y="24479"/>
                    <a:pt x="45114" y="24170"/>
                    <a:pt x="44947" y="23860"/>
                  </a:cubicBezTo>
                  <a:cubicBezTo>
                    <a:pt x="44947" y="23836"/>
                    <a:pt x="44935" y="23824"/>
                    <a:pt x="44923" y="23801"/>
                  </a:cubicBezTo>
                  <a:lnTo>
                    <a:pt x="44923" y="23801"/>
                  </a:lnTo>
                  <a:cubicBezTo>
                    <a:pt x="44745" y="23467"/>
                    <a:pt x="44554" y="23134"/>
                    <a:pt x="44364" y="22800"/>
                  </a:cubicBezTo>
                  <a:cubicBezTo>
                    <a:pt x="44340" y="22765"/>
                    <a:pt x="44328" y="22741"/>
                    <a:pt x="44304" y="22705"/>
                  </a:cubicBezTo>
                  <a:cubicBezTo>
                    <a:pt x="44233" y="22574"/>
                    <a:pt x="44149" y="22443"/>
                    <a:pt x="44066" y="22324"/>
                  </a:cubicBezTo>
                  <a:cubicBezTo>
                    <a:pt x="43959" y="22134"/>
                    <a:pt x="43840" y="21943"/>
                    <a:pt x="43721" y="21765"/>
                  </a:cubicBezTo>
                  <a:cubicBezTo>
                    <a:pt x="43697" y="21705"/>
                    <a:pt x="43649" y="21657"/>
                    <a:pt x="43614" y="21598"/>
                  </a:cubicBezTo>
                  <a:cubicBezTo>
                    <a:pt x="43518" y="21443"/>
                    <a:pt x="43411" y="21288"/>
                    <a:pt x="43316" y="21134"/>
                  </a:cubicBezTo>
                  <a:cubicBezTo>
                    <a:pt x="43221" y="20979"/>
                    <a:pt x="43137" y="20848"/>
                    <a:pt x="43030" y="20705"/>
                  </a:cubicBezTo>
                  <a:cubicBezTo>
                    <a:pt x="42983" y="20634"/>
                    <a:pt x="42935" y="20562"/>
                    <a:pt x="42887" y="20491"/>
                  </a:cubicBezTo>
                  <a:cubicBezTo>
                    <a:pt x="42756" y="20312"/>
                    <a:pt x="42625" y="20133"/>
                    <a:pt x="42494" y="19955"/>
                  </a:cubicBezTo>
                  <a:cubicBezTo>
                    <a:pt x="42411" y="19836"/>
                    <a:pt x="42328" y="19717"/>
                    <a:pt x="42232" y="19598"/>
                  </a:cubicBezTo>
                  <a:cubicBezTo>
                    <a:pt x="42185" y="19514"/>
                    <a:pt x="42125" y="19443"/>
                    <a:pt x="42066" y="19372"/>
                  </a:cubicBezTo>
                  <a:cubicBezTo>
                    <a:pt x="41923" y="19181"/>
                    <a:pt x="41780" y="19002"/>
                    <a:pt x="41637" y="18812"/>
                  </a:cubicBezTo>
                  <a:cubicBezTo>
                    <a:pt x="41542" y="18705"/>
                    <a:pt x="41459" y="18586"/>
                    <a:pt x="41363" y="18467"/>
                  </a:cubicBezTo>
                  <a:cubicBezTo>
                    <a:pt x="41304" y="18395"/>
                    <a:pt x="41244" y="18312"/>
                    <a:pt x="41185" y="18252"/>
                  </a:cubicBezTo>
                  <a:cubicBezTo>
                    <a:pt x="41018" y="18050"/>
                    <a:pt x="40851" y="17859"/>
                    <a:pt x="40685" y="17657"/>
                  </a:cubicBezTo>
                  <a:cubicBezTo>
                    <a:pt x="40589" y="17550"/>
                    <a:pt x="40494" y="17431"/>
                    <a:pt x="40399" y="17312"/>
                  </a:cubicBezTo>
                  <a:cubicBezTo>
                    <a:pt x="40339" y="17252"/>
                    <a:pt x="40280" y="17193"/>
                    <a:pt x="40232" y="17133"/>
                  </a:cubicBezTo>
                  <a:cubicBezTo>
                    <a:pt x="40054" y="16931"/>
                    <a:pt x="39863" y="16728"/>
                    <a:pt x="39684" y="16526"/>
                  </a:cubicBezTo>
                  <a:cubicBezTo>
                    <a:pt x="39577" y="16407"/>
                    <a:pt x="39470" y="16288"/>
                    <a:pt x="39363" y="16169"/>
                  </a:cubicBezTo>
                  <a:cubicBezTo>
                    <a:pt x="39315" y="16121"/>
                    <a:pt x="39256" y="16062"/>
                    <a:pt x="39220" y="16014"/>
                  </a:cubicBezTo>
                  <a:cubicBezTo>
                    <a:pt x="39030" y="15800"/>
                    <a:pt x="38827" y="15597"/>
                    <a:pt x="38625" y="15395"/>
                  </a:cubicBezTo>
                  <a:cubicBezTo>
                    <a:pt x="38518" y="15276"/>
                    <a:pt x="38399" y="15157"/>
                    <a:pt x="38280" y="15038"/>
                  </a:cubicBezTo>
                  <a:lnTo>
                    <a:pt x="38149" y="14907"/>
                  </a:lnTo>
                  <a:cubicBezTo>
                    <a:pt x="37946" y="14704"/>
                    <a:pt x="37744" y="14514"/>
                    <a:pt x="37541" y="14311"/>
                  </a:cubicBezTo>
                  <a:cubicBezTo>
                    <a:pt x="37410" y="14192"/>
                    <a:pt x="37279" y="14061"/>
                    <a:pt x="37148" y="13942"/>
                  </a:cubicBezTo>
                  <a:cubicBezTo>
                    <a:pt x="37113" y="13907"/>
                    <a:pt x="37077" y="13871"/>
                    <a:pt x="37041" y="13835"/>
                  </a:cubicBezTo>
                  <a:cubicBezTo>
                    <a:pt x="36791" y="13609"/>
                    <a:pt x="36541" y="13395"/>
                    <a:pt x="36291" y="13168"/>
                  </a:cubicBezTo>
                  <a:cubicBezTo>
                    <a:pt x="36172" y="13049"/>
                    <a:pt x="36053" y="12942"/>
                    <a:pt x="35922" y="12823"/>
                  </a:cubicBezTo>
                  <a:lnTo>
                    <a:pt x="35863" y="12775"/>
                  </a:lnTo>
                  <a:cubicBezTo>
                    <a:pt x="35434" y="12406"/>
                    <a:pt x="35017" y="12049"/>
                    <a:pt x="34589" y="11692"/>
                  </a:cubicBezTo>
                  <a:lnTo>
                    <a:pt x="34565" y="11668"/>
                  </a:lnTo>
                  <a:lnTo>
                    <a:pt x="34481" y="11609"/>
                  </a:lnTo>
                  <a:cubicBezTo>
                    <a:pt x="33981" y="11192"/>
                    <a:pt x="33458" y="10787"/>
                    <a:pt x="32934" y="10394"/>
                  </a:cubicBezTo>
                  <a:cubicBezTo>
                    <a:pt x="32862" y="10335"/>
                    <a:pt x="32791" y="10287"/>
                    <a:pt x="32719" y="10228"/>
                  </a:cubicBezTo>
                  <a:cubicBezTo>
                    <a:pt x="32600" y="10144"/>
                    <a:pt x="32481" y="10049"/>
                    <a:pt x="32362" y="9966"/>
                  </a:cubicBezTo>
                  <a:cubicBezTo>
                    <a:pt x="32243" y="9882"/>
                    <a:pt x="32112" y="9775"/>
                    <a:pt x="31981" y="9680"/>
                  </a:cubicBezTo>
                  <a:cubicBezTo>
                    <a:pt x="31683" y="9477"/>
                    <a:pt x="31398" y="9263"/>
                    <a:pt x="31100" y="9061"/>
                  </a:cubicBezTo>
                  <a:lnTo>
                    <a:pt x="30802" y="8858"/>
                  </a:lnTo>
                  <a:cubicBezTo>
                    <a:pt x="30410" y="8584"/>
                    <a:pt x="30005" y="8323"/>
                    <a:pt x="29612" y="8061"/>
                  </a:cubicBezTo>
                  <a:lnTo>
                    <a:pt x="29350" y="7894"/>
                  </a:lnTo>
                  <a:cubicBezTo>
                    <a:pt x="29112" y="7739"/>
                    <a:pt x="28874" y="7584"/>
                    <a:pt x="28624" y="7430"/>
                  </a:cubicBezTo>
                  <a:lnTo>
                    <a:pt x="28457" y="7334"/>
                  </a:lnTo>
                  <a:cubicBezTo>
                    <a:pt x="27921" y="7001"/>
                    <a:pt x="27385" y="6679"/>
                    <a:pt x="26826" y="6370"/>
                  </a:cubicBezTo>
                  <a:lnTo>
                    <a:pt x="26802" y="6358"/>
                  </a:lnTo>
                  <a:cubicBezTo>
                    <a:pt x="26361" y="6108"/>
                    <a:pt x="25921" y="5858"/>
                    <a:pt x="25480" y="5620"/>
                  </a:cubicBezTo>
                  <a:lnTo>
                    <a:pt x="25480" y="5620"/>
                  </a:lnTo>
                  <a:lnTo>
                    <a:pt x="25445" y="5608"/>
                  </a:lnTo>
                  <a:cubicBezTo>
                    <a:pt x="25040" y="5394"/>
                    <a:pt x="24635" y="5179"/>
                    <a:pt x="24230" y="4977"/>
                  </a:cubicBezTo>
                  <a:lnTo>
                    <a:pt x="24135" y="4929"/>
                  </a:lnTo>
                  <a:cubicBezTo>
                    <a:pt x="24040" y="4882"/>
                    <a:pt x="23933" y="4834"/>
                    <a:pt x="23825" y="4786"/>
                  </a:cubicBezTo>
                  <a:cubicBezTo>
                    <a:pt x="23587" y="4667"/>
                    <a:pt x="23349" y="4548"/>
                    <a:pt x="23111" y="4429"/>
                  </a:cubicBezTo>
                  <a:cubicBezTo>
                    <a:pt x="23016" y="4393"/>
                    <a:pt x="22920" y="4346"/>
                    <a:pt x="22837" y="4310"/>
                  </a:cubicBezTo>
                  <a:lnTo>
                    <a:pt x="22397" y="4108"/>
                  </a:lnTo>
                  <a:cubicBezTo>
                    <a:pt x="22254" y="4036"/>
                    <a:pt x="22123" y="3977"/>
                    <a:pt x="21980" y="3917"/>
                  </a:cubicBezTo>
                  <a:cubicBezTo>
                    <a:pt x="21813" y="3834"/>
                    <a:pt x="21647" y="3762"/>
                    <a:pt x="21480" y="3691"/>
                  </a:cubicBezTo>
                  <a:lnTo>
                    <a:pt x="21063" y="3512"/>
                  </a:lnTo>
                  <a:lnTo>
                    <a:pt x="20849" y="3417"/>
                  </a:lnTo>
                  <a:cubicBezTo>
                    <a:pt x="20527" y="3286"/>
                    <a:pt x="20206" y="3155"/>
                    <a:pt x="19884" y="3036"/>
                  </a:cubicBezTo>
                  <a:lnTo>
                    <a:pt x="19742" y="2965"/>
                  </a:lnTo>
                  <a:lnTo>
                    <a:pt x="19706" y="2953"/>
                  </a:lnTo>
                  <a:cubicBezTo>
                    <a:pt x="19313" y="2810"/>
                    <a:pt x="18920" y="2655"/>
                    <a:pt x="18515" y="2512"/>
                  </a:cubicBezTo>
                  <a:lnTo>
                    <a:pt x="18396" y="2465"/>
                  </a:lnTo>
                  <a:cubicBezTo>
                    <a:pt x="18265" y="2417"/>
                    <a:pt x="18122" y="2369"/>
                    <a:pt x="17991" y="2334"/>
                  </a:cubicBezTo>
                  <a:cubicBezTo>
                    <a:pt x="17777" y="2250"/>
                    <a:pt x="17551" y="2167"/>
                    <a:pt x="17325" y="2096"/>
                  </a:cubicBezTo>
                  <a:lnTo>
                    <a:pt x="17027" y="2000"/>
                  </a:lnTo>
                  <a:lnTo>
                    <a:pt x="16527" y="1846"/>
                  </a:lnTo>
                  <a:cubicBezTo>
                    <a:pt x="16384" y="1798"/>
                    <a:pt x="16241" y="1750"/>
                    <a:pt x="16098" y="1703"/>
                  </a:cubicBezTo>
                  <a:cubicBezTo>
                    <a:pt x="15955" y="1655"/>
                    <a:pt x="15789" y="1607"/>
                    <a:pt x="15634" y="1560"/>
                  </a:cubicBezTo>
                  <a:cubicBezTo>
                    <a:pt x="15479" y="1524"/>
                    <a:pt x="15312" y="1465"/>
                    <a:pt x="15146" y="1417"/>
                  </a:cubicBezTo>
                  <a:lnTo>
                    <a:pt x="14884" y="1334"/>
                  </a:lnTo>
                  <a:cubicBezTo>
                    <a:pt x="14634" y="1274"/>
                    <a:pt x="14396" y="1215"/>
                    <a:pt x="14157" y="1143"/>
                  </a:cubicBezTo>
                  <a:lnTo>
                    <a:pt x="13776" y="1048"/>
                  </a:lnTo>
                  <a:lnTo>
                    <a:pt x="13669" y="1024"/>
                  </a:lnTo>
                  <a:cubicBezTo>
                    <a:pt x="13265" y="917"/>
                    <a:pt x="12860" y="822"/>
                    <a:pt x="12455" y="738"/>
                  </a:cubicBezTo>
                  <a:lnTo>
                    <a:pt x="12407" y="726"/>
                  </a:lnTo>
                  <a:cubicBezTo>
                    <a:pt x="12336" y="714"/>
                    <a:pt x="12252" y="691"/>
                    <a:pt x="12169" y="679"/>
                  </a:cubicBezTo>
                  <a:cubicBezTo>
                    <a:pt x="11871" y="607"/>
                    <a:pt x="11574" y="548"/>
                    <a:pt x="11276" y="488"/>
                  </a:cubicBezTo>
                  <a:lnTo>
                    <a:pt x="11050" y="453"/>
                  </a:lnTo>
                  <a:lnTo>
                    <a:pt x="10609" y="381"/>
                  </a:lnTo>
                  <a:cubicBezTo>
                    <a:pt x="10431" y="345"/>
                    <a:pt x="10264" y="310"/>
                    <a:pt x="10086" y="286"/>
                  </a:cubicBezTo>
                  <a:cubicBezTo>
                    <a:pt x="9955" y="262"/>
                    <a:pt x="9812" y="250"/>
                    <a:pt x="9681" y="226"/>
                  </a:cubicBezTo>
                  <a:lnTo>
                    <a:pt x="9216" y="155"/>
                  </a:lnTo>
                  <a:lnTo>
                    <a:pt x="8919" y="119"/>
                  </a:lnTo>
                  <a:cubicBezTo>
                    <a:pt x="8597" y="72"/>
                    <a:pt x="8276" y="36"/>
                    <a:pt x="7954" y="0"/>
                  </a:cubicBezTo>
                  <a:lnTo>
                    <a:pt x="1" y="13609"/>
                  </a:lnTo>
                  <a:cubicBezTo>
                    <a:pt x="418" y="13657"/>
                    <a:pt x="846" y="13716"/>
                    <a:pt x="1263" y="13764"/>
                  </a:cubicBezTo>
                  <a:lnTo>
                    <a:pt x="1727" y="13835"/>
                  </a:lnTo>
                  <a:cubicBezTo>
                    <a:pt x="2037" y="13871"/>
                    <a:pt x="2346" y="13930"/>
                    <a:pt x="2656" y="13978"/>
                  </a:cubicBezTo>
                  <a:lnTo>
                    <a:pt x="3108" y="14061"/>
                  </a:lnTo>
                  <a:cubicBezTo>
                    <a:pt x="3478" y="14133"/>
                    <a:pt x="3847" y="14204"/>
                    <a:pt x="4228" y="14288"/>
                  </a:cubicBezTo>
                  <a:lnTo>
                    <a:pt x="4466" y="14335"/>
                  </a:lnTo>
                  <a:cubicBezTo>
                    <a:pt x="4918" y="14430"/>
                    <a:pt x="5371" y="14538"/>
                    <a:pt x="5823" y="14657"/>
                  </a:cubicBezTo>
                  <a:lnTo>
                    <a:pt x="6204" y="14752"/>
                  </a:lnTo>
                  <a:cubicBezTo>
                    <a:pt x="6537" y="14835"/>
                    <a:pt x="6859" y="14930"/>
                    <a:pt x="7192" y="15026"/>
                  </a:cubicBezTo>
                  <a:cubicBezTo>
                    <a:pt x="7359" y="15061"/>
                    <a:pt x="7526" y="15121"/>
                    <a:pt x="7692" y="15169"/>
                  </a:cubicBezTo>
                  <a:cubicBezTo>
                    <a:pt x="7990" y="15264"/>
                    <a:pt x="8288" y="15347"/>
                    <a:pt x="8585" y="15442"/>
                  </a:cubicBezTo>
                  <a:lnTo>
                    <a:pt x="9074" y="15609"/>
                  </a:lnTo>
                  <a:cubicBezTo>
                    <a:pt x="9395" y="15716"/>
                    <a:pt x="9716" y="15823"/>
                    <a:pt x="10038" y="15931"/>
                  </a:cubicBezTo>
                  <a:lnTo>
                    <a:pt x="10431" y="16073"/>
                  </a:lnTo>
                  <a:cubicBezTo>
                    <a:pt x="10883" y="16240"/>
                    <a:pt x="11324" y="16407"/>
                    <a:pt x="11776" y="16574"/>
                  </a:cubicBezTo>
                  <a:lnTo>
                    <a:pt x="11931" y="16645"/>
                  </a:lnTo>
                  <a:cubicBezTo>
                    <a:pt x="12324" y="16800"/>
                    <a:pt x="12705" y="16955"/>
                    <a:pt x="13098" y="17121"/>
                  </a:cubicBezTo>
                  <a:lnTo>
                    <a:pt x="13515" y="17300"/>
                  </a:lnTo>
                  <a:cubicBezTo>
                    <a:pt x="13824" y="17431"/>
                    <a:pt x="14134" y="17574"/>
                    <a:pt x="14431" y="17717"/>
                  </a:cubicBezTo>
                  <a:lnTo>
                    <a:pt x="14872" y="17919"/>
                  </a:lnTo>
                  <a:cubicBezTo>
                    <a:pt x="15205" y="18074"/>
                    <a:pt x="15527" y="18229"/>
                    <a:pt x="15860" y="18383"/>
                  </a:cubicBezTo>
                  <a:cubicBezTo>
                    <a:pt x="15967" y="18443"/>
                    <a:pt x="16074" y="18490"/>
                    <a:pt x="16182" y="18538"/>
                  </a:cubicBezTo>
                  <a:cubicBezTo>
                    <a:pt x="16610" y="18752"/>
                    <a:pt x="17039" y="18979"/>
                    <a:pt x="17467" y="19205"/>
                  </a:cubicBezTo>
                  <a:lnTo>
                    <a:pt x="17515" y="19229"/>
                  </a:lnTo>
                  <a:cubicBezTo>
                    <a:pt x="17967" y="19467"/>
                    <a:pt x="18420" y="19717"/>
                    <a:pt x="18872" y="19967"/>
                  </a:cubicBezTo>
                  <a:cubicBezTo>
                    <a:pt x="19420" y="20288"/>
                    <a:pt x="19956" y="20610"/>
                    <a:pt x="20504" y="20943"/>
                  </a:cubicBezTo>
                  <a:cubicBezTo>
                    <a:pt x="20801" y="21122"/>
                    <a:pt x="21099" y="21312"/>
                    <a:pt x="21385" y="21491"/>
                  </a:cubicBezTo>
                  <a:lnTo>
                    <a:pt x="21647" y="21657"/>
                  </a:lnTo>
                  <a:cubicBezTo>
                    <a:pt x="22051" y="21919"/>
                    <a:pt x="22444" y="22193"/>
                    <a:pt x="22837" y="22455"/>
                  </a:cubicBezTo>
                  <a:lnTo>
                    <a:pt x="23135" y="22670"/>
                  </a:lnTo>
                  <a:cubicBezTo>
                    <a:pt x="23432" y="22872"/>
                    <a:pt x="23730" y="23074"/>
                    <a:pt x="24016" y="23289"/>
                  </a:cubicBezTo>
                  <a:cubicBezTo>
                    <a:pt x="24147" y="23384"/>
                    <a:pt x="24278" y="23479"/>
                    <a:pt x="24397" y="23574"/>
                  </a:cubicBezTo>
                  <a:cubicBezTo>
                    <a:pt x="24599" y="23717"/>
                    <a:pt x="24778" y="23860"/>
                    <a:pt x="24968" y="24003"/>
                  </a:cubicBezTo>
                  <a:cubicBezTo>
                    <a:pt x="25492" y="24396"/>
                    <a:pt x="26016" y="24801"/>
                    <a:pt x="26516" y="25217"/>
                  </a:cubicBezTo>
                  <a:lnTo>
                    <a:pt x="26623" y="25289"/>
                  </a:lnTo>
                  <a:cubicBezTo>
                    <a:pt x="27052" y="25646"/>
                    <a:pt x="27481" y="26015"/>
                    <a:pt x="27897" y="26372"/>
                  </a:cubicBezTo>
                  <a:cubicBezTo>
                    <a:pt x="28040" y="26503"/>
                    <a:pt x="28183" y="26634"/>
                    <a:pt x="28326" y="26765"/>
                  </a:cubicBezTo>
                  <a:cubicBezTo>
                    <a:pt x="28576" y="26991"/>
                    <a:pt x="28826" y="27218"/>
                    <a:pt x="29076" y="27444"/>
                  </a:cubicBezTo>
                  <a:cubicBezTo>
                    <a:pt x="29243" y="27599"/>
                    <a:pt x="29409" y="27753"/>
                    <a:pt x="29564" y="27920"/>
                  </a:cubicBezTo>
                  <a:cubicBezTo>
                    <a:pt x="29778" y="28111"/>
                    <a:pt x="29981" y="28313"/>
                    <a:pt x="30183" y="28515"/>
                  </a:cubicBezTo>
                  <a:cubicBezTo>
                    <a:pt x="30350" y="28670"/>
                    <a:pt x="30505" y="28837"/>
                    <a:pt x="30660" y="29004"/>
                  </a:cubicBezTo>
                  <a:cubicBezTo>
                    <a:pt x="30862" y="29206"/>
                    <a:pt x="31052" y="29408"/>
                    <a:pt x="31255" y="29611"/>
                  </a:cubicBezTo>
                  <a:cubicBezTo>
                    <a:pt x="31410" y="29789"/>
                    <a:pt x="31564" y="29956"/>
                    <a:pt x="31719" y="30123"/>
                  </a:cubicBezTo>
                  <a:cubicBezTo>
                    <a:pt x="31898" y="30325"/>
                    <a:pt x="32088" y="30528"/>
                    <a:pt x="32267" y="30730"/>
                  </a:cubicBezTo>
                  <a:cubicBezTo>
                    <a:pt x="32410" y="30909"/>
                    <a:pt x="32565" y="31087"/>
                    <a:pt x="32719" y="31266"/>
                  </a:cubicBezTo>
                  <a:cubicBezTo>
                    <a:pt x="32874" y="31444"/>
                    <a:pt x="33065" y="31659"/>
                    <a:pt x="33219" y="31861"/>
                  </a:cubicBezTo>
                  <a:cubicBezTo>
                    <a:pt x="33386" y="32052"/>
                    <a:pt x="33517" y="32230"/>
                    <a:pt x="33672" y="32421"/>
                  </a:cubicBezTo>
                  <a:cubicBezTo>
                    <a:pt x="33815" y="32611"/>
                    <a:pt x="33969" y="32790"/>
                    <a:pt x="34100" y="32980"/>
                  </a:cubicBezTo>
                  <a:cubicBezTo>
                    <a:pt x="34231" y="33159"/>
                    <a:pt x="34398" y="33361"/>
                    <a:pt x="34541" y="33576"/>
                  </a:cubicBezTo>
                  <a:cubicBezTo>
                    <a:pt x="34672" y="33778"/>
                    <a:pt x="34791" y="33933"/>
                    <a:pt x="34922" y="34111"/>
                  </a:cubicBezTo>
                  <a:cubicBezTo>
                    <a:pt x="35065" y="34314"/>
                    <a:pt x="35220" y="34540"/>
                    <a:pt x="35363" y="34742"/>
                  </a:cubicBezTo>
                  <a:cubicBezTo>
                    <a:pt x="35458" y="34897"/>
                    <a:pt x="35565" y="35052"/>
                    <a:pt x="35660" y="35207"/>
                  </a:cubicBezTo>
                  <a:cubicBezTo>
                    <a:pt x="35815" y="35445"/>
                    <a:pt x="35958" y="35695"/>
                    <a:pt x="36113" y="35933"/>
                  </a:cubicBezTo>
                  <a:cubicBezTo>
                    <a:pt x="36184" y="36064"/>
                    <a:pt x="36267" y="36183"/>
                    <a:pt x="36351" y="36314"/>
                  </a:cubicBezTo>
                  <a:cubicBezTo>
                    <a:pt x="36565" y="36683"/>
                    <a:pt x="36767" y="37052"/>
                    <a:pt x="36970" y="37421"/>
                  </a:cubicBezTo>
                  <a:lnTo>
                    <a:pt x="36994" y="37469"/>
                  </a:lnTo>
                  <a:cubicBezTo>
                    <a:pt x="37184" y="37814"/>
                    <a:pt x="37363" y="38171"/>
                    <a:pt x="37529" y="38517"/>
                  </a:cubicBezTo>
                  <a:cubicBezTo>
                    <a:pt x="37577" y="38624"/>
                    <a:pt x="37637" y="38743"/>
                    <a:pt x="37684" y="38850"/>
                  </a:cubicBezTo>
                  <a:cubicBezTo>
                    <a:pt x="37839" y="39172"/>
                    <a:pt x="37982" y="39493"/>
                    <a:pt x="38113" y="39814"/>
                  </a:cubicBezTo>
                  <a:cubicBezTo>
                    <a:pt x="38220" y="40065"/>
                    <a:pt x="38315" y="40326"/>
                    <a:pt x="38411" y="40576"/>
                  </a:cubicBezTo>
                  <a:cubicBezTo>
                    <a:pt x="38470" y="40731"/>
                    <a:pt x="38518" y="40874"/>
                    <a:pt x="38577" y="41029"/>
                  </a:cubicBezTo>
                  <a:cubicBezTo>
                    <a:pt x="38625" y="41172"/>
                    <a:pt x="38696" y="41362"/>
                    <a:pt x="38756" y="41541"/>
                  </a:cubicBezTo>
                  <a:cubicBezTo>
                    <a:pt x="38803" y="41708"/>
                    <a:pt x="38851" y="41839"/>
                    <a:pt x="38899" y="41981"/>
                  </a:cubicBezTo>
                  <a:cubicBezTo>
                    <a:pt x="38946" y="42136"/>
                    <a:pt x="39006" y="42315"/>
                    <a:pt x="39053" y="42481"/>
                  </a:cubicBezTo>
                  <a:cubicBezTo>
                    <a:pt x="39101" y="42648"/>
                    <a:pt x="39137" y="42779"/>
                    <a:pt x="39173" y="42934"/>
                  </a:cubicBezTo>
                  <a:cubicBezTo>
                    <a:pt x="39208" y="43077"/>
                    <a:pt x="39256" y="43255"/>
                    <a:pt x="39292" y="43410"/>
                  </a:cubicBezTo>
                  <a:cubicBezTo>
                    <a:pt x="39327" y="43565"/>
                    <a:pt x="39363" y="43720"/>
                    <a:pt x="39387" y="43875"/>
                  </a:cubicBezTo>
                  <a:cubicBezTo>
                    <a:pt x="39423" y="44029"/>
                    <a:pt x="39446" y="44184"/>
                    <a:pt x="39482" y="44339"/>
                  </a:cubicBezTo>
                  <a:cubicBezTo>
                    <a:pt x="39506" y="44494"/>
                    <a:pt x="39530" y="44648"/>
                    <a:pt x="39554" y="44803"/>
                  </a:cubicBezTo>
                  <a:cubicBezTo>
                    <a:pt x="39577" y="44970"/>
                    <a:pt x="39601" y="45101"/>
                    <a:pt x="39613" y="45244"/>
                  </a:cubicBezTo>
                  <a:cubicBezTo>
                    <a:pt x="39637" y="45410"/>
                    <a:pt x="39661" y="45589"/>
                    <a:pt x="39673" y="45756"/>
                  </a:cubicBezTo>
                  <a:cubicBezTo>
                    <a:pt x="39684" y="45899"/>
                    <a:pt x="39696" y="46030"/>
                    <a:pt x="39708" y="46172"/>
                  </a:cubicBezTo>
                  <a:cubicBezTo>
                    <a:pt x="39720" y="46351"/>
                    <a:pt x="39720" y="46518"/>
                    <a:pt x="39732" y="46696"/>
                  </a:cubicBezTo>
                  <a:cubicBezTo>
                    <a:pt x="39732" y="46815"/>
                    <a:pt x="39744" y="46946"/>
                    <a:pt x="39744" y="47077"/>
                  </a:cubicBezTo>
                  <a:cubicBezTo>
                    <a:pt x="39744" y="47292"/>
                    <a:pt x="39744" y="47506"/>
                    <a:pt x="39732" y="47732"/>
                  </a:cubicBezTo>
                  <a:cubicBezTo>
                    <a:pt x="39732" y="47827"/>
                    <a:pt x="39732" y="47935"/>
                    <a:pt x="39720" y="48030"/>
                  </a:cubicBezTo>
                  <a:cubicBezTo>
                    <a:pt x="39696" y="48351"/>
                    <a:pt x="39673" y="48673"/>
                    <a:pt x="39625" y="48982"/>
                  </a:cubicBezTo>
                  <a:cubicBezTo>
                    <a:pt x="39589" y="49220"/>
                    <a:pt x="39554" y="49459"/>
                    <a:pt x="39506" y="49697"/>
                  </a:cubicBezTo>
                  <a:cubicBezTo>
                    <a:pt x="39494" y="49756"/>
                    <a:pt x="39482" y="49816"/>
                    <a:pt x="39470" y="49875"/>
                  </a:cubicBezTo>
                  <a:cubicBezTo>
                    <a:pt x="39434" y="50042"/>
                    <a:pt x="39399" y="50209"/>
                    <a:pt x="39363" y="50375"/>
                  </a:cubicBezTo>
                  <a:cubicBezTo>
                    <a:pt x="39339" y="50471"/>
                    <a:pt x="39315" y="50554"/>
                    <a:pt x="39292" y="50649"/>
                  </a:cubicBezTo>
                  <a:cubicBezTo>
                    <a:pt x="39244" y="50804"/>
                    <a:pt x="39196" y="50971"/>
                    <a:pt x="39137" y="51125"/>
                  </a:cubicBezTo>
                  <a:cubicBezTo>
                    <a:pt x="39113" y="51197"/>
                    <a:pt x="39089" y="51268"/>
                    <a:pt x="39065" y="51352"/>
                  </a:cubicBezTo>
                  <a:cubicBezTo>
                    <a:pt x="39030" y="51459"/>
                    <a:pt x="38982" y="51566"/>
                    <a:pt x="38946" y="51673"/>
                  </a:cubicBezTo>
                  <a:cubicBezTo>
                    <a:pt x="38899" y="51828"/>
                    <a:pt x="38839" y="51971"/>
                    <a:pt x="38780" y="52114"/>
                  </a:cubicBezTo>
                  <a:cubicBezTo>
                    <a:pt x="38732" y="52221"/>
                    <a:pt x="38684" y="52328"/>
                    <a:pt x="38625" y="52435"/>
                  </a:cubicBezTo>
                  <a:cubicBezTo>
                    <a:pt x="38565" y="52566"/>
                    <a:pt x="38506" y="52709"/>
                    <a:pt x="38434" y="52840"/>
                  </a:cubicBezTo>
                  <a:cubicBezTo>
                    <a:pt x="38339" y="53030"/>
                    <a:pt x="38232" y="53233"/>
                    <a:pt x="38125" y="53411"/>
                  </a:cubicBezTo>
                  <a:lnTo>
                    <a:pt x="38125" y="53411"/>
                  </a:lnTo>
                  <a:lnTo>
                    <a:pt x="46090" y="39779"/>
                  </a:lnTo>
                  <a:cubicBezTo>
                    <a:pt x="46185" y="39624"/>
                    <a:pt x="46269" y="39457"/>
                    <a:pt x="46352" y="39303"/>
                  </a:cubicBezTo>
                  <a:cubicBezTo>
                    <a:pt x="46364" y="39267"/>
                    <a:pt x="46388" y="39231"/>
                    <a:pt x="46400" y="39207"/>
                  </a:cubicBezTo>
                  <a:cubicBezTo>
                    <a:pt x="46471" y="39064"/>
                    <a:pt x="46531" y="38933"/>
                    <a:pt x="46590" y="38791"/>
                  </a:cubicBezTo>
                  <a:cubicBezTo>
                    <a:pt x="46638" y="38695"/>
                    <a:pt x="46685" y="38588"/>
                    <a:pt x="46745" y="38481"/>
                  </a:cubicBezTo>
                  <a:cubicBezTo>
                    <a:pt x="46804" y="38326"/>
                    <a:pt x="46852" y="38183"/>
                    <a:pt x="46912" y="38029"/>
                  </a:cubicBezTo>
                  <a:cubicBezTo>
                    <a:pt x="46947" y="37945"/>
                    <a:pt x="46983" y="37862"/>
                    <a:pt x="47007" y="37779"/>
                  </a:cubicBezTo>
                  <a:cubicBezTo>
                    <a:pt x="47019" y="37755"/>
                    <a:pt x="47019" y="37731"/>
                    <a:pt x="47031" y="37707"/>
                  </a:cubicBezTo>
                  <a:cubicBezTo>
                    <a:pt x="47054" y="37636"/>
                    <a:pt x="47078" y="37564"/>
                    <a:pt x="47102" y="37481"/>
                  </a:cubicBezTo>
                  <a:cubicBezTo>
                    <a:pt x="47150" y="37326"/>
                    <a:pt x="47197" y="37171"/>
                    <a:pt x="47257" y="37005"/>
                  </a:cubicBezTo>
                  <a:cubicBezTo>
                    <a:pt x="47281" y="36921"/>
                    <a:pt x="47304" y="36826"/>
                    <a:pt x="47316" y="36731"/>
                  </a:cubicBezTo>
                  <a:cubicBezTo>
                    <a:pt x="47340" y="36647"/>
                    <a:pt x="47364" y="36576"/>
                    <a:pt x="47388" y="36493"/>
                  </a:cubicBezTo>
                  <a:cubicBezTo>
                    <a:pt x="47400" y="36409"/>
                    <a:pt x="47424" y="36314"/>
                    <a:pt x="47435" y="36231"/>
                  </a:cubicBezTo>
                  <a:cubicBezTo>
                    <a:pt x="47447" y="36171"/>
                    <a:pt x="47459" y="36112"/>
                    <a:pt x="47471" y="36052"/>
                  </a:cubicBezTo>
                  <a:cubicBezTo>
                    <a:pt x="47519" y="35826"/>
                    <a:pt x="47555" y="35600"/>
                    <a:pt x="47590" y="35373"/>
                  </a:cubicBezTo>
                  <a:cubicBezTo>
                    <a:pt x="47590" y="35362"/>
                    <a:pt x="47590" y="35350"/>
                    <a:pt x="47590" y="35350"/>
                  </a:cubicBezTo>
                  <a:cubicBezTo>
                    <a:pt x="47626" y="35028"/>
                    <a:pt x="47662" y="34707"/>
                    <a:pt x="47674" y="34385"/>
                  </a:cubicBezTo>
                  <a:cubicBezTo>
                    <a:pt x="47685" y="34385"/>
                    <a:pt x="47685" y="34361"/>
                    <a:pt x="47685" y="34338"/>
                  </a:cubicBezTo>
                  <a:close/>
                </a:path>
              </a:pathLst>
            </a:custGeom>
            <a:gradFill>
              <a:gsLst>
                <a:gs pos="0">
                  <a:srgbClr val="FF62FF"/>
                </a:gs>
                <a:gs pos="100000">
                  <a:srgbClr val="A2B5FA"/>
                </a:gs>
              </a:gsLst>
              <a:lin ang="2700006"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3" name="Google Shape;2433;p94"/>
            <p:cNvSpPr/>
            <p:nvPr/>
          </p:nvSpPr>
          <p:spPr>
            <a:xfrm>
              <a:off x="1949625" y="3351425"/>
              <a:ext cx="1087375" cy="1204050"/>
            </a:xfrm>
            <a:custGeom>
              <a:rect b="b" l="l" r="r" t="t"/>
              <a:pathLst>
                <a:path extrusionOk="0" h="48162" w="43495">
                  <a:moveTo>
                    <a:pt x="1" y="1"/>
                  </a:moveTo>
                  <a:cubicBezTo>
                    <a:pt x="15646" y="1620"/>
                    <a:pt x="32743" y="13383"/>
                    <a:pt x="38113" y="26206"/>
                  </a:cubicBezTo>
                  <a:cubicBezTo>
                    <a:pt x="43494" y="39041"/>
                    <a:pt x="35136" y="48162"/>
                    <a:pt x="19503" y="46542"/>
                  </a:cubicBezTo>
                  <a:lnTo>
                    <a:pt x="16955" y="40494"/>
                  </a:lnTo>
                  <a:cubicBezTo>
                    <a:pt x="28528" y="41685"/>
                    <a:pt x="34708" y="34946"/>
                    <a:pt x="30731" y="25444"/>
                  </a:cubicBezTo>
                  <a:cubicBezTo>
                    <a:pt x="26754" y="15955"/>
                    <a:pt x="14110" y="7264"/>
                    <a:pt x="2537" y="6061"/>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434" name="Google Shape;2434;p94"/>
          <p:cNvGrpSpPr/>
          <p:nvPr/>
        </p:nvGrpSpPr>
        <p:grpSpPr>
          <a:xfrm>
            <a:off x="2544049" y="7083159"/>
            <a:ext cx="989955" cy="1734673"/>
            <a:chOff x="743825" y="2974300"/>
            <a:chExt cx="832875" cy="1459425"/>
          </a:xfrm>
        </p:grpSpPr>
        <p:sp>
          <p:nvSpPr>
            <p:cNvPr id="2435" name="Google Shape;2435;p94"/>
            <p:cNvSpPr/>
            <p:nvPr/>
          </p:nvSpPr>
          <p:spPr>
            <a:xfrm>
              <a:off x="743825" y="2974300"/>
              <a:ext cx="257800" cy="249175"/>
            </a:xfrm>
            <a:custGeom>
              <a:rect b="b" l="l" r="r" t="t"/>
              <a:pathLst>
                <a:path extrusionOk="0" h="9967" w="10312">
                  <a:moveTo>
                    <a:pt x="10312" y="7192"/>
                  </a:moveTo>
                  <a:lnTo>
                    <a:pt x="132" y="9966"/>
                  </a:lnTo>
                  <a:lnTo>
                    <a:pt x="1" y="2763"/>
                  </a:lnTo>
                  <a:lnTo>
                    <a:pt x="10169" y="1"/>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6" name="Google Shape;2436;p94"/>
            <p:cNvSpPr/>
            <p:nvPr/>
          </p:nvSpPr>
          <p:spPr>
            <a:xfrm>
              <a:off x="747100" y="3154100"/>
              <a:ext cx="681375" cy="1084075"/>
            </a:xfrm>
            <a:custGeom>
              <a:rect b="b" l="l" r="r" t="t"/>
              <a:pathLst>
                <a:path extrusionOk="0" h="43363" w="27255">
                  <a:moveTo>
                    <a:pt x="16015" y="40588"/>
                  </a:moveTo>
                  <a:lnTo>
                    <a:pt x="5847" y="43363"/>
                  </a:lnTo>
                  <a:cubicBezTo>
                    <a:pt x="12419" y="41577"/>
                    <a:pt x="17074" y="34492"/>
                    <a:pt x="16908" y="25408"/>
                  </a:cubicBezTo>
                  <a:cubicBezTo>
                    <a:pt x="16705" y="14133"/>
                    <a:pt x="9109" y="3977"/>
                    <a:pt x="1" y="2774"/>
                  </a:cubicBezTo>
                  <a:lnTo>
                    <a:pt x="10181" y="0"/>
                  </a:lnTo>
                  <a:cubicBezTo>
                    <a:pt x="19289" y="1214"/>
                    <a:pt x="26873" y="11371"/>
                    <a:pt x="27087" y="22646"/>
                  </a:cubicBezTo>
                  <a:cubicBezTo>
                    <a:pt x="27254" y="31718"/>
                    <a:pt x="22599" y="38802"/>
                    <a:pt x="16015" y="40588"/>
                  </a:cubicBez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7" name="Google Shape;2437;p94"/>
            <p:cNvSpPr/>
            <p:nvPr/>
          </p:nvSpPr>
          <p:spPr>
            <a:xfrm>
              <a:off x="766150" y="4176825"/>
              <a:ext cx="257800" cy="249175"/>
            </a:xfrm>
            <a:custGeom>
              <a:rect b="b" l="l" r="r" t="t"/>
              <a:pathLst>
                <a:path extrusionOk="0" h="9967" w="10312">
                  <a:moveTo>
                    <a:pt x="10312" y="7204"/>
                  </a:moveTo>
                  <a:lnTo>
                    <a:pt x="144" y="9966"/>
                  </a:lnTo>
                  <a:lnTo>
                    <a:pt x="1" y="2763"/>
                  </a:lnTo>
                  <a:lnTo>
                    <a:pt x="10181" y="1"/>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8" name="Google Shape;2438;p94"/>
            <p:cNvSpPr/>
            <p:nvPr/>
          </p:nvSpPr>
          <p:spPr>
            <a:xfrm>
              <a:off x="769725" y="4345900"/>
              <a:ext cx="425975" cy="87825"/>
            </a:xfrm>
            <a:custGeom>
              <a:rect b="b" l="l" r="r" t="t"/>
              <a:pathLst>
                <a:path extrusionOk="0" h="3513" w="17039">
                  <a:moveTo>
                    <a:pt x="17038" y="1"/>
                  </a:moveTo>
                  <a:lnTo>
                    <a:pt x="6870" y="2775"/>
                  </a:lnTo>
                  <a:cubicBezTo>
                    <a:pt x="4632" y="3370"/>
                    <a:pt x="2287" y="3513"/>
                    <a:pt x="1" y="3203"/>
                  </a:cubicBezTo>
                  <a:lnTo>
                    <a:pt x="10169" y="441"/>
                  </a:lnTo>
                  <a:cubicBezTo>
                    <a:pt x="12466" y="751"/>
                    <a:pt x="14800" y="608"/>
                    <a:pt x="17038" y="1"/>
                  </a:cubicBezTo>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9" name="Google Shape;2439;p94"/>
            <p:cNvSpPr/>
            <p:nvPr/>
          </p:nvSpPr>
          <p:spPr>
            <a:xfrm>
              <a:off x="998025" y="2974300"/>
              <a:ext cx="578675" cy="1423425"/>
            </a:xfrm>
            <a:custGeom>
              <a:rect b="b" l="l" r="r" t="t"/>
              <a:pathLst>
                <a:path extrusionOk="0" h="56937" w="23147">
                  <a:moveTo>
                    <a:pt x="1" y="1"/>
                  </a:moveTo>
                  <a:cubicBezTo>
                    <a:pt x="12324" y="1632"/>
                    <a:pt x="22575" y="15360"/>
                    <a:pt x="22861" y="30612"/>
                  </a:cubicBezTo>
                  <a:cubicBezTo>
                    <a:pt x="23146" y="45863"/>
                    <a:pt x="13359" y="56936"/>
                    <a:pt x="1037" y="55305"/>
                  </a:cubicBezTo>
                  <a:lnTo>
                    <a:pt x="906" y="48102"/>
                  </a:lnTo>
                  <a:cubicBezTo>
                    <a:pt x="10014" y="49316"/>
                    <a:pt x="17253" y="41113"/>
                    <a:pt x="17050" y="29838"/>
                  </a:cubicBezTo>
                  <a:cubicBezTo>
                    <a:pt x="16836" y="18551"/>
                    <a:pt x="9252" y="8406"/>
                    <a:pt x="144" y="7192"/>
                  </a:cubicBezTo>
                  <a:close/>
                </a:path>
              </a:pathLst>
            </a:custGeom>
            <a:gradFill>
              <a:gsLst>
                <a:gs pos="0">
                  <a:srgbClr val="CF65B0"/>
                </a:gs>
                <a:gs pos="100000">
                  <a:srgbClr val="FEFFB7"/>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440" name="Google Shape;2440;p94"/>
          <p:cNvGrpSpPr/>
          <p:nvPr/>
        </p:nvGrpSpPr>
        <p:grpSpPr>
          <a:xfrm>
            <a:off x="8857290" y="7098883"/>
            <a:ext cx="1788457" cy="1736099"/>
            <a:chOff x="5279525" y="3032350"/>
            <a:chExt cx="1504675" cy="1460625"/>
          </a:xfrm>
        </p:grpSpPr>
        <p:sp>
          <p:nvSpPr>
            <p:cNvPr id="2441" name="Google Shape;2441;p94"/>
            <p:cNvSpPr/>
            <p:nvPr/>
          </p:nvSpPr>
          <p:spPr>
            <a:xfrm>
              <a:off x="5279525" y="3032350"/>
              <a:ext cx="1046875" cy="1218625"/>
            </a:xfrm>
            <a:custGeom>
              <a:rect b="b" l="l" r="r" t="t"/>
              <a:pathLst>
                <a:path extrusionOk="0" h="48745" w="41875">
                  <a:moveTo>
                    <a:pt x="41874" y="38505"/>
                  </a:moveTo>
                  <a:lnTo>
                    <a:pt x="0" y="48744"/>
                  </a:lnTo>
                  <a:lnTo>
                    <a:pt x="11787" y="0"/>
                  </a:lnTo>
                  <a:close/>
                </a:path>
              </a:pathLst>
            </a:custGeom>
            <a:gradFill>
              <a:gsLst>
                <a:gs pos="0">
                  <a:srgbClr val="FF62FF"/>
                </a:gs>
                <a:gs pos="100000">
                  <a:srgbClr val="A2B5FA"/>
                </a:gs>
              </a:gsLst>
              <a:lin ang="18900044"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2" name="Google Shape;2442;p94"/>
            <p:cNvSpPr/>
            <p:nvPr/>
          </p:nvSpPr>
          <p:spPr>
            <a:xfrm>
              <a:off x="5574200" y="3032350"/>
              <a:ext cx="1210000" cy="962650"/>
            </a:xfrm>
            <a:custGeom>
              <a:rect b="b" l="l" r="r" t="t"/>
              <a:pathLst>
                <a:path extrusionOk="0" h="38506" w="48400">
                  <a:moveTo>
                    <a:pt x="30087" y="38505"/>
                  </a:moveTo>
                  <a:lnTo>
                    <a:pt x="0" y="0"/>
                  </a:lnTo>
                  <a:lnTo>
                    <a:pt x="48399" y="10954"/>
                  </a:lnTo>
                  <a:close/>
                </a:path>
              </a:pathLst>
            </a:custGeom>
            <a:gradFill>
              <a:gsLst>
                <a:gs pos="0">
                  <a:srgbClr val="FF62FF"/>
                </a:gs>
                <a:gs pos="100000">
                  <a:srgbClr val="A2B5F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3" name="Google Shape;2443;p94"/>
            <p:cNvSpPr/>
            <p:nvPr/>
          </p:nvSpPr>
          <p:spPr>
            <a:xfrm>
              <a:off x="6326375" y="3306200"/>
              <a:ext cx="457825" cy="1186775"/>
            </a:xfrm>
            <a:custGeom>
              <a:rect b="b" l="l" r="r" t="t"/>
              <a:pathLst>
                <a:path extrusionOk="0" h="47471" w="18313">
                  <a:moveTo>
                    <a:pt x="0" y="27551"/>
                  </a:moveTo>
                  <a:lnTo>
                    <a:pt x="18312" y="0"/>
                  </a:lnTo>
                  <a:lnTo>
                    <a:pt x="4227" y="47470"/>
                  </a:ln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4" name="Google Shape;2444;p94"/>
            <p:cNvSpPr/>
            <p:nvPr/>
          </p:nvSpPr>
          <p:spPr>
            <a:xfrm>
              <a:off x="5279525" y="3994975"/>
              <a:ext cx="1152550" cy="498000"/>
            </a:xfrm>
            <a:custGeom>
              <a:rect b="b" l="l" r="r" t="t"/>
              <a:pathLst>
                <a:path extrusionOk="0" h="19920" w="46102">
                  <a:moveTo>
                    <a:pt x="41874" y="0"/>
                  </a:moveTo>
                  <a:lnTo>
                    <a:pt x="46101" y="19919"/>
                  </a:lnTo>
                  <a:lnTo>
                    <a:pt x="0" y="10239"/>
                  </a:ln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445" name="Google Shape;2445;p94"/>
          <p:cNvGrpSpPr/>
          <p:nvPr/>
        </p:nvGrpSpPr>
        <p:grpSpPr>
          <a:xfrm>
            <a:off x="8005432" y="4703703"/>
            <a:ext cx="1855205" cy="1851395"/>
            <a:chOff x="5521225" y="3001700"/>
            <a:chExt cx="1448700" cy="1445725"/>
          </a:xfrm>
        </p:grpSpPr>
        <p:sp>
          <p:nvSpPr>
            <p:cNvPr id="2446" name="Google Shape;2446;p94"/>
            <p:cNvSpPr/>
            <p:nvPr/>
          </p:nvSpPr>
          <p:spPr>
            <a:xfrm>
              <a:off x="5725400" y="3131175"/>
              <a:ext cx="25" cy="25"/>
            </a:xfrm>
            <a:custGeom>
              <a:rect b="b" l="l" r="r" t="t"/>
              <a:pathLst>
                <a:path extrusionOk="0" h="1" w="1">
                  <a:moveTo>
                    <a:pt x="1" y="0"/>
                  </a:moveTo>
                  <a:close/>
                </a:path>
              </a:pathLst>
            </a:custGeom>
            <a:solidFill>
              <a:srgbClr val="00C1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7" name="Google Shape;2447;p94"/>
            <p:cNvSpPr/>
            <p:nvPr/>
          </p:nvSpPr>
          <p:spPr>
            <a:xfrm>
              <a:off x="5618850" y="3001700"/>
              <a:ext cx="1351075" cy="1321900"/>
            </a:xfrm>
            <a:custGeom>
              <a:rect b="b" l="l" r="r" t="t"/>
              <a:pathLst>
                <a:path extrusionOk="0" h="52876" w="54043">
                  <a:moveTo>
                    <a:pt x="47887" y="48518"/>
                  </a:moveTo>
                  <a:cubicBezTo>
                    <a:pt x="47816" y="48577"/>
                    <a:pt x="47744" y="48637"/>
                    <a:pt x="47685" y="48697"/>
                  </a:cubicBezTo>
                  <a:cubicBezTo>
                    <a:pt x="47506" y="48851"/>
                    <a:pt x="47328" y="48994"/>
                    <a:pt x="47149" y="49137"/>
                  </a:cubicBezTo>
                  <a:lnTo>
                    <a:pt x="46935" y="49316"/>
                  </a:lnTo>
                  <a:cubicBezTo>
                    <a:pt x="46685" y="49494"/>
                    <a:pt x="46447" y="49673"/>
                    <a:pt x="46185" y="49840"/>
                  </a:cubicBezTo>
                  <a:cubicBezTo>
                    <a:pt x="46173" y="49851"/>
                    <a:pt x="46173" y="49851"/>
                    <a:pt x="46161" y="49863"/>
                  </a:cubicBezTo>
                  <a:cubicBezTo>
                    <a:pt x="45899" y="50030"/>
                    <a:pt x="45625" y="50197"/>
                    <a:pt x="45339" y="50363"/>
                  </a:cubicBezTo>
                  <a:cubicBezTo>
                    <a:pt x="45256" y="50411"/>
                    <a:pt x="45173" y="50447"/>
                    <a:pt x="45089" y="50494"/>
                  </a:cubicBezTo>
                  <a:cubicBezTo>
                    <a:pt x="44875" y="50613"/>
                    <a:pt x="44673" y="50721"/>
                    <a:pt x="44446" y="50828"/>
                  </a:cubicBezTo>
                  <a:cubicBezTo>
                    <a:pt x="44363" y="50875"/>
                    <a:pt x="44268" y="50923"/>
                    <a:pt x="44184" y="50959"/>
                  </a:cubicBezTo>
                  <a:cubicBezTo>
                    <a:pt x="43887" y="51102"/>
                    <a:pt x="43577" y="51233"/>
                    <a:pt x="43268" y="51352"/>
                  </a:cubicBezTo>
                  <a:cubicBezTo>
                    <a:pt x="41720" y="51947"/>
                    <a:pt x="40101" y="52328"/>
                    <a:pt x="38457" y="52495"/>
                  </a:cubicBezTo>
                  <a:cubicBezTo>
                    <a:pt x="34719" y="52876"/>
                    <a:pt x="30647" y="52245"/>
                    <a:pt x="26587" y="50768"/>
                  </a:cubicBezTo>
                  <a:cubicBezTo>
                    <a:pt x="24099" y="49863"/>
                    <a:pt x="21717" y="48697"/>
                    <a:pt x="19467" y="47304"/>
                  </a:cubicBezTo>
                  <a:cubicBezTo>
                    <a:pt x="18062" y="46434"/>
                    <a:pt x="16705" y="45494"/>
                    <a:pt x="15419" y="44470"/>
                  </a:cubicBezTo>
                  <a:cubicBezTo>
                    <a:pt x="13490" y="42958"/>
                    <a:pt x="11680" y="41279"/>
                    <a:pt x="10025" y="39469"/>
                  </a:cubicBezTo>
                  <a:cubicBezTo>
                    <a:pt x="8954" y="38279"/>
                    <a:pt x="7930" y="37040"/>
                    <a:pt x="6977" y="35754"/>
                  </a:cubicBezTo>
                  <a:cubicBezTo>
                    <a:pt x="6680" y="35326"/>
                    <a:pt x="6370" y="34909"/>
                    <a:pt x="6084" y="34469"/>
                  </a:cubicBezTo>
                  <a:cubicBezTo>
                    <a:pt x="5822" y="34088"/>
                    <a:pt x="5561" y="33683"/>
                    <a:pt x="5310" y="33290"/>
                  </a:cubicBezTo>
                  <a:cubicBezTo>
                    <a:pt x="5239" y="33171"/>
                    <a:pt x="5168" y="33040"/>
                    <a:pt x="5084" y="32921"/>
                  </a:cubicBezTo>
                  <a:cubicBezTo>
                    <a:pt x="4918" y="32647"/>
                    <a:pt x="4751" y="32373"/>
                    <a:pt x="4584" y="32099"/>
                  </a:cubicBezTo>
                  <a:cubicBezTo>
                    <a:pt x="4501" y="31956"/>
                    <a:pt x="4429" y="31814"/>
                    <a:pt x="4346" y="31671"/>
                  </a:cubicBezTo>
                  <a:cubicBezTo>
                    <a:pt x="4191" y="31397"/>
                    <a:pt x="4037" y="31135"/>
                    <a:pt x="3894" y="30861"/>
                  </a:cubicBezTo>
                  <a:cubicBezTo>
                    <a:pt x="3822" y="30730"/>
                    <a:pt x="3751" y="30599"/>
                    <a:pt x="3679" y="30468"/>
                  </a:cubicBezTo>
                  <a:cubicBezTo>
                    <a:pt x="3513" y="30147"/>
                    <a:pt x="3358" y="29825"/>
                    <a:pt x="3203" y="29504"/>
                  </a:cubicBezTo>
                  <a:cubicBezTo>
                    <a:pt x="3155" y="29432"/>
                    <a:pt x="3120" y="29349"/>
                    <a:pt x="3084" y="29277"/>
                  </a:cubicBezTo>
                  <a:lnTo>
                    <a:pt x="2965" y="29016"/>
                  </a:lnTo>
                  <a:cubicBezTo>
                    <a:pt x="2810" y="28706"/>
                    <a:pt x="2679" y="28408"/>
                    <a:pt x="2536" y="28087"/>
                  </a:cubicBezTo>
                  <a:cubicBezTo>
                    <a:pt x="2501" y="27980"/>
                    <a:pt x="2453" y="27873"/>
                    <a:pt x="2405" y="27777"/>
                  </a:cubicBezTo>
                  <a:cubicBezTo>
                    <a:pt x="2286" y="27480"/>
                    <a:pt x="2167" y="27194"/>
                    <a:pt x="2048" y="26896"/>
                  </a:cubicBezTo>
                  <a:cubicBezTo>
                    <a:pt x="2001" y="26765"/>
                    <a:pt x="1941" y="26622"/>
                    <a:pt x="1893" y="26491"/>
                  </a:cubicBezTo>
                  <a:cubicBezTo>
                    <a:pt x="1798" y="26229"/>
                    <a:pt x="1703" y="25968"/>
                    <a:pt x="1608" y="25706"/>
                  </a:cubicBezTo>
                  <a:lnTo>
                    <a:pt x="1465" y="25289"/>
                  </a:lnTo>
                  <a:cubicBezTo>
                    <a:pt x="1370" y="25003"/>
                    <a:pt x="1274" y="24729"/>
                    <a:pt x="1191" y="24444"/>
                  </a:cubicBezTo>
                  <a:cubicBezTo>
                    <a:pt x="1155" y="24336"/>
                    <a:pt x="1119" y="24229"/>
                    <a:pt x="1096" y="24122"/>
                  </a:cubicBezTo>
                  <a:cubicBezTo>
                    <a:pt x="977" y="23729"/>
                    <a:pt x="881" y="23348"/>
                    <a:pt x="786" y="22967"/>
                  </a:cubicBezTo>
                  <a:cubicBezTo>
                    <a:pt x="762" y="22896"/>
                    <a:pt x="750" y="22824"/>
                    <a:pt x="738" y="22753"/>
                  </a:cubicBezTo>
                  <a:cubicBezTo>
                    <a:pt x="655" y="22443"/>
                    <a:pt x="584" y="22134"/>
                    <a:pt x="524" y="21812"/>
                  </a:cubicBezTo>
                  <a:cubicBezTo>
                    <a:pt x="500" y="21693"/>
                    <a:pt x="477" y="21562"/>
                    <a:pt x="453" y="21431"/>
                  </a:cubicBezTo>
                  <a:cubicBezTo>
                    <a:pt x="405" y="21169"/>
                    <a:pt x="357" y="20919"/>
                    <a:pt x="322" y="20669"/>
                  </a:cubicBezTo>
                  <a:cubicBezTo>
                    <a:pt x="298" y="20526"/>
                    <a:pt x="274" y="20395"/>
                    <a:pt x="250" y="20264"/>
                  </a:cubicBezTo>
                  <a:cubicBezTo>
                    <a:pt x="215" y="20003"/>
                    <a:pt x="191" y="19753"/>
                    <a:pt x="155" y="19491"/>
                  </a:cubicBezTo>
                  <a:cubicBezTo>
                    <a:pt x="143" y="19383"/>
                    <a:pt x="131" y="19252"/>
                    <a:pt x="119" y="19133"/>
                  </a:cubicBezTo>
                  <a:cubicBezTo>
                    <a:pt x="84" y="18788"/>
                    <a:pt x="48" y="18443"/>
                    <a:pt x="36" y="18098"/>
                  </a:cubicBezTo>
                  <a:lnTo>
                    <a:pt x="36" y="18038"/>
                  </a:lnTo>
                  <a:cubicBezTo>
                    <a:pt x="12" y="17681"/>
                    <a:pt x="0" y="17324"/>
                    <a:pt x="0" y="16966"/>
                  </a:cubicBezTo>
                  <a:lnTo>
                    <a:pt x="0" y="16633"/>
                  </a:lnTo>
                  <a:cubicBezTo>
                    <a:pt x="0" y="16383"/>
                    <a:pt x="0" y="16133"/>
                    <a:pt x="12" y="15895"/>
                  </a:cubicBezTo>
                  <a:cubicBezTo>
                    <a:pt x="12" y="15764"/>
                    <a:pt x="24" y="15645"/>
                    <a:pt x="36" y="15514"/>
                  </a:cubicBezTo>
                  <a:cubicBezTo>
                    <a:pt x="48" y="15276"/>
                    <a:pt x="72" y="15050"/>
                    <a:pt x="96" y="14823"/>
                  </a:cubicBezTo>
                  <a:cubicBezTo>
                    <a:pt x="96" y="14704"/>
                    <a:pt x="107" y="14585"/>
                    <a:pt x="119" y="14478"/>
                  </a:cubicBezTo>
                  <a:cubicBezTo>
                    <a:pt x="155" y="14204"/>
                    <a:pt x="191" y="13942"/>
                    <a:pt x="227" y="13680"/>
                  </a:cubicBezTo>
                  <a:cubicBezTo>
                    <a:pt x="238" y="13609"/>
                    <a:pt x="250" y="13526"/>
                    <a:pt x="262" y="13454"/>
                  </a:cubicBezTo>
                  <a:cubicBezTo>
                    <a:pt x="322" y="13133"/>
                    <a:pt x="381" y="12799"/>
                    <a:pt x="453" y="12478"/>
                  </a:cubicBezTo>
                  <a:cubicBezTo>
                    <a:pt x="465" y="12394"/>
                    <a:pt x="488" y="12311"/>
                    <a:pt x="512" y="12228"/>
                  </a:cubicBezTo>
                  <a:cubicBezTo>
                    <a:pt x="572" y="11990"/>
                    <a:pt x="631" y="11763"/>
                    <a:pt x="703" y="11525"/>
                  </a:cubicBezTo>
                  <a:cubicBezTo>
                    <a:pt x="727" y="11418"/>
                    <a:pt x="762" y="11299"/>
                    <a:pt x="798" y="11192"/>
                  </a:cubicBezTo>
                  <a:cubicBezTo>
                    <a:pt x="858" y="10990"/>
                    <a:pt x="929" y="10787"/>
                    <a:pt x="989" y="10573"/>
                  </a:cubicBezTo>
                  <a:cubicBezTo>
                    <a:pt x="1036" y="10466"/>
                    <a:pt x="1072" y="10358"/>
                    <a:pt x="1108" y="10251"/>
                  </a:cubicBezTo>
                  <a:cubicBezTo>
                    <a:pt x="1191" y="10037"/>
                    <a:pt x="1274" y="9823"/>
                    <a:pt x="1358" y="9620"/>
                  </a:cubicBezTo>
                  <a:cubicBezTo>
                    <a:pt x="1393" y="9537"/>
                    <a:pt x="1429" y="9442"/>
                    <a:pt x="1477" y="9358"/>
                  </a:cubicBezTo>
                  <a:cubicBezTo>
                    <a:pt x="1596" y="9073"/>
                    <a:pt x="1739" y="8787"/>
                    <a:pt x="1881" y="8501"/>
                  </a:cubicBezTo>
                  <a:cubicBezTo>
                    <a:pt x="1905" y="8465"/>
                    <a:pt x="1929" y="8418"/>
                    <a:pt x="1953" y="8382"/>
                  </a:cubicBezTo>
                  <a:cubicBezTo>
                    <a:pt x="2072" y="8144"/>
                    <a:pt x="2203" y="7918"/>
                    <a:pt x="2346" y="7691"/>
                  </a:cubicBezTo>
                  <a:cubicBezTo>
                    <a:pt x="2393" y="7596"/>
                    <a:pt x="2453" y="7513"/>
                    <a:pt x="2513" y="7418"/>
                  </a:cubicBezTo>
                  <a:cubicBezTo>
                    <a:pt x="2620" y="7239"/>
                    <a:pt x="2739" y="7060"/>
                    <a:pt x="2858" y="6894"/>
                  </a:cubicBezTo>
                  <a:cubicBezTo>
                    <a:pt x="2917" y="6799"/>
                    <a:pt x="2989" y="6715"/>
                    <a:pt x="3060" y="6620"/>
                  </a:cubicBezTo>
                  <a:cubicBezTo>
                    <a:pt x="3179" y="6453"/>
                    <a:pt x="3310" y="6275"/>
                    <a:pt x="3441" y="6108"/>
                  </a:cubicBezTo>
                  <a:cubicBezTo>
                    <a:pt x="3513" y="6037"/>
                    <a:pt x="3572" y="5965"/>
                    <a:pt x="3632" y="5882"/>
                  </a:cubicBezTo>
                  <a:cubicBezTo>
                    <a:pt x="3810" y="5656"/>
                    <a:pt x="4013" y="5441"/>
                    <a:pt x="4203" y="5239"/>
                  </a:cubicBezTo>
                  <a:cubicBezTo>
                    <a:pt x="4227" y="5215"/>
                    <a:pt x="4239" y="5203"/>
                    <a:pt x="4263" y="5179"/>
                  </a:cubicBezTo>
                  <a:cubicBezTo>
                    <a:pt x="5751" y="3655"/>
                    <a:pt x="7549" y="2465"/>
                    <a:pt x="9537" y="1715"/>
                  </a:cubicBezTo>
                  <a:cubicBezTo>
                    <a:pt x="13907" y="0"/>
                    <a:pt x="19098" y="107"/>
                    <a:pt x="24360" y="1679"/>
                  </a:cubicBezTo>
                  <a:cubicBezTo>
                    <a:pt x="26539" y="2334"/>
                    <a:pt x="28647" y="3203"/>
                    <a:pt x="30671" y="4251"/>
                  </a:cubicBezTo>
                  <a:cubicBezTo>
                    <a:pt x="33123" y="5525"/>
                    <a:pt x="35445" y="7049"/>
                    <a:pt x="37600" y="8775"/>
                  </a:cubicBezTo>
                  <a:cubicBezTo>
                    <a:pt x="40779" y="11299"/>
                    <a:pt x="43601" y="14252"/>
                    <a:pt x="45994" y="17538"/>
                  </a:cubicBezTo>
                  <a:cubicBezTo>
                    <a:pt x="46244" y="17883"/>
                    <a:pt x="46494" y="18229"/>
                    <a:pt x="46732" y="18586"/>
                  </a:cubicBezTo>
                  <a:cubicBezTo>
                    <a:pt x="47411" y="19598"/>
                    <a:pt x="48042" y="20610"/>
                    <a:pt x="48614" y="21634"/>
                  </a:cubicBezTo>
                  <a:cubicBezTo>
                    <a:pt x="49876" y="23872"/>
                    <a:pt x="50900" y="26241"/>
                    <a:pt x="51650" y="28706"/>
                  </a:cubicBezTo>
                  <a:cubicBezTo>
                    <a:pt x="54043" y="36743"/>
                    <a:pt x="52709" y="44125"/>
                    <a:pt x="47887" y="48518"/>
                  </a:cubicBezTo>
                  <a:close/>
                </a:path>
              </a:pathLst>
            </a:custGeom>
            <a:gradFill>
              <a:gsLst>
                <a:gs pos="0">
                  <a:srgbClr val="FF62FF"/>
                </a:gs>
                <a:gs pos="100000">
                  <a:srgbClr val="A2B5FA"/>
                </a:gs>
              </a:gsLst>
              <a:lin ang="18900044"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8" name="Google Shape;2448;p94"/>
            <p:cNvSpPr/>
            <p:nvPr/>
          </p:nvSpPr>
          <p:spPr>
            <a:xfrm>
              <a:off x="5521225" y="3131175"/>
              <a:ext cx="1311200" cy="1316250"/>
            </a:xfrm>
            <a:custGeom>
              <a:rect b="b" l="l" r="r" t="t"/>
              <a:pathLst>
                <a:path extrusionOk="0" h="52650" w="52448">
                  <a:moveTo>
                    <a:pt x="51792" y="43339"/>
                  </a:moveTo>
                  <a:lnTo>
                    <a:pt x="51590" y="43518"/>
                  </a:lnTo>
                  <a:cubicBezTo>
                    <a:pt x="51411" y="43660"/>
                    <a:pt x="51233" y="43815"/>
                    <a:pt x="51054" y="43958"/>
                  </a:cubicBezTo>
                  <a:lnTo>
                    <a:pt x="50840" y="44137"/>
                  </a:lnTo>
                  <a:cubicBezTo>
                    <a:pt x="50590" y="44315"/>
                    <a:pt x="50352" y="44494"/>
                    <a:pt x="50090" y="44661"/>
                  </a:cubicBezTo>
                  <a:lnTo>
                    <a:pt x="50066" y="44684"/>
                  </a:lnTo>
                  <a:cubicBezTo>
                    <a:pt x="49804" y="44863"/>
                    <a:pt x="49530" y="45018"/>
                    <a:pt x="49244" y="45184"/>
                  </a:cubicBezTo>
                  <a:cubicBezTo>
                    <a:pt x="49173" y="45232"/>
                    <a:pt x="49078" y="45280"/>
                    <a:pt x="48994" y="45315"/>
                  </a:cubicBezTo>
                  <a:cubicBezTo>
                    <a:pt x="48792" y="45434"/>
                    <a:pt x="48578" y="45542"/>
                    <a:pt x="48351" y="45649"/>
                  </a:cubicBezTo>
                  <a:lnTo>
                    <a:pt x="48089" y="45780"/>
                  </a:lnTo>
                  <a:cubicBezTo>
                    <a:pt x="47792" y="45923"/>
                    <a:pt x="47482" y="46054"/>
                    <a:pt x="47173" y="46173"/>
                  </a:cubicBezTo>
                  <a:cubicBezTo>
                    <a:pt x="35945" y="50566"/>
                    <a:pt x="19300" y="43006"/>
                    <a:pt x="9989" y="29290"/>
                  </a:cubicBezTo>
                  <a:cubicBezTo>
                    <a:pt x="9716" y="28909"/>
                    <a:pt x="9466" y="28504"/>
                    <a:pt x="9215" y="28111"/>
                  </a:cubicBezTo>
                  <a:cubicBezTo>
                    <a:pt x="9132" y="27992"/>
                    <a:pt x="9061" y="27861"/>
                    <a:pt x="8989" y="27742"/>
                  </a:cubicBezTo>
                  <a:cubicBezTo>
                    <a:pt x="8811" y="27468"/>
                    <a:pt x="8644" y="27194"/>
                    <a:pt x="8489" y="26908"/>
                  </a:cubicBezTo>
                  <a:cubicBezTo>
                    <a:pt x="8406" y="26777"/>
                    <a:pt x="8323" y="26635"/>
                    <a:pt x="8239" y="26492"/>
                  </a:cubicBezTo>
                  <a:cubicBezTo>
                    <a:pt x="8096" y="26218"/>
                    <a:pt x="7942" y="25956"/>
                    <a:pt x="7799" y="25682"/>
                  </a:cubicBezTo>
                  <a:cubicBezTo>
                    <a:pt x="7727" y="25551"/>
                    <a:pt x="7644" y="25420"/>
                    <a:pt x="7584" y="25289"/>
                  </a:cubicBezTo>
                  <a:cubicBezTo>
                    <a:pt x="7418" y="24968"/>
                    <a:pt x="7251" y="24646"/>
                    <a:pt x="7096" y="24325"/>
                  </a:cubicBezTo>
                  <a:cubicBezTo>
                    <a:pt x="7060" y="24253"/>
                    <a:pt x="7025" y="24170"/>
                    <a:pt x="6977" y="24098"/>
                  </a:cubicBezTo>
                  <a:cubicBezTo>
                    <a:pt x="6799" y="23694"/>
                    <a:pt x="6620" y="23301"/>
                    <a:pt x="6441" y="22908"/>
                  </a:cubicBezTo>
                  <a:cubicBezTo>
                    <a:pt x="6394" y="22801"/>
                    <a:pt x="6358" y="22694"/>
                    <a:pt x="6310" y="22586"/>
                  </a:cubicBezTo>
                  <a:cubicBezTo>
                    <a:pt x="6191" y="22301"/>
                    <a:pt x="6072" y="22003"/>
                    <a:pt x="5953" y="21717"/>
                  </a:cubicBezTo>
                  <a:cubicBezTo>
                    <a:pt x="5894" y="21574"/>
                    <a:pt x="5846" y="21443"/>
                    <a:pt x="5798" y="21301"/>
                  </a:cubicBezTo>
                  <a:cubicBezTo>
                    <a:pt x="5691" y="21039"/>
                    <a:pt x="5596" y="20777"/>
                    <a:pt x="5513" y="20515"/>
                  </a:cubicBezTo>
                  <a:cubicBezTo>
                    <a:pt x="5465" y="20384"/>
                    <a:pt x="5417" y="20241"/>
                    <a:pt x="5358" y="20110"/>
                  </a:cubicBezTo>
                  <a:cubicBezTo>
                    <a:pt x="5263" y="19824"/>
                    <a:pt x="5179" y="19538"/>
                    <a:pt x="5096" y="19265"/>
                  </a:cubicBezTo>
                  <a:cubicBezTo>
                    <a:pt x="5060" y="19145"/>
                    <a:pt x="5024" y="19038"/>
                    <a:pt x="4989" y="18931"/>
                  </a:cubicBezTo>
                  <a:cubicBezTo>
                    <a:pt x="4882" y="18550"/>
                    <a:pt x="4774" y="18157"/>
                    <a:pt x="4679" y="17776"/>
                  </a:cubicBezTo>
                  <a:cubicBezTo>
                    <a:pt x="4667" y="17705"/>
                    <a:pt x="4655" y="17645"/>
                    <a:pt x="4632" y="17574"/>
                  </a:cubicBezTo>
                  <a:cubicBezTo>
                    <a:pt x="4560" y="17252"/>
                    <a:pt x="4489" y="16943"/>
                    <a:pt x="4429" y="16633"/>
                  </a:cubicBezTo>
                  <a:cubicBezTo>
                    <a:pt x="4393" y="16502"/>
                    <a:pt x="4370" y="16371"/>
                    <a:pt x="4346" y="16252"/>
                  </a:cubicBezTo>
                  <a:cubicBezTo>
                    <a:pt x="4298" y="15990"/>
                    <a:pt x="4262" y="15740"/>
                    <a:pt x="4215" y="15478"/>
                  </a:cubicBezTo>
                  <a:cubicBezTo>
                    <a:pt x="4191" y="15347"/>
                    <a:pt x="4167" y="15216"/>
                    <a:pt x="4155" y="15074"/>
                  </a:cubicBezTo>
                  <a:cubicBezTo>
                    <a:pt x="4120" y="14824"/>
                    <a:pt x="4084" y="14562"/>
                    <a:pt x="4060" y="14312"/>
                  </a:cubicBezTo>
                  <a:cubicBezTo>
                    <a:pt x="4036" y="14193"/>
                    <a:pt x="4024" y="14073"/>
                    <a:pt x="4012" y="13954"/>
                  </a:cubicBezTo>
                  <a:cubicBezTo>
                    <a:pt x="3977" y="13609"/>
                    <a:pt x="3953" y="13252"/>
                    <a:pt x="3929" y="12919"/>
                  </a:cubicBezTo>
                  <a:lnTo>
                    <a:pt x="3929" y="12859"/>
                  </a:lnTo>
                  <a:cubicBezTo>
                    <a:pt x="3905" y="12490"/>
                    <a:pt x="3905" y="12133"/>
                    <a:pt x="3905" y="11776"/>
                  </a:cubicBezTo>
                  <a:lnTo>
                    <a:pt x="3905" y="11442"/>
                  </a:lnTo>
                  <a:cubicBezTo>
                    <a:pt x="3905" y="11204"/>
                    <a:pt x="3905" y="10954"/>
                    <a:pt x="3917" y="10704"/>
                  </a:cubicBezTo>
                  <a:cubicBezTo>
                    <a:pt x="3917" y="10585"/>
                    <a:pt x="3929" y="10466"/>
                    <a:pt x="3941" y="10335"/>
                  </a:cubicBezTo>
                  <a:cubicBezTo>
                    <a:pt x="3953" y="10097"/>
                    <a:pt x="3965" y="9871"/>
                    <a:pt x="3989" y="9644"/>
                  </a:cubicBezTo>
                  <a:cubicBezTo>
                    <a:pt x="4001" y="9525"/>
                    <a:pt x="4012" y="9406"/>
                    <a:pt x="4024" y="9287"/>
                  </a:cubicBezTo>
                  <a:cubicBezTo>
                    <a:pt x="4060" y="9025"/>
                    <a:pt x="4096" y="8763"/>
                    <a:pt x="4132" y="8501"/>
                  </a:cubicBezTo>
                  <a:cubicBezTo>
                    <a:pt x="4143" y="8418"/>
                    <a:pt x="4155" y="8347"/>
                    <a:pt x="4167" y="8275"/>
                  </a:cubicBezTo>
                  <a:cubicBezTo>
                    <a:pt x="4215" y="7942"/>
                    <a:pt x="4286" y="7620"/>
                    <a:pt x="4358" y="7299"/>
                  </a:cubicBezTo>
                  <a:cubicBezTo>
                    <a:pt x="4370" y="7215"/>
                    <a:pt x="4393" y="7132"/>
                    <a:pt x="4417" y="7049"/>
                  </a:cubicBezTo>
                  <a:cubicBezTo>
                    <a:pt x="4477" y="6811"/>
                    <a:pt x="4536" y="6573"/>
                    <a:pt x="4596" y="6334"/>
                  </a:cubicBezTo>
                  <a:cubicBezTo>
                    <a:pt x="4632" y="6227"/>
                    <a:pt x="4667" y="6120"/>
                    <a:pt x="4691" y="6013"/>
                  </a:cubicBezTo>
                  <a:cubicBezTo>
                    <a:pt x="4763" y="5811"/>
                    <a:pt x="4822" y="5596"/>
                    <a:pt x="4894" y="5394"/>
                  </a:cubicBezTo>
                  <a:cubicBezTo>
                    <a:pt x="4929" y="5287"/>
                    <a:pt x="4965" y="5179"/>
                    <a:pt x="5013" y="5072"/>
                  </a:cubicBezTo>
                  <a:cubicBezTo>
                    <a:pt x="5096" y="4858"/>
                    <a:pt x="5179" y="4644"/>
                    <a:pt x="5263" y="4429"/>
                  </a:cubicBezTo>
                  <a:cubicBezTo>
                    <a:pt x="5298" y="4346"/>
                    <a:pt x="5334" y="4263"/>
                    <a:pt x="5370" y="4179"/>
                  </a:cubicBezTo>
                  <a:cubicBezTo>
                    <a:pt x="5501" y="3882"/>
                    <a:pt x="5632" y="3608"/>
                    <a:pt x="5775" y="3322"/>
                  </a:cubicBezTo>
                  <a:cubicBezTo>
                    <a:pt x="5798" y="3286"/>
                    <a:pt x="5822" y="3239"/>
                    <a:pt x="5846" y="3191"/>
                  </a:cubicBezTo>
                  <a:cubicBezTo>
                    <a:pt x="5977" y="2965"/>
                    <a:pt x="6108" y="2727"/>
                    <a:pt x="6239" y="2501"/>
                  </a:cubicBezTo>
                  <a:cubicBezTo>
                    <a:pt x="6298" y="2417"/>
                    <a:pt x="6358" y="2334"/>
                    <a:pt x="6406" y="2239"/>
                  </a:cubicBezTo>
                  <a:cubicBezTo>
                    <a:pt x="6525" y="2060"/>
                    <a:pt x="6644" y="1881"/>
                    <a:pt x="6763" y="1715"/>
                  </a:cubicBezTo>
                  <a:cubicBezTo>
                    <a:pt x="6822" y="1620"/>
                    <a:pt x="6894" y="1524"/>
                    <a:pt x="6953" y="1441"/>
                  </a:cubicBezTo>
                  <a:cubicBezTo>
                    <a:pt x="7084" y="1262"/>
                    <a:pt x="7215" y="1096"/>
                    <a:pt x="7346" y="929"/>
                  </a:cubicBezTo>
                  <a:cubicBezTo>
                    <a:pt x="7406" y="858"/>
                    <a:pt x="7465" y="774"/>
                    <a:pt x="7537" y="691"/>
                  </a:cubicBezTo>
                  <a:cubicBezTo>
                    <a:pt x="7715" y="477"/>
                    <a:pt x="7906" y="262"/>
                    <a:pt x="8108" y="60"/>
                  </a:cubicBezTo>
                  <a:cubicBezTo>
                    <a:pt x="8120" y="36"/>
                    <a:pt x="8144" y="12"/>
                    <a:pt x="8156" y="0"/>
                  </a:cubicBezTo>
                  <a:lnTo>
                    <a:pt x="8168" y="0"/>
                  </a:lnTo>
                  <a:lnTo>
                    <a:pt x="8156" y="12"/>
                  </a:lnTo>
                  <a:lnTo>
                    <a:pt x="8156" y="12"/>
                  </a:lnTo>
                  <a:lnTo>
                    <a:pt x="6144" y="2096"/>
                  </a:lnTo>
                  <a:cubicBezTo>
                    <a:pt x="0" y="8466"/>
                    <a:pt x="381" y="20253"/>
                    <a:pt x="7953" y="31397"/>
                  </a:cubicBezTo>
                  <a:cubicBezTo>
                    <a:pt x="17276" y="45101"/>
                    <a:pt x="33933" y="52650"/>
                    <a:pt x="45149" y="48268"/>
                  </a:cubicBezTo>
                  <a:cubicBezTo>
                    <a:pt x="47137" y="47506"/>
                    <a:pt x="48935" y="46327"/>
                    <a:pt x="50423" y="44803"/>
                  </a:cubicBezTo>
                  <a:lnTo>
                    <a:pt x="52447" y="42720"/>
                  </a:lnTo>
                  <a:cubicBezTo>
                    <a:pt x="52233" y="42922"/>
                    <a:pt x="52018" y="43137"/>
                    <a:pt x="51792" y="43339"/>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449" name="Google Shape;2449;p94"/>
          <p:cNvGrpSpPr/>
          <p:nvPr/>
        </p:nvGrpSpPr>
        <p:grpSpPr>
          <a:xfrm>
            <a:off x="10125793" y="2661227"/>
            <a:ext cx="2180766" cy="1393997"/>
            <a:chOff x="3627825" y="3249050"/>
            <a:chExt cx="1702925" cy="1088550"/>
          </a:xfrm>
        </p:grpSpPr>
        <p:sp>
          <p:nvSpPr>
            <p:cNvPr id="2450" name="Google Shape;2450;p94"/>
            <p:cNvSpPr/>
            <p:nvPr/>
          </p:nvSpPr>
          <p:spPr>
            <a:xfrm>
              <a:off x="3627825" y="3249050"/>
              <a:ext cx="1642200" cy="966200"/>
            </a:xfrm>
            <a:custGeom>
              <a:rect b="b" l="l" r="r" t="t"/>
              <a:pathLst>
                <a:path extrusionOk="0" h="38648" w="65688">
                  <a:moveTo>
                    <a:pt x="65687" y="4691"/>
                  </a:moveTo>
                  <a:cubicBezTo>
                    <a:pt x="65687" y="4858"/>
                    <a:pt x="65675" y="5025"/>
                    <a:pt x="65663" y="5191"/>
                  </a:cubicBezTo>
                  <a:cubicBezTo>
                    <a:pt x="65651" y="5227"/>
                    <a:pt x="65651" y="5251"/>
                    <a:pt x="65651" y="5287"/>
                  </a:cubicBezTo>
                  <a:cubicBezTo>
                    <a:pt x="65628" y="5453"/>
                    <a:pt x="65604" y="5620"/>
                    <a:pt x="65568" y="5798"/>
                  </a:cubicBezTo>
                  <a:cubicBezTo>
                    <a:pt x="65568" y="5810"/>
                    <a:pt x="65556" y="5834"/>
                    <a:pt x="65544" y="5870"/>
                  </a:cubicBezTo>
                  <a:cubicBezTo>
                    <a:pt x="65509" y="6060"/>
                    <a:pt x="65449" y="6251"/>
                    <a:pt x="65390" y="6441"/>
                  </a:cubicBezTo>
                  <a:cubicBezTo>
                    <a:pt x="65366" y="6489"/>
                    <a:pt x="65366" y="6525"/>
                    <a:pt x="65342" y="6572"/>
                  </a:cubicBezTo>
                  <a:cubicBezTo>
                    <a:pt x="65270" y="6763"/>
                    <a:pt x="65199" y="6977"/>
                    <a:pt x="65104" y="7180"/>
                  </a:cubicBezTo>
                  <a:cubicBezTo>
                    <a:pt x="65104" y="7203"/>
                    <a:pt x="65080" y="7227"/>
                    <a:pt x="65068" y="7251"/>
                  </a:cubicBezTo>
                  <a:cubicBezTo>
                    <a:pt x="64997" y="7453"/>
                    <a:pt x="64889" y="7656"/>
                    <a:pt x="64782" y="7858"/>
                  </a:cubicBezTo>
                  <a:cubicBezTo>
                    <a:pt x="64770" y="7906"/>
                    <a:pt x="64747" y="7942"/>
                    <a:pt x="64723" y="7977"/>
                  </a:cubicBezTo>
                  <a:cubicBezTo>
                    <a:pt x="64616" y="8204"/>
                    <a:pt x="64485" y="8430"/>
                    <a:pt x="64342" y="8656"/>
                  </a:cubicBezTo>
                  <a:cubicBezTo>
                    <a:pt x="64318" y="8692"/>
                    <a:pt x="64294" y="8751"/>
                    <a:pt x="64258" y="8799"/>
                  </a:cubicBezTo>
                  <a:cubicBezTo>
                    <a:pt x="64104" y="9037"/>
                    <a:pt x="63961" y="9275"/>
                    <a:pt x="63794" y="9525"/>
                  </a:cubicBezTo>
                  <a:cubicBezTo>
                    <a:pt x="59817" y="15335"/>
                    <a:pt x="50411" y="22372"/>
                    <a:pt x="39601" y="28123"/>
                  </a:cubicBezTo>
                  <a:cubicBezTo>
                    <a:pt x="36803" y="29611"/>
                    <a:pt x="33909" y="31004"/>
                    <a:pt x="30992" y="32266"/>
                  </a:cubicBezTo>
                  <a:cubicBezTo>
                    <a:pt x="29206" y="33052"/>
                    <a:pt x="27397" y="33790"/>
                    <a:pt x="25611" y="34457"/>
                  </a:cubicBezTo>
                  <a:cubicBezTo>
                    <a:pt x="24432" y="34897"/>
                    <a:pt x="23265" y="35302"/>
                    <a:pt x="22110" y="35695"/>
                  </a:cubicBezTo>
                  <a:cubicBezTo>
                    <a:pt x="21634" y="35850"/>
                    <a:pt x="21170" y="35993"/>
                    <a:pt x="20717" y="36136"/>
                  </a:cubicBezTo>
                  <a:cubicBezTo>
                    <a:pt x="20586" y="36183"/>
                    <a:pt x="20467" y="36219"/>
                    <a:pt x="20348" y="36255"/>
                  </a:cubicBezTo>
                  <a:lnTo>
                    <a:pt x="19181" y="36600"/>
                  </a:lnTo>
                  <a:cubicBezTo>
                    <a:pt x="19110" y="36624"/>
                    <a:pt x="19050" y="36648"/>
                    <a:pt x="18967" y="36659"/>
                  </a:cubicBezTo>
                  <a:cubicBezTo>
                    <a:pt x="18562" y="36778"/>
                    <a:pt x="18169" y="36898"/>
                    <a:pt x="17776" y="36993"/>
                  </a:cubicBezTo>
                  <a:cubicBezTo>
                    <a:pt x="17741" y="37005"/>
                    <a:pt x="17717" y="37005"/>
                    <a:pt x="17681" y="37017"/>
                  </a:cubicBezTo>
                  <a:cubicBezTo>
                    <a:pt x="17562" y="37052"/>
                    <a:pt x="17467" y="37088"/>
                    <a:pt x="17360" y="37112"/>
                  </a:cubicBezTo>
                  <a:cubicBezTo>
                    <a:pt x="17003" y="37195"/>
                    <a:pt x="16669" y="37290"/>
                    <a:pt x="16336" y="37374"/>
                  </a:cubicBezTo>
                  <a:lnTo>
                    <a:pt x="16050" y="37433"/>
                  </a:lnTo>
                  <a:cubicBezTo>
                    <a:pt x="15645" y="37540"/>
                    <a:pt x="15240" y="37624"/>
                    <a:pt x="14847" y="37719"/>
                  </a:cubicBezTo>
                  <a:cubicBezTo>
                    <a:pt x="14764" y="37731"/>
                    <a:pt x="14681" y="37755"/>
                    <a:pt x="14597" y="37767"/>
                  </a:cubicBezTo>
                  <a:cubicBezTo>
                    <a:pt x="14276" y="37838"/>
                    <a:pt x="13955" y="37898"/>
                    <a:pt x="13633" y="37969"/>
                  </a:cubicBezTo>
                  <a:cubicBezTo>
                    <a:pt x="13538" y="37981"/>
                    <a:pt x="13443" y="38005"/>
                    <a:pt x="13347" y="38017"/>
                  </a:cubicBezTo>
                  <a:cubicBezTo>
                    <a:pt x="13204" y="38052"/>
                    <a:pt x="13050" y="38076"/>
                    <a:pt x="12907" y="38100"/>
                  </a:cubicBezTo>
                  <a:cubicBezTo>
                    <a:pt x="12681" y="38136"/>
                    <a:pt x="12454" y="38183"/>
                    <a:pt x="12240" y="38219"/>
                  </a:cubicBezTo>
                  <a:cubicBezTo>
                    <a:pt x="12192" y="38219"/>
                    <a:pt x="12145" y="38231"/>
                    <a:pt x="12097" y="38231"/>
                  </a:cubicBezTo>
                  <a:cubicBezTo>
                    <a:pt x="11776" y="38291"/>
                    <a:pt x="11466" y="38338"/>
                    <a:pt x="11157" y="38374"/>
                  </a:cubicBezTo>
                  <a:cubicBezTo>
                    <a:pt x="11073" y="38386"/>
                    <a:pt x="10978" y="38398"/>
                    <a:pt x="10883" y="38410"/>
                  </a:cubicBezTo>
                  <a:cubicBezTo>
                    <a:pt x="10549" y="38457"/>
                    <a:pt x="10216" y="38493"/>
                    <a:pt x="9883" y="38529"/>
                  </a:cubicBezTo>
                  <a:lnTo>
                    <a:pt x="9859" y="38529"/>
                  </a:lnTo>
                  <a:cubicBezTo>
                    <a:pt x="9537" y="38564"/>
                    <a:pt x="9216" y="38576"/>
                    <a:pt x="8894" y="38600"/>
                  </a:cubicBezTo>
                  <a:lnTo>
                    <a:pt x="8656" y="38612"/>
                  </a:lnTo>
                  <a:cubicBezTo>
                    <a:pt x="8382" y="38636"/>
                    <a:pt x="8120" y="38648"/>
                    <a:pt x="7870" y="38648"/>
                  </a:cubicBezTo>
                  <a:lnTo>
                    <a:pt x="7728" y="38648"/>
                  </a:lnTo>
                  <a:lnTo>
                    <a:pt x="6870" y="38648"/>
                  </a:lnTo>
                  <a:lnTo>
                    <a:pt x="6668" y="38648"/>
                  </a:lnTo>
                  <a:cubicBezTo>
                    <a:pt x="6454" y="38636"/>
                    <a:pt x="6239" y="38624"/>
                    <a:pt x="6037" y="38612"/>
                  </a:cubicBezTo>
                  <a:lnTo>
                    <a:pt x="6013" y="38612"/>
                  </a:lnTo>
                  <a:cubicBezTo>
                    <a:pt x="5954" y="38612"/>
                    <a:pt x="5894" y="38612"/>
                    <a:pt x="5834" y="38600"/>
                  </a:cubicBezTo>
                  <a:cubicBezTo>
                    <a:pt x="5584" y="38576"/>
                    <a:pt x="5334" y="38553"/>
                    <a:pt x="5096" y="38517"/>
                  </a:cubicBezTo>
                  <a:cubicBezTo>
                    <a:pt x="5049" y="38517"/>
                    <a:pt x="5001" y="38505"/>
                    <a:pt x="4941" y="38505"/>
                  </a:cubicBezTo>
                  <a:cubicBezTo>
                    <a:pt x="4751" y="38469"/>
                    <a:pt x="4572" y="38433"/>
                    <a:pt x="4382" y="38398"/>
                  </a:cubicBezTo>
                  <a:cubicBezTo>
                    <a:pt x="4322" y="38386"/>
                    <a:pt x="4275" y="38374"/>
                    <a:pt x="4215" y="38362"/>
                  </a:cubicBezTo>
                  <a:cubicBezTo>
                    <a:pt x="4001" y="38314"/>
                    <a:pt x="3787" y="38267"/>
                    <a:pt x="3596" y="38219"/>
                  </a:cubicBezTo>
                  <a:cubicBezTo>
                    <a:pt x="3572" y="38207"/>
                    <a:pt x="3537" y="38195"/>
                    <a:pt x="3513" y="38195"/>
                  </a:cubicBezTo>
                  <a:cubicBezTo>
                    <a:pt x="3346" y="38136"/>
                    <a:pt x="3179" y="38076"/>
                    <a:pt x="3013" y="38017"/>
                  </a:cubicBezTo>
                  <a:cubicBezTo>
                    <a:pt x="2965" y="38005"/>
                    <a:pt x="2917" y="37981"/>
                    <a:pt x="2870" y="37957"/>
                  </a:cubicBezTo>
                  <a:cubicBezTo>
                    <a:pt x="2703" y="37898"/>
                    <a:pt x="2536" y="37814"/>
                    <a:pt x="2382" y="37743"/>
                  </a:cubicBezTo>
                  <a:cubicBezTo>
                    <a:pt x="2382" y="37743"/>
                    <a:pt x="2370" y="37743"/>
                    <a:pt x="2370" y="37731"/>
                  </a:cubicBezTo>
                  <a:cubicBezTo>
                    <a:pt x="2215" y="37648"/>
                    <a:pt x="2060" y="37552"/>
                    <a:pt x="1917" y="37457"/>
                  </a:cubicBezTo>
                  <a:lnTo>
                    <a:pt x="1810" y="37386"/>
                  </a:lnTo>
                  <a:cubicBezTo>
                    <a:pt x="1703" y="37302"/>
                    <a:pt x="1596" y="37219"/>
                    <a:pt x="1489" y="37124"/>
                  </a:cubicBezTo>
                  <a:lnTo>
                    <a:pt x="1429" y="37064"/>
                  </a:lnTo>
                  <a:cubicBezTo>
                    <a:pt x="1310" y="36957"/>
                    <a:pt x="1215" y="36850"/>
                    <a:pt x="1120" y="36731"/>
                  </a:cubicBezTo>
                  <a:cubicBezTo>
                    <a:pt x="1084" y="36695"/>
                    <a:pt x="1072" y="36671"/>
                    <a:pt x="1048" y="36636"/>
                  </a:cubicBezTo>
                  <a:cubicBezTo>
                    <a:pt x="977" y="36540"/>
                    <a:pt x="905" y="36433"/>
                    <a:pt x="846" y="36338"/>
                  </a:cubicBezTo>
                  <a:cubicBezTo>
                    <a:pt x="822" y="36302"/>
                    <a:pt x="810" y="36267"/>
                    <a:pt x="786" y="36243"/>
                  </a:cubicBezTo>
                  <a:cubicBezTo>
                    <a:pt x="0" y="34754"/>
                    <a:pt x="441" y="32623"/>
                    <a:pt x="2310" y="29873"/>
                  </a:cubicBezTo>
                  <a:cubicBezTo>
                    <a:pt x="4941" y="26039"/>
                    <a:pt x="9954" y="21646"/>
                    <a:pt x="16181" y="17455"/>
                  </a:cubicBezTo>
                  <a:cubicBezTo>
                    <a:pt x="19062" y="15514"/>
                    <a:pt x="22206" y="13609"/>
                    <a:pt x="25492" y="11835"/>
                  </a:cubicBezTo>
                  <a:cubicBezTo>
                    <a:pt x="27373" y="10799"/>
                    <a:pt x="29290" y="9823"/>
                    <a:pt x="31242" y="8882"/>
                  </a:cubicBezTo>
                  <a:cubicBezTo>
                    <a:pt x="33993" y="7573"/>
                    <a:pt x="36791" y="6358"/>
                    <a:pt x="39577" y="5287"/>
                  </a:cubicBezTo>
                  <a:cubicBezTo>
                    <a:pt x="41053" y="4715"/>
                    <a:pt x="42530" y="4191"/>
                    <a:pt x="43982" y="3703"/>
                  </a:cubicBezTo>
                  <a:cubicBezTo>
                    <a:pt x="44268" y="3608"/>
                    <a:pt x="44542" y="3524"/>
                    <a:pt x="44816" y="3441"/>
                  </a:cubicBezTo>
                  <a:cubicBezTo>
                    <a:pt x="47292" y="2631"/>
                    <a:pt x="49816" y="1965"/>
                    <a:pt x="52376" y="1453"/>
                  </a:cubicBezTo>
                  <a:cubicBezTo>
                    <a:pt x="59770" y="0"/>
                    <a:pt x="64485" y="822"/>
                    <a:pt x="65473" y="3572"/>
                  </a:cubicBezTo>
                  <a:cubicBezTo>
                    <a:pt x="65485" y="3596"/>
                    <a:pt x="65497" y="3632"/>
                    <a:pt x="65497" y="3655"/>
                  </a:cubicBezTo>
                  <a:cubicBezTo>
                    <a:pt x="65544" y="3798"/>
                    <a:pt x="65592" y="3953"/>
                    <a:pt x="65616" y="4096"/>
                  </a:cubicBezTo>
                  <a:cubicBezTo>
                    <a:pt x="65616" y="4108"/>
                    <a:pt x="65616" y="4108"/>
                    <a:pt x="65616" y="4120"/>
                  </a:cubicBezTo>
                  <a:cubicBezTo>
                    <a:pt x="65640" y="4274"/>
                    <a:pt x="65651" y="4441"/>
                    <a:pt x="65663" y="4608"/>
                  </a:cubicBezTo>
                  <a:cubicBezTo>
                    <a:pt x="65675" y="4632"/>
                    <a:pt x="65675" y="4655"/>
                    <a:pt x="65687" y="4691"/>
                  </a:cubicBezTo>
                  <a:close/>
                </a:path>
              </a:pathLst>
            </a:custGeom>
            <a:gradFill>
              <a:gsLst>
                <a:gs pos="0">
                  <a:srgbClr val="FF62FF"/>
                </a:gs>
                <a:gs pos="100000">
                  <a:srgbClr val="A2B5F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1" name="Google Shape;2451;p94"/>
            <p:cNvSpPr/>
            <p:nvPr/>
          </p:nvSpPr>
          <p:spPr>
            <a:xfrm>
              <a:off x="3647175" y="3329100"/>
              <a:ext cx="1683575" cy="1008500"/>
            </a:xfrm>
            <a:custGeom>
              <a:rect b="b" l="l" r="r" t="t"/>
              <a:pathLst>
                <a:path extrusionOk="0" h="40340" w="67343">
                  <a:moveTo>
                    <a:pt x="66592" y="3966"/>
                  </a:moveTo>
                  <a:lnTo>
                    <a:pt x="64568" y="1"/>
                  </a:lnTo>
                  <a:cubicBezTo>
                    <a:pt x="64616" y="108"/>
                    <a:pt x="64675" y="227"/>
                    <a:pt x="64711" y="358"/>
                  </a:cubicBezTo>
                  <a:cubicBezTo>
                    <a:pt x="64723" y="382"/>
                    <a:pt x="64735" y="406"/>
                    <a:pt x="64746" y="441"/>
                  </a:cubicBezTo>
                  <a:cubicBezTo>
                    <a:pt x="64794" y="584"/>
                    <a:pt x="64830" y="727"/>
                    <a:pt x="64854" y="882"/>
                  </a:cubicBezTo>
                  <a:lnTo>
                    <a:pt x="64854" y="894"/>
                  </a:lnTo>
                  <a:cubicBezTo>
                    <a:pt x="64877" y="1049"/>
                    <a:pt x="64901" y="1215"/>
                    <a:pt x="64901" y="1382"/>
                  </a:cubicBezTo>
                  <a:lnTo>
                    <a:pt x="64901" y="1477"/>
                  </a:lnTo>
                  <a:cubicBezTo>
                    <a:pt x="64901" y="1656"/>
                    <a:pt x="64901" y="1823"/>
                    <a:pt x="64877" y="1989"/>
                  </a:cubicBezTo>
                  <a:cubicBezTo>
                    <a:pt x="64877" y="2025"/>
                    <a:pt x="64877" y="2049"/>
                    <a:pt x="64866" y="2085"/>
                  </a:cubicBezTo>
                  <a:cubicBezTo>
                    <a:pt x="64854" y="2251"/>
                    <a:pt x="64818" y="2418"/>
                    <a:pt x="64782" y="2585"/>
                  </a:cubicBezTo>
                  <a:cubicBezTo>
                    <a:pt x="64782" y="2608"/>
                    <a:pt x="64770" y="2632"/>
                    <a:pt x="64770" y="2656"/>
                  </a:cubicBezTo>
                  <a:cubicBezTo>
                    <a:pt x="64723" y="2847"/>
                    <a:pt x="64675" y="3037"/>
                    <a:pt x="64604" y="3239"/>
                  </a:cubicBezTo>
                  <a:cubicBezTo>
                    <a:pt x="64592" y="3287"/>
                    <a:pt x="64580" y="3323"/>
                    <a:pt x="64568" y="3370"/>
                  </a:cubicBezTo>
                  <a:cubicBezTo>
                    <a:pt x="64496" y="3573"/>
                    <a:pt x="64413" y="3775"/>
                    <a:pt x="64330" y="3978"/>
                  </a:cubicBezTo>
                  <a:lnTo>
                    <a:pt x="64294" y="4049"/>
                  </a:lnTo>
                  <a:cubicBezTo>
                    <a:pt x="64211" y="4251"/>
                    <a:pt x="64104" y="4454"/>
                    <a:pt x="63996" y="4656"/>
                  </a:cubicBezTo>
                  <a:cubicBezTo>
                    <a:pt x="63973" y="4704"/>
                    <a:pt x="63961" y="4740"/>
                    <a:pt x="63937" y="4775"/>
                  </a:cubicBezTo>
                  <a:cubicBezTo>
                    <a:pt x="63818" y="5002"/>
                    <a:pt x="63699" y="5228"/>
                    <a:pt x="63556" y="5454"/>
                  </a:cubicBezTo>
                  <a:cubicBezTo>
                    <a:pt x="63532" y="5502"/>
                    <a:pt x="63496" y="5549"/>
                    <a:pt x="63473" y="5597"/>
                  </a:cubicBezTo>
                  <a:cubicBezTo>
                    <a:pt x="63318" y="5835"/>
                    <a:pt x="63175" y="6073"/>
                    <a:pt x="62996" y="6323"/>
                  </a:cubicBezTo>
                  <a:cubicBezTo>
                    <a:pt x="56960" y="15158"/>
                    <a:pt x="38291" y="26873"/>
                    <a:pt x="21324" y="32493"/>
                  </a:cubicBezTo>
                  <a:cubicBezTo>
                    <a:pt x="20848" y="32636"/>
                    <a:pt x="20384" y="32791"/>
                    <a:pt x="19919" y="32934"/>
                  </a:cubicBezTo>
                  <a:lnTo>
                    <a:pt x="19550" y="33053"/>
                  </a:lnTo>
                  <a:cubicBezTo>
                    <a:pt x="19157" y="33172"/>
                    <a:pt x="18776" y="33291"/>
                    <a:pt x="18395" y="33398"/>
                  </a:cubicBezTo>
                  <a:lnTo>
                    <a:pt x="18181" y="33457"/>
                  </a:lnTo>
                  <a:cubicBezTo>
                    <a:pt x="17753" y="33588"/>
                    <a:pt x="17312" y="33707"/>
                    <a:pt x="16895" y="33827"/>
                  </a:cubicBezTo>
                  <a:lnTo>
                    <a:pt x="16562" y="33910"/>
                  </a:lnTo>
                  <a:cubicBezTo>
                    <a:pt x="16217" y="33993"/>
                    <a:pt x="15883" y="34088"/>
                    <a:pt x="15538" y="34172"/>
                  </a:cubicBezTo>
                  <a:lnTo>
                    <a:pt x="15264" y="34231"/>
                  </a:lnTo>
                  <a:cubicBezTo>
                    <a:pt x="14859" y="34338"/>
                    <a:pt x="14454" y="34422"/>
                    <a:pt x="14062" y="34517"/>
                  </a:cubicBezTo>
                  <a:lnTo>
                    <a:pt x="13812" y="34565"/>
                  </a:lnTo>
                  <a:cubicBezTo>
                    <a:pt x="13490" y="34636"/>
                    <a:pt x="13169" y="34696"/>
                    <a:pt x="12847" y="34755"/>
                  </a:cubicBezTo>
                  <a:lnTo>
                    <a:pt x="12549" y="34815"/>
                  </a:lnTo>
                  <a:cubicBezTo>
                    <a:pt x="12180" y="34886"/>
                    <a:pt x="11811" y="34958"/>
                    <a:pt x="11442" y="35017"/>
                  </a:cubicBezTo>
                  <a:lnTo>
                    <a:pt x="11299" y="35029"/>
                  </a:lnTo>
                  <a:cubicBezTo>
                    <a:pt x="10978" y="35089"/>
                    <a:pt x="10668" y="35124"/>
                    <a:pt x="10359" y="35172"/>
                  </a:cubicBezTo>
                  <a:lnTo>
                    <a:pt x="10085" y="35208"/>
                  </a:lnTo>
                  <a:cubicBezTo>
                    <a:pt x="9752" y="35255"/>
                    <a:pt x="9418" y="35291"/>
                    <a:pt x="9097" y="35327"/>
                  </a:cubicBezTo>
                  <a:lnTo>
                    <a:pt x="9061" y="35327"/>
                  </a:lnTo>
                  <a:cubicBezTo>
                    <a:pt x="8739" y="35351"/>
                    <a:pt x="8418" y="35374"/>
                    <a:pt x="8097" y="35398"/>
                  </a:cubicBezTo>
                  <a:lnTo>
                    <a:pt x="7858" y="35410"/>
                  </a:lnTo>
                  <a:cubicBezTo>
                    <a:pt x="7585" y="35422"/>
                    <a:pt x="7323" y="35434"/>
                    <a:pt x="7073" y="35446"/>
                  </a:cubicBezTo>
                  <a:lnTo>
                    <a:pt x="6930" y="35446"/>
                  </a:lnTo>
                  <a:lnTo>
                    <a:pt x="6072" y="35446"/>
                  </a:lnTo>
                  <a:lnTo>
                    <a:pt x="5870" y="35434"/>
                  </a:lnTo>
                  <a:cubicBezTo>
                    <a:pt x="5644" y="35434"/>
                    <a:pt x="5430" y="35422"/>
                    <a:pt x="5215" y="35398"/>
                  </a:cubicBezTo>
                  <a:lnTo>
                    <a:pt x="5037" y="35386"/>
                  </a:lnTo>
                  <a:cubicBezTo>
                    <a:pt x="4787" y="35362"/>
                    <a:pt x="4537" y="35339"/>
                    <a:pt x="4310" y="35315"/>
                  </a:cubicBezTo>
                  <a:lnTo>
                    <a:pt x="4156" y="35291"/>
                  </a:lnTo>
                  <a:cubicBezTo>
                    <a:pt x="3965" y="35255"/>
                    <a:pt x="3775" y="35231"/>
                    <a:pt x="3596" y="35184"/>
                  </a:cubicBezTo>
                  <a:lnTo>
                    <a:pt x="3429" y="35160"/>
                  </a:lnTo>
                  <a:cubicBezTo>
                    <a:pt x="3203" y="35112"/>
                    <a:pt x="3001" y="35053"/>
                    <a:pt x="2798" y="35005"/>
                  </a:cubicBezTo>
                  <a:lnTo>
                    <a:pt x="2727" y="34981"/>
                  </a:lnTo>
                  <a:cubicBezTo>
                    <a:pt x="2548" y="34934"/>
                    <a:pt x="2382" y="34874"/>
                    <a:pt x="2227" y="34815"/>
                  </a:cubicBezTo>
                  <a:lnTo>
                    <a:pt x="2072" y="34755"/>
                  </a:lnTo>
                  <a:cubicBezTo>
                    <a:pt x="1905" y="34684"/>
                    <a:pt x="1751" y="34600"/>
                    <a:pt x="1596" y="34529"/>
                  </a:cubicBezTo>
                  <a:lnTo>
                    <a:pt x="1572" y="34517"/>
                  </a:lnTo>
                  <a:cubicBezTo>
                    <a:pt x="1417" y="34434"/>
                    <a:pt x="1262" y="34350"/>
                    <a:pt x="1119" y="34255"/>
                  </a:cubicBezTo>
                  <a:lnTo>
                    <a:pt x="1012" y="34172"/>
                  </a:lnTo>
                  <a:cubicBezTo>
                    <a:pt x="917" y="34088"/>
                    <a:pt x="822" y="33993"/>
                    <a:pt x="727" y="33910"/>
                  </a:cubicBezTo>
                  <a:lnTo>
                    <a:pt x="655" y="33850"/>
                  </a:lnTo>
                  <a:cubicBezTo>
                    <a:pt x="548" y="33743"/>
                    <a:pt x="441" y="33624"/>
                    <a:pt x="346" y="33505"/>
                  </a:cubicBezTo>
                  <a:cubicBezTo>
                    <a:pt x="322" y="33481"/>
                    <a:pt x="298" y="33446"/>
                    <a:pt x="274" y="33422"/>
                  </a:cubicBezTo>
                  <a:cubicBezTo>
                    <a:pt x="203" y="33326"/>
                    <a:pt x="143" y="33219"/>
                    <a:pt x="72" y="33112"/>
                  </a:cubicBezTo>
                  <a:cubicBezTo>
                    <a:pt x="60" y="33088"/>
                    <a:pt x="36" y="33053"/>
                    <a:pt x="24" y="33017"/>
                  </a:cubicBezTo>
                  <a:lnTo>
                    <a:pt x="0" y="32969"/>
                  </a:lnTo>
                  <a:lnTo>
                    <a:pt x="2024" y="36934"/>
                  </a:lnTo>
                  <a:cubicBezTo>
                    <a:pt x="3727" y="40280"/>
                    <a:pt x="11597" y="40339"/>
                    <a:pt x="23360" y="36446"/>
                  </a:cubicBezTo>
                  <a:cubicBezTo>
                    <a:pt x="40327" y="30826"/>
                    <a:pt x="58996" y="19110"/>
                    <a:pt x="65032" y="10276"/>
                  </a:cubicBezTo>
                  <a:cubicBezTo>
                    <a:pt x="66890" y="7561"/>
                    <a:pt x="67342" y="5442"/>
                    <a:pt x="66592" y="3966"/>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452" name="Google Shape;2452;p94"/>
          <p:cNvSpPr/>
          <p:nvPr/>
        </p:nvSpPr>
        <p:spPr>
          <a:xfrm>
            <a:off x="10721203" y="3966377"/>
            <a:ext cx="4194" cy="4962"/>
          </a:xfrm>
          <a:custGeom>
            <a:rect b="b" l="l" r="r" t="t"/>
            <a:pathLst>
              <a:path extrusionOk="0" h="155" w="131">
                <a:moveTo>
                  <a:pt x="1" y="0"/>
                </a:moveTo>
                <a:lnTo>
                  <a:pt x="1" y="0"/>
                </a:lnTo>
                <a:cubicBezTo>
                  <a:pt x="35" y="34"/>
                  <a:pt x="69" y="69"/>
                  <a:pt x="99" y="107"/>
                </a:cubicBezTo>
                <a:lnTo>
                  <a:pt x="99" y="107"/>
                </a:lnTo>
                <a:cubicBezTo>
                  <a:pt x="93" y="99"/>
                  <a:pt x="87" y="91"/>
                  <a:pt x="83" y="83"/>
                </a:cubicBezTo>
                <a:cubicBezTo>
                  <a:pt x="60" y="59"/>
                  <a:pt x="25" y="24"/>
                  <a:pt x="1" y="0"/>
                </a:cubicBezTo>
                <a:close/>
                <a:moveTo>
                  <a:pt x="99" y="107"/>
                </a:moveTo>
                <a:lnTo>
                  <a:pt x="99" y="107"/>
                </a:lnTo>
                <a:cubicBezTo>
                  <a:pt x="102" y="112"/>
                  <a:pt x="106" y="117"/>
                  <a:pt x="109" y="121"/>
                </a:cubicBezTo>
                <a:lnTo>
                  <a:pt x="109" y="121"/>
                </a:lnTo>
                <a:cubicBezTo>
                  <a:pt x="106" y="117"/>
                  <a:pt x="102" y="112"/>
                  <a:pt x="99" y="107"/>
                </a:cubicBezTo>
                <a:close/>
                <a:moveTo>
                  <a:pt x="109" y="121"/>
                </a:moveTo>
                <a:cubicBezTo>
                  <a:pt x="117" y="132"/>
                  <a:pt x="124" y="143"/>
                  <a:pt x="131" y="154"/>
                </a:cubicBezTo>
                <a:cubicBezTo>
                  <a:pt x="126" y="143"/>
                  <a:pt x="118" y="132"/>
                  <a:pt x="109" y="121"/>
                </a:cubicBezTo>
                <a:close/>
              </a:path>
            </a:pathLst>
          </a:custGeom>
          <a:solidFill>
            <a:srgbClr val="FFD67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3" name="Google Shape;2453;p94"/>
          <p:cNvSpPr/>
          <p:nvPr/>
        </p:nvSpPr>
        <p:spPr>
          <a:xfrm>
            <a:off x="9594286" y="4541683"/>
            <a:ext cx="800" cy="9957"/>
          </a:xfrm>
          <a:custGeom>
            <a:rect b="b" l="l" r="r" t="t"/>
            <a:pathLst>
              <a:path extrusionOk="0" h="311" w="25">
                <a:moveTo>
                  <a:pt x="25" y="1"/>
                </a:moveTo>
                <a:cubicBezTo>
                  <a:pt x="24" y="7"/>
                  <a:pt x="23" y="14"/>
                  <a:pt x="23" y="20"/>
                </a:cubicBezTo>
                <a:lnTo>
                  <a:pt x="23" y="20"/>
                </a:lnTo>
                <a:cubicBezTo>
                  <a:pt x="24" y="14"/>
                  <a:pt x="25" y="7"/>
                  <a:pt x="25" y="1"/>
                </a:cubicBezTo>
                <a:close/>
                <a:moveTo>
                  <a:pt x="23" y="20"/>
                </a:moveTo>
                <a:lnTo>
                  <a:pt x="23" y="20"/>
                </a:lnTo>
                <a:cubicBezTo>
                  <a:pt x="19" y="38"/>
                  <a:pt x="13" y="55"/>
                  <a:pt x="13" y="72"/>
                </a:cubicBezTo>
                <a:cubicBezTo>
                  <a:pt x="13" y="92"/>
                  <a:pt x="12" y="110"/>
                  <a:pt x="11" y="129"/>
                </a:cubicBezTo>
                <a:lnTo>
                  <a:pt x="11" y="129"/>
                </a:lnTo>
                <a:cubicBezTo>
                  <a:pt x="15" y="93"/>
                  <a:pt x="19" y="57"/>
                  <a:pt x="23" y="20"/>
                </a:cubicBezTo>
                <a:close/>
                <a:moveTo>
                  <a:pt x="11" y="129"/>
                </a:moveTo>
                <a:cubicBezTo>
                  <a:pt x="5" y="192"/>
                  <a:pt x="1" y="253"/>
                  <a:pt x="1" y="310"/>
                </a:cubicBezTo>
                <a:cubicBezTo>
                  <a:pt x="1" y="246"/>
                  <a:pt x="8" y="189"/>
                  <a:pt x="11" y="129"/>
                </a:cubicBezTo>
                <a:close/>
              </a:path>
            </a:pathLst>
          </a:custGeom>
          <a:solidFill>
            <a:srgbClr val="FFD67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454" name="Google Shape;2454;p94"/>
          <p:cNvGrpSpPr/>
          <p:nvPr/>
        </p:nvGrpSpPr>
        <p:grpSpPr>
          <a:xfrm>
            <a:off x="10875934" y="4616953"/>
            <a:ext cx="1403538" cy="2024853"/>
            <a:chOff x="625650" y="1152050"/>
            <a:chExt cx="1096000" cy="1581175"/>
          </a:xfrm>
        </p:grpSpPr>
        <p:sp>
          <p:nvSpPr>
            <p:cNvPr id="2455" name="Google Shape;2455;p94"/>
            <p:cNvSpPr/>
            <p:nvPr/>
          </p:nvSpPr>
          <p:spPr>
            <a:xfrm>
              <a:off x="625950" y="1152050"/>
              <a:ext cx="1077850" cy="1461825"/>
            </a:xfrm>
            <a:custGeom>
              <a:rect b="b" l="l" r="r" t="t"/>
              <a:pathLst>
                <a:path extrusionOk="0" h="58473" w="43114">
                  <a:moveTo>
                    <a:pt x="43113" y="45221"/>
                  </a:moveTo>
                  <a:cubicBezTo>
                    <a:pt x="43090" y="45197"/>
                    <a:pt x="43054" y="45161"/>
                    <a:pt x="43030" y="45137"/>
                  </a:cubicBezTo>
                  <a:cubicBezTo>
                    <a:pt x="42971" y="45066"/>
                    <a:pt x="42899" y="44994"/>
                    <a:pt x="42828" y="44923"/>
                  </a:cubicBezTo>
                  <a:cubicBezTo>
                    <a:pt x="42792" y="44887"/>
                    <a:pt x="42744" y="44840"/>
                    <a:pt x="42697" y="44792"/>
                  </a:cubicBezTo>
                  <a:cubicBezTo>
                    <a:pt x="42613" y="44732"/>
                    <a:pt x="42542" y="44661"/>
                    <a:pt x="42447" y="44602"/>
                  </a:cubicBezTo>
                  <a:cubicBezTo>
                    <a:pt x="42399" y="44566"/>
                    <a:pt x="42351" y="44518"/>
                    <a:pt x="42304" y="44482"/>
                  </a:cubicBezTo>
                  <a:cubicBezTo>
                    <a:pt x="42209" y="44411"/>
                    <a:pt x="42101" y="44340"/>
                    <a:pt x="41994" y="44280"/>
                  </a:cubicBezTo>
                  <a:lnTo>
                    <a:pt x="41851" y="44197"/>
                  </a:lnTo>
                  <a:cubicBezTo>
                    <a:pt x="41697" y="44101"/>
                    <a:pt x="41530" y="44006"/>
                    <a:pt x="41351" y="43923"/>
                  </a:cubicBezTo>
                  <a:cubicBezTo>
                    <a:pt x="41327" y="43923"/>
                    <a:pt x="41316" y="43911"/>
                    <a:pt x="41292" y="43899"/>
                  </a:cubicBezTo>
                  <a:cubicBezTo>
                    <a:pt x="41137" y="43828"/>
                    <a:pt x="40970" y="43744"/>
                    <a:pt x="40804" y="43685"/>
                  </a:cubicBezTo>
                  <a:cubicBezTo>
                    <a:pt x="40732" y="43661"/>
                    <a:pt x="40661" y="43637"/>
                    <a:pt x="40601" y="43613"/>
                  </a:cubicBezTo>
                  <a:cubicBezTo>
                    <a:pt x="40458" y="43566"/>
                    <a:pt x="40327" y="43518"/>
                    <a:pt x="40184" y="43470"/>
                  </a:cubicBezTo>
                  <a:cubicBezTo>
                    <a:pt x="40101" y="43447"/>
                    <a:pt x="40018" y="43411"/>
                    <a:pt x="39946" y="43399"/>
                  </a:cubicBezTo>
                  <a:cubicBezTo>
                    <a:pt x="39803" y="43351"/>
                    <a:pt x="39661" y="43316"/>
                    <a:pt x="39518" y="43280"/>
                  </a:cubicBezTo>
                  <a:cubicBezTo>
                    <a:pt x="39434" y="43256"/>
                    <a:pt x="39339" y="43232"/>
                    <a:pt x="39256" y="43208"/>
                  </a:cubicBezTo>
                  <a:lnTo>
                    <a:pt x="38791" y="43113"/>
                  </a:lnTo>
                  <a:cubicBezTo>
                    <a:pt x="38696" y="43089"/>
                    <a:pt x="38613" y="43078"/>
                    <a:pt x="38518" y="43054"/>
                  </a:cubicBezTo>
                  <a:cubicBezTo>
                    <a:pt x="38339" y="43018"/>
                    <a:pt x="38160" y="42994"/>
                    <a:pt x="37982" y="42970"/>
                  </a:cubicBezTo>
                  <a:lnTo>
                    <a:pt x="37732" y="42923"/>
                  </a:lnTo>
                  <a:cubicBezTo>
                    <a:pt x="37470" y="42887"/>
                    <a:pt x="37196" y="42863"/>
                    <a:pt x="36910" y="42827"/>
                  </a:cubicBezTo>
                  <a:lnTo>
                    <a:pt x="36851" y="42827"/>
                  </a:lnTo>
                  <a:cubicBezTo>
                    <a:pt x="36589" y="42804"/>
                    <a:pt x="36315" y="42792"/>
                    <a:pt x="36029" y="42768"/>
                  </a:cubicBezTo>
                  <a:cubicBezTo>
                    <a:pt x="35934" y="42768"/>
                    <a:pt x="35827" y="42756"/>
                    <a:pt x="35732" y="42756"/>
                  </a:cubicBezTo>
                  <a:cubicBezTo>
                    <a:pt x="35529" y="42744"/>
                    <a:pt x="35327" y="42732"/>
                    <a:pt x="35112" y="42732"/>
                  </a:cubicBezTo>
                  <a:lnTo>
                    <a:pt x="34743" y="42732"/>
                  </a:lnTo>
                  <a:lnTo>
                    <a:pt x="34136" y="42732"/>
                  </a:lnTo>
                  <a:lnTo>
                    <a:pt x="33743" y="42732"/>
                  </a:lnTo>
                  <a:cubicBezTo>
                    <a:pt x="33529" y="42732"/>
                    <a:pt x="33315" y="42744"/>
                    <a:pt x="33100" y="42744"/>
                  </a:cubicBezTo>
                  <a:cubicBezTo>
                    <a:pt x="32969" y="42744"/>
                    <a:pt x="32838" y="42756"/>
                    <a:pt x="32707" y="42768"/>
                  </a:cubicBezTo>
                  <a:cubicBezTo>
                    <a:pt x="32469" y="42780"/>
                    <a:pt x="32219" y="42792"/>
                    <a:pt x="31981" y="42804"/>
                  </a:cubicBezTo>
                  <a:lnTo>
                    <a:pt x="31624" y="42827"/>
                  </a:lnTo>
                  <a:cubicBezTo>
                    <a:pt x="31267" y="42851"/>
                    <a:pt x="30898" y="42887"/>
                    <a:pt x="30517" y="42923"/>
                  </a:cubicBezTo>
                  <a:cubicBezTo>
                    <a:pt x="19372" y="44042"/>
                    <a:pt x="6502" y="49459"/>
                    <a:pt x="1751" y="55008"/>
                  </a:cubicBezTo>
                  <a:cubicBezTo>
                    <a:pt x="1608" y="55174"/>
                    <a:pt x="1477" y="55341"/>
                    <a:pt x="1346" y="55508"/>
                  </a:cubicBezTo>
                  <a:cubicBezTo>
                    <a:pt x="1311" y="55555"/>
                    <a:pt x="1275" y="55615"/>
                    <a:pt x="1239" y="55662"/>
                  </a:cubicBezTo>
                  <a:cubicBezTo>
                    <a:pt x="1156" y="55770"/>
                    <a:pt x="1072" y="55877"/>
                    <a:pt x="1001" y="55984"/>
                  </a:cubicBezTo>
                  <a:cubicBezTo>
                    <a:pt x="965" y="56055"/>
                    <a:pt x="930" y="56115"/>
                    <a:pt x="882" y="56174"/>
                  </a:cubicBezTo>
                  <a:cubicBezTo>
                    <a:pt x="822" y="56270"/>
                    <a:pt x="763" y="56365"/>
                    <a:pt x="715" y="56460"/>
                  </a:cubicBezTo>
                  <a:cubicBezTo>
                    <a:pt x="680" y="56520"/>
                    <a:pt x="632" y="56591"/>
                    <a:pt x="608" y="56651"/>
                  </a:cubicBezTo>
                  <a:cubicBezTo>
                    <a:pt x="560" y="56746"/>
                    <a:pt x="501" y="56829"/>
                    <a:pt x="465" y="56913"/>
                  </a:cubicBezTo>
                  <a:cubicBezTo>
                    <a:pt x="429" y="56984"/>
                    <a:pt x="406" y="57044"/>
                    <a:pt x="382" y="57115"/>
                  </a:cubicBezTo>
                  <a:cubicBezTo>
                    <a:pt x="346" y="57174"/>
                    <a:pt x="310" y="57282"/>
                    <a:pt x="275" y="57365"/>
                  </a:cubicBezTo>
                  <a:cubicBezTo>
                    <a:pt x="239" y="57448"/>
                    <a:pt x="227" y="57496"/>
                    <a:pt x="203" y="57555"/>
                  </a:cubicBezTo>
                  <a:cubicBezTo>
                    <a:pt x="179" y="57627"/>
                    <a:pt x="156" y="57722"/>
                    <a:pt x="132" y="57806"/>
                  </a:cubicBezTo>
                  <a:cubicBezTo>
                    <a:pt x="108" y="57877"/>
                    <a:pt x="96" y="57925"/>
                    <a:pt x="84" y="57984"/>
                  </a:cubicBezTo>
                  <a:cubicBezTo>
                    <a:pt x="60" y="58067"/>
                    <a:pt x="48" y="58151"/>
                    <a:pt x="37" y="58222"/>
                  </a:cubicBezTo>
                  <a:cubicBezTo>
                    <a:pt x="25" y="58306"/>
                    <a:pt x="13" y="58341"/>
                    <a:pt x="13" y="58401"/>
                  </a:cubicBezTo>
                  <a:cubicBezTo>
                    <a:pt x="13" y="58425"/>
                    <a:pt x="13" y="58448"/>
                    <a:pt x="1" y="58472"/>
                  </a:cubicBezTo>
                  <a:cubicBezTo>
                    <a:pt x="1382" y="44078"/>
                    <a:pt x="2763" y="29695"/>
                    <a:pt x="4132" y="15312"/>
                  </a:cubicBezTo>
                  <a:cubicBezTo>
                    <a:pt x="4632" y="10204"/>
                    <a:pt x="5121" y="5109"/>
                    <a:pt x="5609" y="1"/>
                  </a:cubicBezTo>
                  <a:cubicBezTo>
                    <a:pt x="8752" y="3787"/>
                    <a:pt x="11895" y="7573"/>
                    <a:pt x="15038" y="11359"/>
                  </a:cubicBezTo>
                  <a:cubicBezTo>
                    <a:pt x="24385" y="22646"/>
                    <a:pt x="33743" y="33934"/>
                    <a:pt x="43113" y="45221"/>
                  </a:cubicBezTo>
                  <a:close/>
                </a:path>
              </a:pathLst>
            </a:custGeom>
            <a:gradFill>
              <a:gsLst>
                <a:gs pos="0">
                  <a:srgbClr val="FF62FF"/>
                </a:gs>
                <a:gs pos="100000">
                  <a:srgbClr val="A2B5FA"/>
                </a:gs>
              </a:gsLst>
              <a:lin ang="18900044"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6" name="Google Shape;2456;p94"/>
            <p:cNvSpPr/>
            <p:nvPr/>
          </p:nvSpPr>
          <p:spPr>
            <a:xfrm>
              <a:off x="625650" y="2220350"/>
              <a:ext cx="1096000" cy="512875"/>
            </a:xfrm>
            <a:custGeom>
              <a:rect b="b" l="l" r="r" t="t"/>
              <a:pathLst>
                <a:path extrusionOk="0" h="20515" w="43840">
                  <a:moveTo>
                    <a:pt x="43816" y="4156"/>
                  </a:moveTo>
                  <a:cubicBezTo>
                    <a:pt x="43816" y="4108"/>
                    <a:pt x="43816" y="4072"/>
                    <a:pt x="43804" y="4025"/>
                  </a:cubicBezTo>
                  <a:cubicBezTo>
                    <a:pt x="43792" y="3917"/>
                    <a:pt x="43768" y="3810"/>
                    <a:pt x="43745" y="3715"/>
                  </a:cubicBezTo>
                  <a:cubicBezTo>
                    <a:pt x="43745" y="3691"/>
                    <a:pt x="43745" y="3679"/>
                    <a:pt x="43745" y="3667"/>
                  </a:cubicBezTo>
                  <a:cubicBezTo>
                    <a:pt x="43709" y="3548"/>
                    <a:pt x="43673" y="3429"/>
                    <a:pt x="43625" y="3322"/>
                  </a:cubicBezTo>
                  <a:cubicBezTo>
                    <a:pt x="43614" y="3286"/>
                    <a:pt x="43590" y="3251"/>
                    <a:pt x="43578" y="3227"/>
                  </a:cubicBezTo>
                  <a:cubicBezTo>
                    <a:pt x="43542" y="3143"/>
                    <a:pt x="43506" y="3072"/>
                    <a:pt x="43459" y="2989"/>
                  </a:cubicBezTo>
                  <a:cubicBezTo>
                    <a:pt x="43447" y="2953"/>
                    <a:pt x="43423" y="2917"/>
                    <a:pt x="43399" y="2870"/>
                  </a:cubicBezTo>
                  <a:cubicBezTo>
                    <a:pt x="43352" y="2810"/>
                    <a:pt x="43304" y="2739"/>
                    <a:pt x="43256" y="2667"/>
                  </a:cubicBezTo>
                  <a:cubicBezTo>
                    <a:pt x="43233" y="2632"/>
                    <a:pt x="43197" y="2596"/>
                    <a:pt x="43173" y="2560"/>
                  </a:cubicBezTo>
                  <a:cubicBezTo>
                    <a:pt x="43149" y="2512"/>
                    <a:pt x="43090" y="2453"/>
                    <a:pt x="43042" y="2405"/>
                  </a:cubicBezTo>
                  <a:cubicBezTo>
                    <a:pt x="42994" y="2358"/>
                    <a:pt x="42911" y="2262"/>
                    <a:pt x="42840" y="2191"/>
                  </a:cubicBezTo>
                  <a:lnTo>
                    <a:pt x="42709" y="2060"/>
                  </a:lnTo>
                  <a:cubicBezTo>
                    <a:pt x="42625" y="2000"/>
                    <a:pt x="42554" y="1929"/>
                    <a:pt x="42459" y="1870"/>
                  </a:cubicBezTo>
                  <a:cubicBezTo>
                    <a:pt x="42411" y="1822"/>
                    <a:pt x="42363" y="1786"/>
                    <a:pt x="42316" y="1750"/>
                  </a:cubicBezTo>
                  <a:cubicBezTo>
                    <a:pt x="42221" y="1679"/>
                    <a:pt x="42113" y="1619"/>
                    <a:pt x="42006" y="1548"/>
                  </a:cubicBezTo>
                  <a:cubicBezTo>
                    <a:pt x="41959" y="1524"/>
                    <a:pt x="41923" y="1489"/>
                    <a:pt x="41863" y="1465"/>
                  </a:cubicBezTo>
                  <a:cubicBezTo>
                    <a:pt x="41709" y="1369"/>
                    <a:pt x="41542" y="1274"/>
                    <a:pt x="41375" y="1203"/>
                  </a:cubicBezTo>
                  <a:lnTo>
                    <a:pt x="41304" y="1167"/>
                  </a:lnTo>
                  <a:cubicBezTo>
                    <a:pt x="41149" y="1096"/>
                    <a:pt x="40982" y="1024"/>
                    <a:pt x="40816" y="953"/>
                  </a:cubicBezTo>
                  <a:cubicBezTo>
                    <a:pt x="40744" y="929"/>
                    <a:pt x="40673" y="905"/>
                    <a:pt x="40613" y="881"/>
                  </a:cubicBezTo>
                  <a:cubicBezTo>
                    <a:pt x="40482" y="834"/>
                    <a:pt x="40339" y="786"/>
                    <a:pt x="40208" y="738"/>
                  </a:cubicBezTo>
                  <a:lnTo>
                    <a:pt x="39958" y="667"/>
                  </a:lnTo>
                  <a:cubicBezTo>
                    <a:pt x="39815" y="631"/>
                    <a:pt x="39684" y="584"/>
                    <a:pt x="39542" y="548"/>
                  </a:cubicBezTo>
                  <a:cubicBezTo>
                    <a:pt x="39446" y="524"/>
                    <a:pt x="39351" y="500"/>
                    <a:pt x="39268" y="488"/>
                  </a:cubicBezTo>
                  <a:cubicBezTo>
                    <a:pt x="39113" y="453"/>
                    <a:pt x="38970" y="417"/>
                    <a:pt x="38815" y="381"/>
                  </a:cubicBezTo>
                  <a:lnTo>
                    <a:pt x="38530" y="334"/>
                  </a:lnTo>
                  <a:cubicBezTo>
                    <a:pt x="38351" y="298"/>
                    <a:pt x="38172" y="274"/>
                    <a:pt x="37994" y="238"/>
                  </a:cubicBezTo>
                  <a:lnTo>
                    <a:pt x="37744" y="203"/>
                  </a:lnTo>
                  <a:cubicBezTo>
                    <a:pt x="37482" y="167"/>
                    <a:pt x="37208" y="131"/>
                    <a:pt x="36922" y="107"/>
                  </a:cubicBezTo>
                  <a:lnTo>
                    <a:pt x="36863" y="107"/>
                  </a:lnTo>
                  <a:cubicBezTo>
                    <a:pt x="36589" y="84"/>
                    <a:pt x="36327" y="60"/>
                    <a:pt x="36041" y="36"/>
                  </a:cubicBezTo>
                  <a:lnTo>
                    <a:pt x="35744" y="24"/>
                  </a:lnTo>
                  <a:cubicBezTo>
                    <a:pt x="35541" y="12"/>
                    <a:pt x="35339" y="12"/>
                    <a:pt x="35124" y="0"/>
                  </a:cubicBezTo>
                  <a:lnTo>
                    <a:pt x="34755" y="0"/>
                  </a:lnTo>
                  <a:lnTo>
                    <a:pt x="34148" y="0"/>
                  </a:lnTo>
                  <a:lnTo>
                    <a:pt x="33755" y="0"/>
                  </a:lnTo>
                  <a:cubicBezTo>
                    <a:pt x="33541" y="0"/>
                    <a:pt x="33327" y="12"/>
                    <a:pt x="33112" y="24"/>
                  </a:cubicBezTo>
                  <a:lnTo>
                    <a:pt x="32707" y="36"/>
                  </a:lnTo>
                  <a:cubicBezTo>
                    <a:pt x="32481" y="48"/>
                    <a:pt x="32231" y="60"/>
                    <a:pt x="31993" y="84"/>
                  </a:cubicBezTo>
                  <a:lnTo>
                    <a:pt x="31636" y="107"/>
                  </a:lnTo>
                  <a:cubicBezTo>
                    <a:pt x="31267" y="131"/>
                    <a:pt x="30898" y="167"/>
                    <a:pt x="30517" y="203"/>
                  </a:cubicBezTo>
                  <a:cubicBezTo>
                    <a:pt x="19384" y="1310"/>
                    <a:pt x="6514" y="6727"/>
                    <a:pt x="1763" y="12276"/>
                  </a:cubicBezTo>
                  <a:cubicBezTo>
                    <a:pt x="1620" y="12442"/>
                    <a:pt x="1489" y="12609"/>
                    <a:pt x="1370" y="12776"/>
                  </a:cubicBezTo>
                  <a:cubicBezTo>
                    <a:pt x="1323" y="12823"/>
                    <a:pt x="1287" y="12883"/>
                    <a:pt x="1251" y="12930"/>
                  </a:cubicBezTo>
                  <a:cubicBezTo>
                    <a:pt x="1168" y="13038"/>
                    <a:pt x="1084" y="13145"/>
                    <a:pt x="1013" y="13252"/>
                  </a:cubicBezTo>
                  <a:cubicBezTo>
                    <a:pt x="977" y="13311"/>
                    <a:pt x="942" y="13383"/>
                    <a:pt x="894" y="13442"/>
                  </a:cubicBezTo>
                  <a:cubicBezTo>
                    <a:pt x="834" y="13538"/>
                    <a:pt x="775" y="13633"/>
                    <a:pt x="727" y="13728"/>
                  </a:cubicBezTo>
                  <a:cubicBezTo>
                    <a:pt x="692" y="13788"/>
                    <a:pt x="656" y="13859"/>
                    <a:pt x="620" y="13919"/>
                  </a:cubicBezTo>
                  <a:cubicBezTo>
                    <a:pt x="572" y="14014"/>
                    <a:pt x="525" y="14097"/>
                    <a:pt x="477" y="14181"/>
                  </a:cubicBezTo>
                  <a:cubicBezTo>
                    <a:pt x="430" y="14276"/>
                    <a:pt x="418" y="14312"/>
                    <a:pt x="394" y="14383"/>
                  </a:cubicBezTo>
                  <a:cubicBezTo>
                    <a:pt x="358" y="14442"/>
                    <a:pt x="322" y="14550"/>
                    <a:pt x="287" y="14633"/>
                  </a:cubicBezTo>
                  <a:cubicBezTo>
                    <a:pt x="251" y="14716"/>
                    <a:pt x="239" y="14764"/>
                    <a:pt x="215" y="14823"/>
                  </a:cubicBezTo>
                  <a:cubicBezTo>
                    <a:pt x="191" y="14883"/>
                    <a:pt x="168" y="14990"/>
                    <a:pt x="144" y="15074"/>
                  </a:cubicBezTo>
                  <a:cubicBezTo>
                    <a:pt x="120" y="15157"/>
                    <a:pt x="108" y="15193"/>
                    <a:pt x="96" y="15252"/>
                  </a:cubicBezTo>
                  <a:cubicBezTo>
                    <a:pt x="84" y="15335"/>
                    <a:pt x="60" y="15419"/>
                    <a:pt x="49" y="15490"/>
                  </a:cubicBezTo>
                  <a:cubicBezTo>
                    <a:pt x="37" y="15574"/>
                    <a:pt x="37" y="15609"/>
                    <a:pt x="25" y="15669"/>
                  </a:cubicBezTo>
                  <a:cubicBezTo>
                    <a:pt x="13" y="15764"/>
                    <a:pt x="1" y="15871"/>
                    <a:pt x="1" y="15978"/>
                  </a:cubicBezTo>
                  <a:lnTo>
                    <a:pt x="1" y="16050"/>
                  </a:lnTo>
                  <a:cubicBezTo>
                    <a:pt x="1" y="16169"/>
                    <a:pt x="13" y="16288"/>
                    <a:pt x="25" y="16407"/>
                  </a:cubicBezTo>
                  <a:cubicBezTo>
                    <a:pt x="25" y="16443"/>
                    <a:pt x="37" y="16478"/>
                    <a:pt x="37" y="16502"/>
                  </a:cubicBezTo>
                  <a:cubicBezTo>
                    <a:pt x="49" y="16598"/>
                    <a:pt x="60" y="16681"/>
                    <a:pt x="84" y="16764"/>
                  </a:cubicBezTo>
                  <a:cubicBezTo>
                    <a:pt x="96" y="16812"/>
                    <a:pt x="108" y="16848"/>
                    <a:pt x="120" y="16883"/>
                  </a:cubicBezTo>
                  <a:cubicBezTo>
                    <a:pt x="144" y="16967"/>
                    <a:pt x="168" y="17050"/>
                    <a:pt x="203" y="17133"/>
                  </a:cubicBezTo>
                  <a:cubicBezTo>
                    <a:pt x="215" y="17157"/>
                    <a:pt x="227" y="17193"/>
                    <a:pt x="239" y="17217"/>
                  </a:cubicBezTo>
                  <a:cubicBezTo>
                    <a:pt x="287" y="17336"/>
                    <a:pt x="334" y="17443"/>
                    <a:pt x="394" y="17538"/>
                  </a:cubicBezTo>
                  <a:cubicBezTo>
                    <a:pt x="406" y="17562"/>
                    <a:pt x="418" y="17586"/>
                    <a:pt x="430" y="17598"/>
                  </a:cubicBezTo>
                  <a:cubicBezTo>
                    <a:pt x="477" y="17681"/>
                    <a:pt x="537" y="17764"/>
                    <a:pt x="596" y="17848"/>
                  </a:cubicBezTo>
                  <a:lnTo>
                    <a:pt x="668" y="17943"/>
                  </a:lnTo>
                  <a:cubicBezTo>
                    <a:pt x="727" y="18014"/>
                    <a:pt x="787" y="18086"/>
                    <a:pt x="846" y="18157"/>
                  </a:cubicBezTo>
                  <a:cubicBezTo>
                    <a:pt x="870" y="18181"/>
                    <a:pt x="906" y="18217"/>
                    <a:pt x="930" y="18241"/>
                  </a:cubicBezTo>
                  <a:cubicBezTo>
                    <a:pt x="1013" y="18336"/>
                    <a:pt x="1108" y="18419"/>
                    <a:pt x="1203" y="18503"/>
                  </a:cubicBezTo>
                  <a:cubicBezTo>
                    <a:pt x="1215" y="18503"/>
                    <a:pt x="1215" y="18514"/>
                    <a:pt x="1215" y="18514"/>
                  </a:cubicBezTo>
                  <a:cubicBezTo>
                    <a:pt x="1323" y="18598"/>
                    <a:pt x="1442" y="18681"/>
                    <a:pt x="1549" y="18764"/>
                  </a:cubicBezTo>
                  <a:cubicBezTo>
                    <a:pt x="1584" y="18800"/>
                    <a:pt x="1620" y="18824"/>
                    <a:pt x="1656" y="18848"/>
                  </a:cubicBezTo>
                  <a:cubicBezTo>
                    <a:pt x="1751" y="18895"/>
                    <a:pt x="1835" y="18955"/>
                    <a:pt x="1930" y="19014"/>
                  </a:cubicBezTo>
                  <a:lnTo>
                    <a:pt x="2061" y="19086"/>
                  </a:lnTo>
                  <a:cubicBezTo>
                    <a:pt x="2168" y="19145"/>
                    <a:pt x="2275" y="19205"/>
                    <a:pt x="2394" y="19265"/>
                  </a:cubicBezTo>
                  <a:lnTo>
                    <a:pt x="2489" y="19312"/>
                  </a:lnTo>
                  <a:cubicBezTo>
                    <a:pt x="2632" y="19384"/>
                    <a:pt x="2787" y="19443"/>
                    <a:pt x="2942" y="19515"/>
                  </a:cubicBezTo>
                  <a:lnTo>
                    <a:pt x="3061" y="19550"/>
                  </a:lnTo>
                  <a:cubicBezTo>
                    <a:pt x="3180" y="19598"/>
                    <a:pt x="3311" y="19646"/>
                    <a:pt x="3442" y="19693"/>
                  </a:cubicBezTo>
                  <a:lnTo>
                    <a:pt x="3609" y="19753"/>
                  </a:lnTo>
                  <a:cubicBezTo>
                    <a:pt x="3740" y="19788"/>
                    <a:pt x="3870" y="19836"/>
                    <a:pt x="4001" y="19872"/>
                  </a:cubicBezTo>
                  <a:lnTo>
                    <a:pt x="4168" y="19919"/>
                  </a:lnTo>
                  <a:cubicBezTo>
                    <a:pt x="4347" y="19967"/>
                    <a:pt x="4537" y="20015"/>
                    <a:pt x="4740" y="20062"/>
                  </a:cubicBezTo>
                  <a:lnTo>
                    <a:pt x="4811" y="20074"/>
                  </a:lnTo>
                  <a:cubicBezTo>
                    <a:pt x="4990" y="20110"/>
                    <a:pt x="5168" y="20146"/>
                    <a:pt x="5359" y="20181"/>
                  </a:cubicBezTo>
                  <a:lnTo>
                    <a:pt x="5561" y="20217"/>
                  </a:lnTo>
                  <a:lnTo>
                    <a:pt x="6026" y="20288"/>
                  </a:lnTo>
                  <a:lnTo>
                    <a:pt x="6240" y="20324"/>
                  </a:lnTo>
                  <a:cubicBezTo>
                    <a:pt x="6430" y="20348"/>
                    <a:pt x="6621" y="20372"/>
                    <a:pt x="6835" y="20384"/>
                  </a:cubicBezTo>
                  <a:lnTo>
                    <a:pt x="6930" y="20396"/>
                  </a:lnTo>
                  <a:cubicBezTo>
                    <a:pt x="7169" y="20419"/>
                    <a:pt x="7407" y="20443"/>
                    <a:pt x="7657" y="20455"/>
                  </a:cubicBezTo>
                  <a:lnTo>
                    <a:pt x="7871" y="20467"/>
                  </a:lnTo>
                  <a:cubicBezTo>
                    <a:pt x="8050" y="20479"/>
                    <a:pt x="8240" y="20491"/>
                    <a:pt x="8431" y="20491"/>
                  </a:cubicBezTo>
                  <a:lnTo>
                    <a:pt x="8681" y="20503"/>
                  </a:lnTo>
                  <a:cubicBezTo>
                    <a:pt x="8883" y="20503"/>
                    <a:pt x="9074" y="20515"/>
                    <a:pt x="9276" y="20515"/>
                  </a:cubicBezTo>
                  <a:lnTo>
                    <a:pt x="9490" y="20515"/>
                  </a:lnTo>
                  <a:cubicBezTo>
                    <a:pt x="9752" y="20515"/>
                    <a:pt x="10026" y="20515"/>
                    <a:pt x="10312" y="20503"/>
                  </a:cubicBezTo>
                  <a:lnTo>
                    <a:pt x="10490" y="20503"/>
                  </a:lnTo>
                  <a:lnTo>
                    <a:pt x="11181" y="20479"/>
                  </a:lnTo>
                  <a:lnTo>
                    <a:pt x="11467" y="20455"/>
                  </a:lnTo>
                  <a:cubicBezTo>
                    <a:pt x="11681" y="20443"/>
                    <a:pt x="11895" y="20431"/>
                    <a:pt x="12110" y="20419"/>
                  </a:cubicBezTo>
                  <a:lnTo>
                    <a:pt x="12383" y="20396"/>
                  </a:lnTo>
                  <a:cubicBezTo>
                    <a:pt x="12693" y="20372"/>
                    <a:pt x="13003" y="20348"/>
                    <a:pt x="13324" y="20312"/>
                  </a:cubicBezTo>
                  <a:cubicBezTo>
                    <a:pt x="24444" y="19193"/>
                    <a:pt x="37327" y="13788"/>
                    <a:pt x="42078" y="8227"/>
                  </a:cubicBezTo>
                  <a:cubicBezTo>
                    <a:pt x="42209" y="8073"/>
                    <a:pt x="42340" y="7906"/>
                    <a:pt x="42459" y="7751"/>
                  </a:cubicBezTo>
                  <a:cubicBezTo>
                    <a:pt x="42506" y="7704"/>
                    <a:pt x="42530" y="7656"/>
                    <a:pt x="42578" y="7608"/>
                  </a:cubicBezTo>
                  <a:cubicBezTo>
                    <a:pt x="42649" y="7501"/>
                    <a:pt x="42732" y="7394"/>
                    <a:pt x="42804" y="7287"/>
                  </a:cubicBezTo>
                  <a:cubicBezTo>
                    <a:pt x="42840" y="7227"/>
                    <a:pt x="42875" y="7168"/>
                    <a:pt x="42911" y="7120"/>
                  </a:cubicBezTo>
                  <a:cubicBezTo>
                    <a:pt x="42971" y="7013"/>
                    <a:pt x="43042" y="6918"/>
                    <a:pt x="43090" y="6822"/>
                  </a:cubicBezTo>
                  <a:cubicBezTo>
                    <a:pt x="43125" y="6763"/>
                    <a:pt x="43161" y="6703"/>
                    <a:pt x="43185" y="6656"/>
                  </a:cubicBezTo>
                  <a:cubicBezTo>
                    <a:pt x="43244" y="6549"/>
                    <a:pt x="43292" y="6453"/>
                    <a:pt x="43340" y="6358"/>
                  </a:cubicBezTo>
                  <a:cubicBezTo>
                    <a:pt x="43364" y="6311"/>
                    <a:pt x="43387" y="6263"/>
                    <a:pt x="43411" y="6203"/>
                  </a:cubicBezTo>
                  <a:cubicBezTo>
                    <a:pt x="43471" y="6072"/>
                    <a:pt x="43530" y="5930"/>
                    <a:pt x="43578" y="5799"/>
                  </a:cubicBezTo>
                  <a:cubicBezTo>
                    <a:pt x="43590" y="5799"/>
                    <a:pt x="43590" y="5787"/>
                    <a:pt x="43590" y="5775"/>
                  </a:cubicBezTo>
                  <a:cubicBezTo>
                    <a:pt x="43637" y="5632"/>
                    <a:pt x="43685" y="5489"/>
                    <a:pt x="43721" y="5358"/>
                  </a:cubicBezTo>
                  <a:cubicBezTo>
                    <a:pt x="43733" y="5310"/>
                    <a:pt x="43733" y="5275"/>
                    <a:pt x="43745" y="5227"/>
                  </a:cubicBezTo>
                  <a:cubicBezTo>
                    <a:pt x="43768" y="5132"/>
                    <a:pt x="43780" y="5048"/>
                    <a:pt x="43804" y="4953"/>
                  </a:cubicBezTo>
                  <a:cubicBezTo>
                    <a:pt x="43804" y="4906"/>
                    <a:pt x="43816" y="4858"/>
                    <a:pt x="43816" y="4798"/>
                  </a:cubicBezTo>
                  <a:cubicBezTo>
                    <a:pt x="43828" y="4715"/>
                    <a:pt x="43828" y="4632"/>
                    <a:pt x="43840" y="4548"/>
                  </a:cubicBezTo>
                  <a:lnTo>
                    <a:pt x="43840" y="4406"/>
                  </a:lnTo>
                  <a:cubicBezTo>
                    <a:pt x="43828" y="4322"/>
                    <a:pt x="43828" y="4239"/>
                    <a:pt x="43816" y="4156"/>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457" name="Google Shape;2457;p94"/>
          <p:cNvGrpSpPr/>
          <p:nvPr/>
        </p:nvGrpSpPr>
        <p:grpSpPr>
          <a:xfrm>
            <a:off x="11370441" y="7052637"/>
            <a:ext cx="1706207" cy="1795753"/>
            <a:chOff x="533675" y="3079675"/>
            <a:chExt cx="1332350" cy="1402275"/>
          </a:xfrm>
        </p:grpSpPr>
        <p:sp>
          <p:nvSpPr>
            <p:cNvPr id="2458" name="Google Shape;2458;p94"/>
            <p:cNvSpPr/>
            <p:nvPr/>
          </p:nvSpPr>
          <p:spPr>
            <a:xfrm>
              <a:off x="982250" y="3321975"/>
              <a:ext cx="745050" cy="1057300"/>
            </a:xfrm>
            <a:custGeom>
              <a:rect b="b" l="l" r="r" t="t"/>
              <a:pathLst>
                <a:path extrusionOk="0" h="42292" w="29802">
                  <a:moveTo>
                    <a:pt x="29635" y="13240"/>
                  </a:moveTo>
                  <a:cubicBezTo>
                    <a:pt x="29611" y="13133"/>
                    <a:pt x="29600" y="13026"/>
                    <a:pt x="29588" y="12907"/>
                  </a:cubicBezTo>
                  <a:cubicBezTo>
                    <a:pt x="29552" y="12728"/>
                    <a:pt x="29528" y="12549"/>
                    <a:pt x="29504" y="12371"/>
                  </a:cubicBezTo>
                  <a:cubicBezTo>
                    <a:pt x="29481" y="12252"/>
                    <a:pt x="29457" y="12133"/>
                    <a:pt x="29433" y="12025"/>
                  </a:cubicBezTo>
                  <a:cubicBezTo>
                    <a:pt x="29397" y="11859"/>
                    <a:pt x="29373" y="11680"/>
                    <a:pt x="29338" y="11525"/>
                  </a:cubicBezTo>
                  <a:cubicBezTo>
                    <a:pt x="29302" y="11406"/>
                    <a:pt x="29278" y="11287"/>
                    <a:pt x="29254" y="11168"/>
                  </a:cubicBezTo>
                  <a:cubicBezTo>
                    <a:pt x="29219" y="11002"/>
                    <a:pt x="29171" y="10847"/>
                    <a:pt x="29135" y="10680"/>
                  </a:cubicBezTo>
                  <a:cubicBezTo>
                    <a:pt x="29100" y="10573"/>
                    <a:pt x="29064" y="10454"/>
                    <a:pt x="29040" y="10335"/>
                  </a:cubicBezTo>
                  <a:cubicBezTo>
                    <a:pt x="28992" y="10180"/>
                    <a:pt x="28945" y="10025"/>
                    <a:pt x="28897" y="9870"/>
                  </a:cubicBezTo>
                  <a:cubicBezTo>
                    <a:pt x="28861" y="9751"/>
                    <a:pt x="28826" y="9644"/>
                    <a:pt x="28790" y="9537"/>
                  </a:cubicBezTo>
                  <a:cubicBezTo>
                    <a:pt x="28730" y="9370"/>
                    <a:pt x="28671" y="9216"/>
                    <a:pt x="28623" y="9061"/>
                  </a:cubicBezTo>
                  <a:cubicBezTo>
                    <a:pt x="28576" y="8954"/>
                    <a:pt x="28540" y="8858"/>
                    <a:pt x="28504" y="8751"/>
                  </a:cubicBezTo>
                  <a:cubicBezTo>
                    <a:pt x="28433" y="8585"/>
                    <a:pt x="28373" y="8430"/>
                    <a:pt x="28302" y="8275"/>
                  </a:cubicBezTo>
                  <a:cubicBezTo>
                    <a:pt x="28266" y="8180"/>
                    <a:pt x="28230" y="8084"/>
                    <a:pt x="28183" y="7989"/>
                  </a:cubicBezTo>
                  <a:cubicBezTo>
                    <a:pt x="28099" y="7811"/>
                    <a:pt x="28016" y="7632"/>
                    <a:pt x="27933" y="7453"/>
                  </a:cubicBezTo>
                  <a:cubicBezTo>
                    <a:pt x="27897" y="7394"/>
                    <a:pt x="27873" y="7322"/>
                    <a:pt x="27837" y="7263"/>
                  </a:cubicBezTo>
                  <a:cubicBezTo>
                    <a:pt x="27718" y="7025"/>
                    <a:pt x="27587" y="6787"/>
                    <a:pt x="27456" y="6561"/>
                  </a:cubicBezTo>
                  <a:cubicBezTo>
                    <a:pt x="27433" y="6513"/>
                    <a:pt x="27397" y="6453"/>
                    <a:pt x="27361" y="6406"/>
                  </a:cubicBezTo>
                  <a:cubicBezTo>
                    <a:pt x="27254" y="6239"/>
                    <a:pt x="27159" y="6060"/>
                    <a:pt x="27040" y="5894"/>
                  </a:cubicBezTo>
                  <a:cubicBezTo>
                    <a:pt x="26992" y="5810"/>
                    <a:pt x="26933" y="5739"/>
                    <a:pt x="26885" y="5656"/>
                  </a:cubicBezTo>
                  <a:cubicBezTo>
                    <a:pt x="26790" y="5513"/>
                    <a:pt x="26694" y="5382"/>
                    <a:pt x="26599" y="5251"/>
                  </a:cubicBezTo>
                  <a:cubicBezTo>
                    <a:pt x="26540" y="5156"/>
                    <a:pt x="26480" y="5084"/>
                    <a:pt x="26409" y="5001"/>
                  </a:cubicBezTo>
                  <a:cubicBezTo>
                    <a:pt x="26313" y="4870"/>
                    <a:pt x="26218" y="4751"/>
                    <a:pt x="26123" y="4632"/>
                  </a:cubicBezTo>
                  <a:cubicBezTo>
                    <a:pt x="26052" y="4548"/>
                    <a:pt x="25992" y="4465"/>
                    <a:pt x="25921" y="4382"/>
                  </a:cubicBezTo>
                  <a:cubicBezTo>
                    <a:pt x="25813" y="4263"/>
                    <a:pt x="25718" y="4155"/>
                    <a:pt x="25623" y="4048"/>
                  </a:cubicBezTo>
                  <a:cubicBezTo>
                    <a:pt x="25540" y="3965"/>
                    <a:pt x="25468" y="3882"/>
                    <a:pt x="25397" y="3810"/>
                  </a:cubicBezTo>
                  <a:cubicBezTo>
                    <a:pt x="25290" y="3703"/>
                    <a:pt x="25182" y="3596"/>
                    <a:pt x="25087" y="3489"/>
                  </a:cubicBezTo>
                  <a:cubicBezTo>
                    <a:pt x="25004" y="3417"/>
                    <a:pt x="24932" y="3346"/>
                    <a:pt x="24849" y="3262"/>
                  </a:cubicBezTo>
                  <a:cubicBezTo>
                    <a:pt x="24742" y="3167"/>
                    <a:pt x="24623" y="3060"/>
                    <a:pt x="24516" y="2965"/>
                  </a:cubicBezTo>
                  <a:cubicBezTo>
                    <a:pt x="24432" y="2905"/>
                    <a:pt x="24349" y="2834"/>
                    <a:pt x="24266" y="2762"/>
                  </a:cubicBezTo>
                  <a:cubicBezTo>
                    <a:pt x="24147" y="2667"/>
                    <a:pt x="24027" y="2572"/>
                    <a:pt x="23896" y="2477"/>
                  </a:cubicBezTo>
                  <a:cubicBezTo>
                    <a:pt x="23825" y="2417"/>
                    <a:pt x="23754" y="2358"/>
                    <a:pt x="23670" y="2298"/>
                  </a:cubicBezTo>
                  <a:cubicBezTo>
                    <a:pt x="23527" y="2191"/>
                    <a:pt x="23385" y="2096"/>
                    <a:pt x="23242" y="2000"/>
                  </a:cubicBezTo>
                  <a:cubicBezTo>
                    <a:pt x="23170" y="1953"/>
                    <a:pt x="23111" y="1905"/>
                    <a:pt x="23039" y="1869"/>
                  </a:cubicBezTo>
                  <a:cubicBezTo>
                    <a:pt x="22825" y="1727"/>
                    <a:pt x="22599" y="1596"/>
                    <a:pt x="22384" y="1477"/>
                  </a:cubicBezTo>
                  <a:lnTo>
                    <a:pt x="22313" y="1441"/>
                  </a:lnTo>
                  <a:cubicBezTo>
                    <a:pt x="21372" y="941"/>
                    <a:pt x="20372" y="548"/>
                    <a:pt x="19336" y="298"/>
                  </a:cubicBezTo>
                  <a:cubicBezTo>
                    <a:pt x="18693" y="155"/>
                    <a:pt x="18051" y="48"/>
                    <a:pt x="17396" y="0"/>
                  </a:cubicBezTo>
                  <a:cubicBezTo>
                    <a:pt x="21730" y="4477"/>
                    <a:pt x="23170" y="12287"/>
                    <a:pt x="20503" y="20288"/>
                  </a:cubicBezTo>
                  <a:cubicBezTo>
                    <a:pt x="17110" y="30468"/>
                    <a:pt x="8216" y="37433"/>
                    <a:pt x="1" y="36719"/>
                  </a:cubicBezTo>
                  <a:cubicBezTo>
                    <a:pt x="453" y="37195"/>
                    <a:pt x="953" y="37624"/>
                    <a:pt x="1477" y="38029"/>
                  </a:cubicBezTo>
                  <a:cubicBezTo>
                    <a:pt x="2156" y="38541"/>
                    <a:pt x="2894" y="38993"/>
                    <a:pt x="3668" y="39350"/>
                  </a:cubicBezTo>
                  <a:cubicBezTo>
                    <a:pt x="3715" y="39374"/>
                    <a:pt x="3775" y="39398"/>
                    <a:pt x="3823" y="39422"/>
                  </a:cubicBezTo>
                  <a:cubicBezTo>
                    <a:pt x="4001" y="39505"/>
                    <a:pt x="4168" y="39576"/>
                    <a:pt x="4346" y="39648"/>
                  </a:cubicBezTo>
                  <a:lnTo>
                    <a:pt x="4573" y="39731"/>
                  </a:lnTo>
                  <a:cubicBezTo>
                    <a:pt x="4739" y="39803"/>
                    <a:pt x="4906" y="39850"/>
                    <a:pt x="5073" y="39910"/>
                  </a:cubicBezTo>
                  <a:lnTo>
                    <a:pt x="5299" y="39981"/>
                  </a:lnTo>
                  <a:cubicBezTo>
                    <a:pt x="5537" y="40053"/>
                    <a:pt x="5775" y="40124"/>
                    <a:pt x="6025" y="40184"/>
                  </a:cubicBezTo>
                  <a:cubicBezTo>
                    <a:pt x="14741" y="42291"/>
                    <a:pt x="24789" y="35052"/>
                    <a:pt x="28468" y="24051"/>
                  </a:cubicBezTo>
                  <a:cubicBezTo>
                    <a:pt x="28576" y="23729"/>
                    <a:pt x="28671" y="23396"/>
                    <a:pt x="28766" y="23074"/>
                  </a:cubicBezTo>
                  <a:cubicBezTo>
                    <a:pt x="28802" y="22967"/>
                    <a:pt x="28826" y="22860"/>
                    <a:pt x="28861" y="22753"/>
                  </a:cubicBezTo>
                  <a:cubicBezTo>
                    <a:pt x="28921" y="22527"/>
                    <a:pt x="28980" y="22312"/>
                    <a:pt x="29040" y="22098"/>
                  </a:cubicBezTo>
                  <a:cubicBezTo>
                    <a:pt x="29064" y="21967"/>
                    <a:pt x="29100" y="21836"/>
                    <a:pt x="29123" y="21705"/>
                  </a:cubicBezTo>
                  <a:cubicBezTo>
                    <a:pt x="29171" y="21515"/>
                    <a:pt x="29219" y="21312"/>
                    <a:pt x="29266" y="21110"/>
                  </a:cubicBezTo>
                  <a:cubicBezTo>
                    <a:pt x="29290" y="20979"/>
                    <a:pt x="29314" y="20848"/>
                    <a:pt x="29338" y="20717"/>
                  </a:cubicBezTo>
                  <a:cubicBezTo>
                    <a:pt x="29385" y="20527"/>
                    <a:pt x="29421" y="20336"/>
                    <a:pt x="29445" y="20146"/>
                  </a:cubicBezTo>
                  <a:cubicBezTo>
                    <a:pt x="29469" y="20003"/>
                    <a:pt x="29492" y="19872"/>
                    <a:pt x="29516" y="19729"/>
                  </a:cubicBezTo>
                  <a:cubicBezTo>
                    <a:pt x="29540" y="19550"/>
                    <a:pt x="29576" y="19360"/>
                    <a:pt x="29600" y="19169"/>
                  </a:cubicBezTo>
                  <a:cubicBezTo>
                    <a:pt x="29611" y="19038"/>
                    <a:pt x="29635" y="18907"/>
                    <a:pt x="29647" y="18764"/>
                  </a:cubicBezTo>
                  <a:cubicBezTo>
                    <a:pt x="29671" y="18586"/>
                    <a:pt x="29683" y="18395"/>
                    <a:pt x="29707" y="18205"/>
                  </a:cubicBezTo>
                  <a:cubicBezTo>
                    <a:pt x="29719" y="18074"/>
                    <a:pt x="29731" y="17943"/>
                    <a:pt x="29742" y="17812"/>
                  </a:cubicBezTo>
                  <a:cubicBezTo>
                    <a:pt x="29754" y="17621"/>
                    <a:pt x="29766" y="17431"/>
                    <a:pt x="29778" y="17252"/>
                  </a:cubicBezTo>
                  <a:cubicBezTo>
                    <a:pt x="29778" y="17121"/>
                    <a:pt x="29790" y="16990"/>
                    <a:pt x="29790" y="16871"/>
                  </a:cubicBezTo>
                  <a:cubicBezTo>
                    <a:pt x="29802" y="16669"/>
                    <a:pt x="29802" y="16466"/>
                    <a:pt x="29802" y="16276"/>
                  </a:cubicBezTo>
                  <a:lnTo>
                    <a:pt x="29802" y="15955"/>
                  </a:lnTo>
                  <a:cubicBezTo>
                    <a:pt x="29802" y="15693"/>
                    <a:pt x="29802" y="15443"/>
                    <a:pt x="29790" y="15193"/>
                  </a:cubicBezTo>
                  <a:lnTo>
                    <a:pt x="29790" y="15038"/>
                  </a:lnTo>
                  <a:cubicBezTo>
                    <a:pt x="29778" y="14740"/>
                    <a:pt x="29754" y="14442"/>
                    <a:pt x="29731" y="14145"/>
                  </a:cubicBezTo>
                  <a:cubicBezTo>
                    <a:pt x="29719" y="14050"/>
                    <a:pt x="29707" y="13966"/>
                    <a:pt x="29707" y="13883"/>
                  </a:cubicBezTo>
                  <a:cubicBezTo>
                    <a:pt x="29683" y="13657"/>
                    <a:pt x="29659" y="13454"/>
                    <a:pt x="29635" y="13240"/>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9" name="Google Shape;2459;p94"/>
            <p:cNvSpPr/>
            <p:nvPr/>
          </p:nvSpPr>
          <p:spPr>
            <a:xfrm>
              <a:off x="1297775" y="3142175"/>
              <a:ext cx="270300" cy="119400"/>
            </a:xfrm>
            <a:custGeom>
              <a:rect b="b" l="l" r="r" t="t"/>
              <a:pathLst>
                <a:path extrusionOk="0" h="4776" w="10812">
                  <a:moveTo>
                    <a:pt x="0" y="1"/>
                  </a:moveTo>
                  <a:lnTo>
                    <a:pt x="7966" y="3775"/>
                  </a:lnTo>
                  <a:cubicBezTo>
                    <a:pt x="8251" y="3847"/>
                    <a:pt x="8537" y="3918"/>
                    <a:pt x="8823" y="4013"/>
                  </a:cubicBezTo>
                  <a:lnTo>
                    <a:pt x="9073" y="4097"/>
                  </a:lnTo>
                  <a:cubicBezTo>
                    <a:pt x="9275" y="4156"/>
                    <a:pt x="9478" y="4228"/>
                    <a:pt x="9668" y="4299"/>
                  </a:cubicBezTo>
                  <a:lnTo>
                    <a:pt x="9942" y="4406"/>
                  </a:lnTo>
                  <a:cubicBezTo>
                    <a:pt x="10156" y="4489"/>
                    <a:pt x="10359" y="4573"/>
                    <a:pt x="10561" y="4668"/>
                  </a:cubicBezTo>
                  <a:cubicBezTo>
                    <a:pt x="10633" y="4692"/>
                    <a:pt x="10692" y="4716"/>
                    <a:pt x="10752" y="4751"/>
                  </a:cubicBezTo>
                  <a:lnTo>
                    <a:pt x="10811" y="4775"/>
                  </a:lnTo>
                  <a:lnTo>
                    <a:pt x="2858" y="1001"/>
                  </a:lnTo>
                  <a:cubicBezTo>
                    <a:pt x="1941" y="572"/>
                    <a:pt x="988" y="239"/>
                    <a:pt x="0" y="1"/>
                  </a:cubicBezTo>
                  <a:close/>
                </a:path>
              </a:pathLst>
            </a:custGeom>
            <a:solidFill>
              <a:srgbClr val="FBA3A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0" name="Google Shape;2460;p94"/>
            <p:cNvSpPr/>
            <p:nvPr/>
          </p:nvSpPr>
          <p:spPr>
            <a:xfrm>
              <a:off x="791150" y="3174025"/>
              <a:ext cx="1074875" cy="1307925"/>
            </a:xfrm>
            <a:custGeom>
              <a:rect b="b" l="l" r="r" t="t"/>
              <a:pathLst>
                <a:path extrusionOk="0" h="52317" w="42995">
                  <a:moveTo>
                    <a:pt x="31017" y="3477"/>
                  </a:moveTo>
                  <a:cubicBezTo>
                    <a:pt x="30957" y="3442"/>
                    <a:pt x="30898" y="3418"/>
                    <a:pt x="30838" y="3394"/>
                  </a:cubicBezTo>
                  <a:cubicBezTo>
                    <a:pt x="30624" y="3299"/>
                    <a:pt x="30421" y="3215"/>
                    <a:pt x="30207" y="3132"/>
                  </a:cubicBezTo>
                  <a:lnTo>
                    <a:pt x="29945" y="3025"/>
                  </a:lnTo>
                  <a:cubicBezTo>
                    <a:pt x="29743" y="2954"/>
                    <a:pt x="29540" y="2882"/>
                    <a:pt x="29350" y="2823"/>
                  </a:cubicBezTo>
                  <a:lnTo>
                    <a:pt x="29088" y="2739"/>
                  </a:lnTo>
                  <a:cubicBezTo>
                    <a:pt x="28802" y="2644"/>
                    <a:pt x="28516" y="2573"/>
                    <a:pt x="28219" y="2501"/>
                  </a:cubicBezTo>
                  <a:cubicBezTo>
                    <a:pt x="17896" y="1"/>
                    <a:pt x="5942" y="8597"/>
                    <a:pt x="1596" y="21646"/>
                  </a:cubicBezTo>
                  <a:cubicBezTo>
                    <a:pt x="1465" y="22027"/>
                    <a:pt x="1334" y="22420"/>
                    <a:pt x="1227" y="22801"/>
                  </a:cubicBezTo>
                  <a:cubicBezTo>
                    <a:pt x="1191" y="22932"/>
                    <a:pt x="1156" y="23063"/>
                    <a:pt x="1120" y="23194"/>
                  </a:cubicBezTo>
                  <a:cubicBezTo>
                    <a:pt x="1049" y="23456"/>
                    <a:pt x="977" y="23706"/>
                    <a:pt x="906" y="23968"/>
                  </a:cubicBezTo>
                  <a:cubicBezTo>
                    <a:pt x="870" y="24123"/>
                    <a:pt x="834" y="24266"/>
                    <a:pt x="799" y="24420"/>
                  </a:cubicBezTo>
                  <a:cubicBezTo>
                    <a:pt x="751" y="24659"/>
                    <a:pt x="691" y="24897"/>
                    <a:pt x="644" y="25135"/>
                  </a:cubicBezTo>
                  <a:cubicBezTo>
                    <a:pt x="608" y="25290"/>
                    <a:pt x="572" y="25444"/>
                    <a:pt x="549" y="25611"/>
                  </a:cubicBezTo>
                  <a:cubicBezTo>
                    <a:pt x="501" y="25837"/>
                    <a:pt x="465" y="26052"/>
                    <a:pt x="418" y="26278"/>
                  </a:cubicBezTo>
                  <a:cubicBezTo>
                    <a:pt x="394" y="26445"/>
                    <a:pt x="370" y="26611"/>
                    <a:pt x="346" y="26766"/>
                  </a:cubicBezTo>
                  <a:cubicBezTo>
                    <a:pt x="310" y="26992"/>
                    <a:pt x="275" y="27218"/>
                    <a:pt x="251" y="27433"/>
                  </a:cubicBezTo>
                  <a:cubicBezTo>
                    <a:pt x="227" y="27599"/>
                    <a:pt x="203" y="27754"/>
                    <a:pt x="191" y="27921"/>
                  </a:cubicBezTo>
                  <a:cubicBezTo>
                    <a:pt x="156" y="28135"/>
                    <a:pt x="144" y="28361"/>
                    <a:pt x="120" y="28576"/>
                  </a:cubicBezTo>
                  <a:cubicBezTo>
                    <a:pt x="108" y="28730"/>
                    <a:pt x="84" y="28885"/>
                    <a:pt x="72" y="29052"/>
                  </a:cubicBezTo>
                  <a:cubicBezTo>
                    <a:pt x="60" y="29266"/>
                    <a:pt x="48" y="29492"/>
                    <a:pt x="37" y="29719"/>
                  </a:cubicBezTo>
                  <a:cubicBezTo>
                    <a:pt x="25" y="29873"/>
                    <a:pt x="25" y="30016"/>
                    <a:pt x="13" y="30171"/>
                  </a:cubicBezTo>
                  <a:cubicBezTo>
                    <a:pt x="1" y="30409"/>
                    <a:pt x="1" y="30635"/>
                    <a:pt x="1" y="30874"/>
                  </a:cubicBezTo>
                  <a:lnTo>
                    <a:pt x="1" y="31267"/>
                  </a:lnTo>
                  <a:cubicBezTo>
                    <a:pt x="1" y="31564"/>
                    <a:pt x="13" y="31862"/>
                    <a:pt x="25" y="32159"/>
                  </a:cubicBezTo>
                  <a:lnTo>
                    <a:pt x="25" y="32362"/>
                  </a:lnTo>
                  <a:cubicBezTo>
                    <a:pt x="37" y="32719"/>
                    <a:pt x="60" y="33076"/>
                    <a:pt x="84" y="33422"/>
                  </a:cubicBezTo>
                  <a:cubicBezTo>
                    <a:pt x="96" y="33529"/>
                    <a:pt x="108" y="33636"/>
                    <a:pt x="120" y="33731"/>
                  </a:cubicBezTo>
                  <a:cubicBezTo>
                    <a:pt x="144" y="33981"/>
                    <a:pt x="168" y="34231"/>
                    <a:pt x="203" y="34481"/>
                  </a:cubicBezTo>
                  <a:cubicBezTo>
                    <a:pt x="215" y="34612"/>
                    <a:pt x="239" y="34743"/>
                    <a:pt x="263" y="34874"/>
                  </a:cubicBezTo>
                  <a:cubicBezTo>
                    <a:pt x="287" y="35088"/>
                    <a:pt x="322" y="35303"/>
                    <a:pt x="358" y="35505"/>
                  </a:cubicBezTo>
                  <a:cubicBezTo>
                    <a:pt x="382" y="35648"/>
                    <a:pt x="406" y="35791"/>
                    <a:pt x="441" y="35922"/>
                  </a:cubicBezTo>
                  <a:cubicBezTo>
                    <a:pt x="477" y="36124"/>
                    <a:pt x="513" y="36327"/>
                    <a:pt x="560" y="36517"/>
                  </a:cubicBezTo>
                  <a:cubicBezTo>
                    <a:pt x="584" y="36660"/>
                    <a:pt x="620" y="36803"/>
                    <a:pt x="656" y="36946"/>
                  </a:cubicBezTo>
                  <a:cubicBezTo>
                    <a:pt x="703" y="37136"/>
                    <a:pt x="751" y="37327"/>
                    <a:pt x="799" y="37517"/>
                  </a:cubicBezTo>
                  <a:cubicBezTo>
                    <a:pt x="846" y="37648"/>
                    <a:pt x="882" y="37791"/>
                    <a:pt x="918" y="37922"/>
                  </a:cubicBezTo>
                  <a:cubicBezTo>
                    <a:pt x="977" y="38113"/>
                    <a:pt x="1025" y="38303"/>
                    <a:pt x="1084" y="38482"/>
                  </a:cubicBezTo>
                  <a:cubicBezTo>
                    <a:pt x="1132" y="38613"/>
                    <a:pt x="1168" y="38744"/>
                    <a:pt x="1215" y="38887"/>
                  </a:cubicBezTo>
                  <a:cubicBezTo>
                    <a:pt x="1275" y="39065"/>
                    <a:pt x="1346" y="39256"/>
                    <a:pt x="1406" y="39434"/>
                  </a:cubicBezTo>
                  <a:cubicBezTo>
                    <a:pt x="1453" y="39553"/>
                    <a:pt x="1501" y="39684"/>
                    <a:pt x="1549" y="39803"/>
                  </a:cubicBezTo>
                  <a:cubicBezTo>
                    <a:pt x="1620" y="39994"/>
                    <a:pt x="1703" y="40184"/>
                    <a:pt x="1787" y="40375"/>
                  </a:cubicBezTo>
                  <a:cubicBezTo>
                    <a:pt x="1834" y="40482"/>
                    <a:pt x="1882" y="40589"/>
                    <a:pt x="1930" y="40708"/>
                  </a:cubicBezTo>
                  <a:cubicBezTo>
                    <a:pt x="2025" y="40922"/>
                    <a:pt x="2120" y="41137"/>
                    <a:pt x="2227" y="41339"/>
                  </a:cubicBezTo>
                  <a:cubicBezTo>
                    <a:pt x="2263" y="41423"/>
                    <a:pt x="2299" y="41494"/>
                    <a:pt x="2334" y="41565"/>
                  </a:cubicBezTo>
                  <a:cubicBezTo>
                    <a:pt x="2477" y="41851"/>
                    <a:pt x="2632" y="42125"/>
                    <a:pt x="2775" y="42399"/>
                  </a:cubicBezTo>
                  <a:cubicBezTo>
                    <a:pt x="2811" y="42470"/>
                    <a:pt x="2858" y="42518"/>
                    <a:pt x="2894" y="42589"/>
                  </a:cubicBezTo>
                  <a:cubicBezTo>
                    <a:pt x="3013" y="42792"/>
                    <a:pt x="3144" y="43006"/>
                    <a:pt x="3275" y="43208"/>
                  </a:cubicBezTo>
                  <a:cubicBezTo>
                    <a:pt x="3335" y="43304"/>
                    <a:pt x="3394" y="43387"/>
                    <a:pt x="3466" y="43482"/>
                  </a:cubicBezTo>
                  <a:cubicBezTo>
                    <a:pt x="3573" y="43649"/>
                    <a:pt x="3680" y="43816"/>
                    <a:pt x="3799" y="43970"/>
                  </a:cubicBezTo>
                  <a:cubicBezTo>
                    <a:pt x="3870" y="44066"/>
                    <a:pt x="3942" y="44173"/>
                    <a:pt x="4025" y="44268"/>
                  </a:cubicBezTo>
                  <a:cubicBezTo>
                    <a:pt x="4132" y="44411"/>
                    <a:pt x="4239" y="44566"/>
                    <a:pt x="4359" y="44697"/>
                  </a:cubicBezTo>
                  <a:cubicBezTo>
                    <a:pt x="4442" y="44804"/>
                    <a:pt x="4525" y="44899"/>
                    <a:pt x="4609" y="44994"/>
                  </a:cubicBezTo>
                  <a:cubicBezTo>
                    <a:pt x="4728" y="45137"/>
                    <a:pt x="4847" y="45268"/>
                    <a:pt x="4966" y="45399"/>
                  </a:cubicBezTo>
                  <a:cubicBezTo>
                    <a:pt x="5049" y="45494"/>
                    <a:pt x="5132" y="45590"/>
                    <a:pt x="5228" y="45685"/>
                  </a:cubicBezTo>
                  <a:cubicBezTo>
                    <a:pt x="5347" y="45804"/>
                    <a:pt x="5478" y="45935"/>
                    <a:pt x="5597" y="46054"/>
                  </a:cubicBezTo>
                  <a:cubicBezTo>
                    <a:pt x="5692" y="46149"/>
                    <a:pt x="5787" y="46233"/>
                    <a:pt x="5883" y="46316"/>
                  </a:cubicBezTo>
                  <a:cubicBezTo>
                    <a:pt x="6013" y="46447"/>
                    <a:pt x="6144" y="46554"/>
                    <a:pt x="6275" y="46673"/>
                  </a:cubicBezTo>
                  <a:cubicBezTo>
                    <a:pt x="6371" y="46757"/>
                    <a:pt x="6466" y="46840"/>
                    <a:pt x="6561" y="46923"/>
                  </a:cubicBezTo>
                  <a:cubicBezTo>
                    <a:pt x="6704" y="47030"/>
                    <a:pt x="6847" y="47149"/>
                    <a:pt x="7002" y="47257"/>
                  </a:cubicBezTo>
                  <a:cubicBezTo>
                    <a:pt x="7085" y="47328"/>
                    <a:pt x="7180" y="47411"/>
                    <a:pt x="7276" y="47471"/>
                  </a:cubicBezTo>
                  <a:cubicBezTo>
                    <a:pt x="7442" y="47590"/>
                    <a:pt x="7621" y="47709"/>
                    <a:pt x="7788" y="47828"/>
                  </a:cubicBezTo>
                  <a:cubicBezTo>
                    <a:pt x="7871" y="47876"/>
                    <a:pt x="7942" y="47923"/>
                    <a:pt x="8026" y="47971"/>
                  </a:cubicBezTo>
                  <a:cubicBezTo>
                    <a:pt x="8276" y="48138"/>
                    <a:pt x="8538" y="48292"/>
                    <a:pt x="8800" y="48435"/>
                  </a:cubicBezTo>
                  <a:lnTo>
                    <a:pt x="8883" y="48471"/>
                  </a:lnTo>
                  <a:cubicBezTo>
                    <a:pt x="10002" y="49078"/>
                    <a:pt x="11193" y="49531"/>
                    <a:pt x="12419" y="49828"/>
                  </a:cubicBezTo>
                  <a:cubicBezTo>
                    <a:pt x="22754" y="52317"/>
                    <a:pt x="34696" y="43732"/>
                    <a:pt x="39053" y="30683"/>
                  </a:cubicBezTo>
                  <a:cubicBezTo>
                    <a:pt x="42994" y="18884"/>
                    <a:pt x="39387" y="7406"/>
                    <a:pt x="31017" y="3477"/>
                  </a:cubicBezTo>
                  <a:close/>
                  <a:moveTo>
                    <a:pt x="13669" y="46102"/>
                  </a:moveTo>
                  <a:cubicBezTo>
                    <a:pt x="13419" y="46042"/>
                    <a:pt x="13181" y="45971"/>
                    <a:pt x="12943" y="45899"/>
                  </a:cubicBezTo>
                  <a:lnTo>
                    <a:pt x="12717" y="45828"/>
                  </a:lnTo>
                  <a:cubicBezTo>
                    <a:pt x="12550" y="45780"/>
                    <a:pt x="12383" y="45721"/>
                    <a:pt x="12217" y="45661"/>
                  </a:cubicBezTo>
                  <a:lnTo>
                    <a:pt x="11990" y="45566"/>
                  </a:lnTo>
                  <a:cubicBezTo>
                    <a:pt x="11812" y="45494"/>
                    <a:pt x="11633" y="45423"/>
                    <a:pt x="11467" y="45352"/>
                  </a:cubicBezTo>
                  <a:cubicBezTo>
                    <a:pt x="11419" y="45328"/>
                    <a:pt x="11359" y="45304"/>
                    <a:pt x="11312" y="45280"/>
                  </a:cubicBezTo>
                  <a:cubicBezTo>
                    <a:pt x="10538" y="44911"/>
                    <a:pt x="9800" y="44471"/>
                    <a:pt x="9121" y="43947"/>
                  </a:cubicBezTo>
                  <a:cubicBezTo>
                    <a:pt x="8597" y="43554"/>
                    <a:pt x="8097" y="43113"/>
                    <a:pt x="7645" y="42637"/>
                  </a:cubicBezTo>
                  <a:cubicBezTo>
                    <a:pt x="3311" y="38160"/>
                    <a:pt x="1870" y="30350"/>
                    <a:pt x="4537" y="22349"/>
                  </a:cubicBezTo>
                  <a:cubicBezTo>
                    <a:pt x="7942" y="12157"/>
                    <a:pt x="16836" y="5204"/>
                    <a:pt x="25052" y="5906"/>
                  </a:cubicBezTo>
                  <a:cubicBezTo>
                    <a:pt x="25695" y="5966"/>
                    <a:pt x="26349" y="6073"/>
                    <a:pt x="26980" y="6216"/>
                  </a:cubicBezTo>
                  <a:cubicBezTo>
                    <a:pt x="28016" y="6466"/>
                    <a:pt x="29016" y="6847"/>
                    <a:pt x="29957" y="7359"/>
                  </a:cubicBezTo>
                  <a:lnTo>
                    <a:pt x="30028" y="7395"/>
                  </a:lnTo>
                  <a:cubicBezTo>
                    <a:pt x="30255" y="7514"/>
                    <a:pt x="30481" y="7645"/>
                    <a:pt x="30683" y="7787"/>
                  </a:cubicBezTo>
                  <a:cubicBezTo>
                    <a:pt x="30755" y="7823"/>
                    <a:pt x="30814" y="7871"/>
                    <a:pt x="30886" y="7918"/>
                  </a:cubicBezTo>
                  <a:cubicBezTo>
                    <a:pt x="31040" y="8014"/>
                    <a:pt x="31171" y="8109"/>
                    <a:pt x="31314" y="8216"/>
                  </a:cubicBezTo>
                  <a:cubicBezTo>
                    <a:pt x="31398" y="8276"/>
                    <a:pt x="31469" y="8335"/>
                    <a:pt x="31552" y="8395"/>
                  </a:cubicBezTo>
                  <a:cubicBezTo>
                    <a:pt x="31671" y="8490"/>
                    <a:pt x="31802" y="8585"/>
                    <a:pt x="31921" y="8680"/>
                  </a:cubicBezTo>
                  <a:cubicBezTo>
                    <a:pt x="32005" y="8752"/>
                    <a:pt x="32076" y="8811"/>
                    <a:pt x="32160" y="8883"/>
                  </a:cubicBezTo>
                  <a:cubicBezTo>
                    <a:pt x="32279" y="8978"/>
                    <a:pt x="32386" y="9085"/>
                    <a:pt x="32493" y="9180"/>
                  </a:cubicBezTo>
                  <a:cubicBezTo>
                    <a:pt x="32576" y="9252"/>
                    <a:pt x="32660" y="9335"/>
                    <a:pt x="32731" y="9407"/>
                  </a:cubicBezTo>
                  <a:cubicBezTo>
                    <a:pt x="32838" y="9514"/>
                    <a:pt x="32945" y="9621"/>
                    <a:pt x="33041" y="9716"/>
                  </a:cubicBezTo>
                  <a:cubicBezTo>
                    <a:pt x="33124" y="9800"/>
                    <a:pt x="33195" y="9883"/>
                    <a:pt x="33267" y="9966"/>
                  </a:cubicBezTo>
                  <a:cubicBezTo>
                    <a:pt x="33374" y="10073"/>
                    <a:pt x="33469" y="10181"/>
                    <a:pt x="33565" y="10300"/>
                  </a:cubicBezTo>
                  <a:cubicBezTo>
                    <a:pt x="33636" y="10383"/>
                    <a:pt x="33707" y="10466"/>
                    <a:pt x="33779" y="10550"/>
                  </a:cubicBezTo>
                  <a:cubicBezTo>
                    <a:pt x="33874" y="10669"/>
                    <a:pt x="33969" y="10788"/>
                    <a:pt x="34065" y="10907"/>
                  </a:cubicBezTo>
                  <a:cubicBezTo>
                    <a:pt x="34124" y="10990"/>
                    <a:pt x="34184" y="11074"/>
                    <a:pt x="34255" y="11157"/>
                  </a:cubicBezTo>
                  <a:cubicBezTo>
                    <a:pt x="34350" y="11300"/>
                    <a:pt x="34446" y="11431"/>
                    <a:pt x="34529" y="11574"/>
                  </a:cubicBezTo>
                  <a:cubicBezTo>
                    <a:pt x="34588" y="11657"/>
                    <a:pt x="34648" y="11717"/>
                    <a:pt x="34696" y="11812"/>
                  </a:cubicBezTo>
                  <a:cubicBezTo>
                    <a:pt x="34803" y="11978"/>
                    <a:pt x="34910" y="12157"/>
                    <a:pt x="35017" y="12324"/>
                  </a:cubicBezTo>
                  <a:cubicBezTo>
                    <a:pt x="35041" y="12383"/>
                    <a:pt x="35077" y="12431"/>
                    <a:pt x="35112" y="12479"/>
                  </a:cubicBezTo>
                  <a:cubicBezTo>
                    <a:pt x="35243" y="12705"/>
                    <a:pt x="35362" y="12943"/>
                    <a:pt x="35481" y="13181"/>
                  </a:cubicBezTo>
                  <a:cubicBezTo>
                    <a:pt x="35517" y="13240"/>
                    <a:pt x="35553" y="13312"/>
                    <a:pt x="35577" y="13371"/>
                  </a:cubicBezTo>
                  <a:cubicBezTo>
                    <a:pt x="35672" y="13550"/>
                    <a:pt x="35755" y="13729"/>
                    <a:pt x="35839" y="13907"/>
                  </a:cubicBezTo>
                  <a:cubicBezTo>
                    <a:pt x="35874" y="14002"/>
                    <a:pt x="35910" y="14098"/>
                    <a:pt x="35958" y="14193"/>
                  </a:cubicBezTo>
                  <a:cubicBezTo>
                    <a:pt x="36017" y="14336"/>
                    <a:pt x="36089" y="14503"/>
                    <a:pt x="36148" y="14669"/>
                  </a:cubicBezTo>
                  <a:cubicBezTo>
                    <a:pt x="36196" y="14764"/>
                    <a:pt x="36232" y="14872"/>
                    <a:pt x="36267" y="14979"/>
                  </a:cubicBezTo>
                  <a:cubicBezTo>
                    <a:pt x="36327" y="15134"/>
                    <a:pt x="36374" y="15288"/>
                    <a:pt x="36434" y="15443"/>
                  </a:cubicBezTo>
                  <a:cubicBezTo>
                    <a:pt x="36470" y="15562"/>
                    <a:pt x="36505" y="15669"/>
                    <a:pt x="36541" y="15788"/>
                  </a:cubicBezTo>
                  <a:cubicBezTo>
                    <a:pt x="36589" y="15931"/>
                    <a:pt x="36636" y="16098"/>
                    <a:pt x="36684" y="16253"/>
                  </a:cubicBezTo>
                  <a:cubicBezTo>
                    <a:pt x="36720" y="16372"/>
                    <a:pt x="36744" y="16479"/>
                    <a:pt x="36779" y="16598"/>
                  </a:cubicBezTo>
                  <a:cubicBezTo>
                    <a:pt x="36827" y="16753"/>
                    <a:pt x="36863" y="16920"/>
                    <a:pt x="36898" y="17086"/>
                  </a:cubicBezTo>
                  <a:cubicBezTo>
                    <a:pt x="36922" y="17193"/>
                    <a:pt x="36958" y="17312"/>
                    <a:pt x="36982" y="17431"/>
                  </a:cubicBezTo>
                  <a:cubicBezTo>
                    <a:pt x="37017" y="17598"/>
                    <a:pt x="37053" y="17765"/>
                    <a:pt x="37077" y="17932"/>
                  </a:cubicBezTo>
                  <a:cubicBezTo>
                    <a:pt x="37101" y="18051"/>
                    <a:pt x="37125" y="18170"/>
                    <a:pt x="37148" y="18289"/>
                  </a:cubicBezTo>
                  <a:cubicBezTo>
                    <a:pt x="37184" y="18467"/>
                    <a:pt x="37208" y="18646"/>
                    <a:pt x="37232" y="18825"/>
                  </a:cubicBezTo>
                  <a:cubicBezTo>
                    <a:pt x="37244" y="18932"/>
                    <a:pt x="37267" y="19051"/>
                    <a:pt x="37279" y="19158"/>
                  </a:cubicBezTo>
                  <a:cubicBezTo>
                    <a:pt x="37303" y="19360"/>
                    <a:pt x="37327" y="19575"/>
                    <a:pt x="37351" y="19789"/>
                  </a:cubicBezTo>
                  <a:cubicBezTo>
                    <a:pt x="37363" y="19872"/>
                    <a:pt x="37363" y="19956"/>
                    <a:pt x="37375" y="20039"/>
                  </a:cubicBezTo>
                  <a:cubicBezTo>
                    <a:pt x="37398" y="20337"/>
                    <a:pt x="37422" y="20634"/>
                    <a:pt x="37434" y="20932"/>
                  </a:cubicBezTo>
                  <a:lnTo>
                    <a:pt x="37434" y="21099"/>
                  </a:lnTo>
                  <a:cubicBezTo>
                    <a:pt x="37446" y="21349"/>
                    <a:pt x="37446" y="21599"/>
                    <a:pt x="37446" y="21849"/>
                  </a:cubicBezTo>
                  <a:lnTo>
                    <a:pt x="37446" y="22182"/>
                  </a:lnTo>
                  <a:cubicBezTo>
                    <a:pt x="37446" y="22373"/>
                    <a:pt x="37446" y="22575"/>
                    <a:pt x="37434" y="22777"/>
                  </a:cubicBezTo>
                  <a:cubicBezTo>
                    <a:pt x="37434" y="22896"/>
                    <a:pt x="37422" y="23027"/>
                    <a:pt x="37422" y="23146"/>
                  </a:cubicBezTo>
                  <a:cubicBezTo>
                    <a:pt x="37410" y="23337"/>
                    <a:pt x="37398" y="23527"/>
                    <a:pt x="37386" y="23718"/>
                  </a:cubicBezTo>
                  <a:cubicBezTo>
                    <a:pt x="37375" y="23849"/>
                    <a:pt x="37363" y="23980"/>
                    <a:pt x="37351" y="24111"/>
                  </a:cubicBezTo>
                  <a:cubicBezTo>
                    <a:pt x="37339" y="24301"/>
                    <a:pt x="37315" y="24480"/>
                    <a:pt x="37291" y="24670"/>
                  </a:cubicBezTo>
                  <a:cubicBezTo>
                    <a:pt x="37279" y="24801"/>
                    <a:pt x="37255" y="24944"/>
                    <a:pt x="37244" y="25075"/>
                  </a:cubicBezTo>
                  <a:cubicBezTo>
                    <a:pt x="37220" y="25266"/>
                    <a:pt x="37196" y="25444"/>
                    <a:pt x="37160" y="25635"/>
                  </a:cubicBezTo>
                  <a:cubicBezTo>
                    <a:pt x="37136" y="25766"/>
                    <a:pt x="37113" y="25909"/>
                    <a:pt x="37101" y="26040"/>
                  </a:cubicBezTo>
                  <a:cubicBezTo>
                    <a:pt x="37065" y="26230"/>
                    <a:pt x="37029" y="26421"/>
                    <a:pt x="36994" y="26611"/>
                  </a:cubicBezTo>
                  <a:cubicBezTo>
                    <a:pt x="36958" y="26742"/>
                    <a:pt x="36934" y="26885"/>
                    <a:pt x="36910" y="27016"/>
                  </a:cubicBezTo>
                  <a:cubicBezTo>
                    <a:pt x="36863" y="27218"/>
                    <a:pt x="36815" y="27409"/>
                    <a:pt x="36779" y="27611"/>
                  </a:cubicBezTo>
                  <a:cubicBezTo>
                    <a:pt x="36744" y="27742"/>
                    <a:pt x="36720" y="27861"/>
                    <a:pt x="36684" y="27992"/>
                  </a:cubicBezTo>
                  <a:cubicBezTo>
                    <a:pt x="36624" y="28207"/>
                    <a:pt x="36565" y="28433"/>
                    <a:pt x="36505" y="28647"/>
                  </a:cubicBezTo>
                  <a:cubicBezTo>
                    <a:pt x="36470" y="28754"/>
                    <a:pt x="36446" y="28861"/>
                    <a:pt x="36422" y="28969"/>
                  </a:cubicBezTo>
                  <a:cubicBezTo>
                    <a:pt x="36315" y="29302"/>
                    <a:pt x="36220" y="29623"/>
                    <a:pt x="36112" y="29957"/>
                  </a:cubicBezTo>
                  <a:cubicBezTo>
                    <a:pt x="32433" y="40970"/>
                    <a:pt x="22385" y="48209"/>
                    <a:pt x="13669" y="46102"/>
                  </a:cubicBezTo>
                  <a:close/>
                </a:path>
              </a:pathLst>
            </a:custGeom>
            <a:gradFill>
              <a:gsLst>
                <a:gs pos="0">
                  <a:srgbClr val="CF65B0"/>
                </a:gs>
                <a:gs pos="100000">
                  <a:srgbClr val="FEFFB7"/>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1" name="Google Shape;2461;p94"/>
            <p:cNvSpPr/>
            <p:nvPr/>
          </p:nvSpPr>
          <p:spPr>
            <a:xfrm>
              <a:off x="533675" y="3079675"/>
              <a:ext cx="963250" cy="1314775"/>
            </a:xfrm>
            <a:custGeom>
              <a:rect b="b" l="l" r="r" t="t"/>
              <a:pathLst>
                <a:path extrusionOk="0" h="52591" w="38530">
                  <a:moveTo>
                    <a:pt x="18325" y="51745"/>
                  </a:moveTo>
                  <a:cubicBezTo>
                    <a:pt x="18253" y="51697"/>
                    <a:pt x="18182" y="51638"/>
                    <a:pt x="18098" y="51590"/>
                  </a:cubicBezTo>
                  <a:cubicBezTo>
                    <a:pt x="17920" y="51483"/>
                    <a:pt x="17741" y="51364"/>
                    <a:pt x="17575" y="51245"/>
                  </a:cubicBezTo>
                  <a:cubicBezTo>
                    <a:pt x="17491" y="51173"/>
                    <a:pt x="17396" y="51102"/>
                    <a:pt x="17301" y="51031"/>
                  </a:cubicBezTo>
                  <a:cubicBezTo>
                    <a:pt x="17146" y="50923"/>
                    <a:pt x="17003" y="50804"/>
                    <a:pt x="16860" y="50685"/>
                  </a:cubicBezTo>
                  <a:cubicBezTo>
                    <a:pt x="16765" y="50614"/>
                    <a:pt x="16670" y="50531"/>
                    <a:pt x="16574" y="50447"/>
                  </a:cubicBezTo>
                  <a:cubicBezTo>
                    <a:pt x="16443" y="50328"/>
                    <a:pt x="16312" y="50209"/>
                    <a:pt x="16182" y="50090"/>
                  </a:cubicBezTo>
                  <a:cubicBezTo>
                    <a:pt x="16086" y="50007"/>
                    <a:pt x="15991" y="49923"/>
                    <a:pt x="15896" y="49828"/>
                  </a:cubicBezTo>
                  <a:cubicBezTo>
                    <a:pt x="15777" y="49709"/>
                    <a:pt x="15646" y="49578"/>
                    <a:pt x="15527" y="49459"/>
                  </a:cubicBezTo>
                  <a:cubicBezTo>
                    <a:pt x="15443" y="49364"/>
                    <a:pt x="15348" y="49268"/>
                    <a:pt x="15265" y="49173"/>
                  </a:cubicBezTo>
                  <a:cubicBezTo>
                    <a:pt x="15146" y="49042"/>
                    <a:pt x="15027" y="48911"/>
                    <a:pt x="14908" y="48768"/>
                  </a:cubicBezTo>
                  <a:cubicBezTo>
                    <a:pt x="14824" y="48673"/>
                    <a:pt x="14741" y="48578"/>
                    <a:pt x="14658" y="48471"/>
                  </a:cubicBezTo>
                  <a:cubicBezTo>
                    <a:pt x="14550" y="48328"/>
                    <a:pt x="14431" y="48185"/>
                    <a:pt x="14324" y="48042"/>
                  </a:cubicBezTo>
                  <a:cubicBezTo>
                    <a:pt x="14253" y="47935"/>
                    <a:pt x="14169" y="47840"/>
                    <a:pt x="14098" y="47744"/>
                  </a:cubicBezTo>
                  <a:cubicBezTo>
                    <a:pt x="13979" y="47578"/>
                    <a:pt x="13872" y="47423"/>
                    <a:pt x="13765" y="47256"/>
                  </a:cubicBezTo>
                  <a:cubicBezTo>
                    <a:pt x="13705" y="47161"/>
                    <a:pt x="13634" y="47066"/>
                    <a:pt x="13574" y="46971"/>
                  </a:cubicBezTo>
                  <a:cubicBezTo>
                    <a:pt x="13443" y="46768"/>
                    <a:pt x="13312" y="46566"/>
                    <a:pt x="13193" y="46351"/>
                  </a:cubicBezTo>
                  <a:cubicBezTo>
                    <a:pt x="13157" y="46292"/>
                    <a:pt x="13122" y="46232"/>
                    <a:pt x="13086" y="46173"/>
                  </a:cubicBezTo>
                  <a:cubicBezTo>
                    <a:pt x="12931" y="45899"/>
                    <a:pt x="12776" y="45625"/>
                    <a:pt x="12633" y="45339"/>
                  </a:cubicBezTo>
                  <a:cubicBezTo>
                    <a:pt x="12598" y="45268"/>
                    <a:pt x="12562" y="45197"/>
                    <a:pt x="12526" y="45113"/>
                  </a:cubicBezTo>
                  <a:cubicBezTo>
                    <a:pt x="12419" y="44899"/>
                    <a:pt x="12324" y="44696"/>
                    <a:pt x="12229" y="44470"/>
                  </a:cubicBezTo>
                  <a:cubicBezTo>
                    <a:pt x="12181" y="44363"/>
                    <a:pt x="12133" y="44256"/>
                    <a:pt x="12086" y="44149"/>
                  </a:cubicBezTo>
                  <a:cubicBezTo>
                    <a:pt x="12002" y="43958"/>
                    <a:pt x="11931" y="43768"/>
                    <a:pt x="11848" y="43577"/>
                  </a:cubicBezTo>
                  <a:cubicBezTo>
                    <a:pt x="11812" y="43458"/>
                    <a:pt x="11764" y="43327"/>
                    <a:pt x="11717" y="43208"/>
                  </a:cubicBezTo>
                  <a:cubicBezTo>
                    <a:pt x="11645" y="43018"/>
                    <a:pt x="11574" y="42839"/>
                    <a:pt x="11514" y="42649"/>
                  </a:cubicBezTo>
                  <a:cubicBezTo>
                    <a:pt x="11467" y="42518"/>
                    <a:pt x="11431" y="42387"/>
                    <a:pt x="11383" y="42256"/>
                  </a:cubicBezTo>
                  <a:cubicBezTo>
                    <a:pt x="11336" y="42065"/>
                    <a:pt x="11276" y="41887"/>
                    <a:pt x="11217" y="41696"/>
                  </a:cubicBezTo>
                  <a:cubicBezTo>
                    <a:pt x="11181" y="41565"/>
                    <a:pt x="11145" y="41422"/>
                    <a:pt x="11109" y="41279"/>
                  </a:cubicBezTo>
                  <a:cubicBezTo>
                    <a:pt x="11062" y="41101"/>
                    <a:pt x="11002" y="40910"/>
                    <a:pt x="10955" y="40708"/>
                  </a:cubicBezTo>
                  <a:cubicBezTo>
                    <a:pt x="10919" y="40577"/>
                    <a:pt x="10895" y="40434"/>
                    <a:pt x="10859" y="40291"/>
                  </a:cubicBezTo>
                  <a:cubicBezTo>
                    <a:pt x="10812" y="40101"/>
                    <a:pt x="10776" y="39898"/>
                    <a:pt x="10740" y="39696"/>
                  </a:cubicBezTo>
                  <a:cubicBezTo>
                    <a:pt x="10717" y="39565"/>
                    <a:pt x="10681" y="39422"/>
                    <a:pt x="10657" y="39279"/>
                  </a:cubicBezTo>
                  <a:cubicBezTo>
                    <a:pt x="10621" y="39065"/>
                    <a:pt x="10597" y="38851"/>
                    <a:pt x="10562" y="38636"/>
                  </a:cubicBezTo>
                  <a:cubicBezTo>
                    <a:pt x="10538" y="38517"/>
                    <a:pt x="10526" y="38386"/>
                    <a:pt x="10502" y="38255"/>
                  </a:cubicBezTo>
                  <a:cubicBezTo>
                    <a:pt x="10478" y="38005"/>
                    <a:pt x="10443" y="37755"/>
                    <a:pt x="10419" y="37505"/>
                  </a:cubicBezTo>
                  <a:cubicBezTo>
                    <a:pt x="10419" y="37398"/>
                    <a:pt x="10395" y="37303"/>
                    <a:pt x="10395" y="37196"/>
                  </a:cubicBezTo>
                  <a:cubicBezTo>
                    <a:pt x="10359" y="36850"/>
                    <a:pt x="10336" y="36493"/>
                    <a:pt x="10324" y="36124"/>
                  </a:cubicBezTo>
                  <a:lnTo>
                    <a:pt x="10324" y="35933"/>
                  </a:lnTo>
                  <a:cubicBezTo>
                    <a:pt x="10312" y="35636"/>
                    <a:pt x="10300" y="35338"/>
                    <a:pt x="10300" y="35041"/>
                  </a:cubicBezTo>
                  <a:lnTo>
                    <a:pt x="10300" y="34648"/>
                  </a:lnTo>
                  <a:cubicBezTo>
                    <a:pt x="10300" y="34409"/>
                    <a:pt x="10300" y="34171"/>
                    <a:pt x="10312" y="33933"/>
                  </a:cubicBezTo>
                  <a:cubicBezTo>
                    <a:pt x="10312" y="33790"/>
                    <a:pt x="10336" y="33636"/>
                    <a:pt x="10336" y="33493"/>
                  </a:cubicBezTo>
                  <a:cubicBezTo>
                    <a:pt x="10347" y="33266"/>
                    <a:pt x="10359" y="33040"/>
                    <a:pt x="10383" y="32814"/>
                  </a:cubicBezTo>
                  <a:cubicBezTo>
                    <a:pt x="10395" y="32671"/>
                    <a:pt x="10407" y="32504"/>
                    <a:pt x="10419" y="32350"/>
                  </a:cubicBezTo>
                  <a:cubicBezTo>
                    <a:pt x="10443" y="32123"/>
                    <a:pt x="10467" y="31897"/>
                    <a:pt x="10490" y="31683"/>
                  </a:cubicBezTo>
                  <a:cubicBezTo>
                    <a:pt x="10502" y="31528"/>
                    <a:pt x="10526" y="31361"/>
                    <a:pt x="10550" y="31207"/>
                  </a:cubicBezTo>
                  <a:cubicBezTo>
                    <a:pt x="10574" y="30981"/>
                    <a:pt x="10609" y="30754"/>
                    <a:pt x="10645" y="30540"/>
                  </a:cubicBezTo>
                  <a:cubicBezTo>
                    <a:pt x="10669" y="30385"/>
                    <a:pt x="10693" y="30219"/>
                    <a:pt x="10728" y="30052"/>
                  </a:cubicBezTo>
                  <a:cubicBezTo>
                    <a:pt x="10764" y="29826"/>
                    <a:pt x="10800" y="29611"/>
                    <a:pt x="10848" y="29385"/>
                  </a:cubicBezTo>
                  <a:cubicBezTo>
                    <a:pt x="10883" y="29218"/>
                    <a:pt x="10907" y="29064"/>
                    <a:pt x="10943" y="28897"/>
                  </a:cubicBezTo>
                  <a:cubicBezTo>
                    <a:pt x="10990" y="28671"/>
                    <a:pt x="11050" y="28433"/>
                    <a:pt x="11109" y="28194"/>
                  </a:cubicBezTo>
                  <a:cubicBezTo>
                    <a:pt x="11145" y="28052"/>
                    <a:pt x="11169" y="27897"/>
                    <a:pt x="11217" y="27742"/>
                  </a:cubicBezTo>
                  <a:cubicBezTo>
                    <a:pt x="11276" y="27480"/>
                    <a:pt x="11348" y="27218"/>
                    <a:pt x="11419" y="26968"/>
                  </a:cubicBezTo>
                  <a:cubicBezTo>
                    <a:pt x="11455" y="26837"/>
                    <a:pt x="11490" y="26706"/>
                    <a:pt x="11526" y="26575"/>
                  </a:cubicBezTo>
                  <a:cubicBezTo>
                    <a:pt x="11645" y="26194"/>
                    <a:pt x="11764" y="25801"/>
                    <a:pt x="11895" y="25408"/>
                  </a:cubicBezTo>
                  <a:cubicBezTo>
                    <a:pt x="16253" y="12359"/>
                    <a:pt x="28195" y="3775"/>
                    <a:pt x="38530" y="6263"/>
                  </a:cubicBezTo>
                  <a:lnTo>
                    <a:pt x="30564" y="2501"/>
                  </a:lnTo>
                  <a:cubicBezTo>
                    <a:pt x="20242" y="1"/>
                    <a:pt x="8288" y="8597"/>
                    <a:pt x="3942" y="21646"/>
                  </a:cubicBezTo>
                  <a:cubicBezTo>
                    <a:pt x="1" y="33421"/>
                    <a:pt x="3585" y="44875"/>
                    <a:pt x="11919" y="48816"/>
                  </a:cubicBezTo>
                  <a:lnTo>
                    <a:pt x="19872" y="52590"/>
                  </a:lnTo>
                  <a:cubicBezTo>
                    <a:pt x="19646" y="52483"/>
                    <a:pt x="19420" y="52364"/>
                    <a:pt x="19194" y="52245"/>
                  </a:cubicBezTo>
                  <a:lnTo>
                    <a:pt x="19110" y="52197"/>
                  </a:lnTo>
                  <a:cubicBezTo>
                    <a:pt x="18837" y="52066"/>
                    <a:pt x="18587" y="51912"/>
                    <a:pt x="18325" y="51745"/>
                  </a:cubicBez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462" name="Google Shape;2462;p94"/>
          <p:cNvGrpSpPr/>
          <p:nvPr/>
        </p:nvGrpSpPr>
        <p:grpSpPr>
          <a:xfrm>
            <a:off x="13801347" y="7091151"/>
            <a:ext cx="1682548" cy="1757239"/>
            <a:chOff x="2122575" y="3109750"/>
            <a:chExt cx="1313875" cy="1372200"/>
          </a:xfrm>
        </p:grpSpPr>
        <p:sp>
          <p:nvSpPr>
            <p:cNvPr id="2463" name="Google Shape;2463;p94"/>
            <p:cNvSpPr/>
            <p:nvPr/>
          </p:nvSpPr>
          <p:spPr>
            <a:xfrm>
              <a:off x="2318125" y="3213025"/>
              <a:ext cx="1000150" cy="807275"/>
            </a:xfrm>
            <a:custGeom>
              <a:rect b="b" l="l" r="r" t="t"/>
              <a:pathLst>
                <a:path extrusionOk="0" h="32291" w="40006">
                  <a:moveTo>
                    <a:pt x="3061" y="8573"/>
                  </a:moveTo>
                  <a:cubicBezTo>
                    <a:pt x="2942" y="8728"/>
                    <a:pt x="2823" y="8871"/>
                    <a:pt x="2704" y="9025"/>
                  </a:cubicBezTo>
                  <a:cubicBezTo>
                    <a:pt x="2620" y="9133"/>
                    <a:pt x="2549" y="9240"/>
                    <a:pt x="2465" y="9347"/>
                  </a:cubicBezTo>
                  <a:cubicBezTo>
                    <a:pt x="2346" y="9514"/>
                    <a:pt x="2239" y="9680"/>
                    <a:pt x="2132" y="9835"/>
                  </a:cubicBezTo>
                  <a:cubicBezTo>
                    <a:pt x="2061" y="9942"/>
                    <a:pt x="1989" y="10049"/>
                    <a:pt x="1930" y="10157"/>
                  </a:cubicBezTo>
                  <a:cubicBezTo>
                    <a:pt x="1811" y="10335"/>
                    <a:pt x="1692" y="10526"/>
                    <a:pt x="1584" y="10716"/>
                  </a:cubicBezTo>
                  <a:cubicBezTo>
                    <a:pt x="1537" y="10799"/>
                    <a:pt x="1477" y="10895"/>
                    <a:pt x="1442" y="10978"/>
                  </a:cubicBezTo>
                  <a:cubicBezTo>
                    <a:pt x="1275" y="11264"/>
                    <a:pt x="1132" y="11550"/>
                    <a:pt x="989" y="11835"/>
                  </a:cubicBezTo>
                  <a:cubicBezTo>
                    <a:pt x="596" y="12633"/>
                    <a:pt x="263" y="13478"/>
                    <a:pt x="1" y="14336"/>
                  </a:cubicBezTo>
                  <a:cubicBezTo>
                    <a:pt x="2596" y="10585"/>
                    <a:pt x="6692" y="7811"/>
                    <a:pt x="11800" y="6835"/>
                  </a:cubicBezTo>
                  <a:cubicBezTo>
                    <a:pt x="22635" y="4763"/>
                    <a:pt x="33910" y="11538"/>
                    <a:pt x="36934" y="21920"/>
                  </a:cubicBezTo>
                  <a:cubicBezTo>
                    <a:pt x="37946" y="25301"/>
                    <a:pt x="37946" y="28909"/>
                    <a:pt x="36922" y="32290"/>
                  </a:cubicBezTo>
                  <a:cubicBezTo>
                    <a:pt x="37589" y="31326"/>
                    <a:pt x="38160" y="30290"/>
                    <a:pt x="38625" y="29218"/>
                  </a:cubicBezTo>
                  <a:cubicBezTo>
                    <a:pt x="38660" y="29135"/>
                    <a:pt x="38684" y="29052"/>
                    <a:pt x="38720" y="28968"/>
                  </a:cubicBezTo>
                  <a:cubicBezTo>
                    <a:pt x="38791" y="28790"/>
                    <a:pt x="38875" y="28599"/>
                    <a:pt x="38934" y="28421"/>
                  </a:cubicBezTo>
                  <a:cubicBezTo>
                    <a:pt x="38970" y="28313"/>
                    <a:pt x="39006" y="28218"/>
                    <a:pt x="39041" y="28111"/>
                  </a:cubicBezTo>
                  <a:cubicBezTo>
                    <a:pt x="39101" y="27944"/>
                    <a:pt x="39161" y="27778"/>
                    <a:pt x="39220" y="27611"/>
                  </a:cubicBezTo>
                  <a:cubicBezTo>
                    <a:pt x="39244" y="27492"/>
                    <a:pt x="39280" y="27385"/>
                    <a:pt x="39315" y="27278"/>
                  </a:cubicBezTo>
                  <a:cubicBezTo>
                    <a:pt x="39363" y="27111"/>
                    <a:pt x="39411" y="26944"/>
                    <a:pt x="39458" y="26766"/>
                  </a:cubicBezTo>
                  <a:cubicBezTo>
                    <a:pt x="39482" y="26659"/>
                    <a:pt x="39506" y="26551"/>
                    <a:pt x="39542" y="26432"/>
                  </a:cubicBezTo>
                  <a:cubicBezTo>
                    <a:pt x="39577" y="26266"/>
                    <a:pt x="39613" y="26087"/>
                    <a:pt x="39649" y="25908"/>
                  </a:cubicBezTo>
                  <a:cubicBezTo>
                    <a:pt x="39673" y="25801"/>
                    <a:pt x="39696" y="25694"/>
                    <a:pt x="39720" y="25587"/>
                  </a:cubicBezTo>
                  <a:cubicBezTo>
                    <a:pt x="39756" y="25396"/>
                    <a:pt x="39780" y="25206"/>
                    <a:pt x="39815" y="25015"/>
                  </a:cubicBezTo>
                  <a:cubicBezTo>
                    <a:pt x="39827" y="24920"/>
                    <a:pt x="39851" y="24825"/>
                    <a:pt x="39863" y="24730"/>
                  </a:cubicBezTo>
                  <a:cubicBezTo>
                    <a:pt x="39899" y="24456"/>
                    <a:pt x="39923" y="24170"/>
                    <a:pt x="39946" y="23896"/>
                  </a:cubicBezTo>
                  <a:cubicBezTo>
                    <a:pt x="39946" y="23884"/>
                    <a:pt x="39946" y="23872"/>
                    <a:pt x="39946" y="23861"/>
                  </a:cubicBezTo>
                  <a:cubicBezTo>
                    <a:pt x="39970" y="23563"/>
                    <a:pt x="39994" y="23265"/>
                    <a:pt x="40006" y="22980"/>
                  </a:cubicBezTo>
                  <a:lnTo>
                    <a:pt x="40006" y="22694"/>
                  </a:lnTo>
                  <a:lnTo>
                    <a:pt x="40006" y="22087"/>
                  </a:lnTo>
                  <a:cubicBezTo>
                    <a:pt x="40006" y="21967"/>
                    <a:pt x="40006" y="21860"/>
                    <a:pt x="39994" y="21741"/>
                  </a:cubicBezTo>
                  <a:cubicBezTo>
                    <a:pt x="39994" y="21563"/>
                    <a:pt x="39970" y="21372"/>
                    <a:pt x="39958" y="21182"/>
                  </a:cubicBezTo>
                  <a:cubicBezTo>
                    <a:pt x="39958" y="21063"/>
                    <a:pt x="39946" y="20944"/>
                    <a:pt x="39934" y="20824"/>
                  </a:cubicBezTo>
                  <a:cubicBezTo>
                    <a:pt x="39923" y="20634"/>
                    <a:pt x="39899" y="20455"/>
                    <a:pt x="39875" y="20277"/>
                  </a:cubicBezTo>
                  <a:cubicBezTo>
                    <a:pt x="39863" y="20146"/>
                    <a:pt x="39851" y="20027"/>
                    <a:pt x="39827" y="19908"/>
                  </a:cubicBezTo>
                  <a:cubicBezTo>
                    <a:pt x="39803" y="19717"/>
                    <a:pt x="39780" y="19527"/>
                    <a:pt x="39744" y="19348"/>
                  </a:cubicBezTo>
                  <a:cubicBezTo>
                    <a:pt x="39720" y="19229"/>
                    <a:pt x="39708" y="19110"/>
                    <a:pt x="39684" y="18991"/>
                  </a:cubicBezTo>
                  <a:cubicBezTo>
                    <a:pt x="39649" y="18789"/>
                    <a:pt x="39601" y="18586"/>
                    <a:pt x="39553" y="18372"/>
                  </a:cubicBezTo>
                  <a:cubicBezTo>
                    <a:pt x="39530" y="18277"/>
                    <a:pt x="39518" y="18181"/>
                    <a:pt x="39494" y="18074"/>
                  </a:cubicBezTo>
                  <a:cubicBezTo>
                    <a:pt x="39411" y="17776"/>
                    <a:pt x="39339" y="17467"/>
                    <a:pt x="39244" y="17157"/>
                  </a:cubicBezTo>
                  <a:cubicBezTo>
                    <a:pt x="36232" y="6775"/>
                    <a:pt x="24956" y="0"/>
                    <a:pt x="14134" y="2072"/>
                  </a:cubicBezTo>
                  <a:cubicBezTo>
                    <a:pt x="13776" y="2144"/>
                    <a:pt x="13419" y="2215"/>
                    <a:pt x="13062" y="2310"/>
                  </a:cubicBezTo>
                  <a:cubicBezTo>
                    <a:pt x="12955" y="2334"/>
                    <a:pt x="12836" y="2370"/>
                    <a:pt x="12729" y="2394"/>
                  </a:cubicBezTo>
                  <a:cubicBezTo>
                    <a:pt x="12491" y="2465"/>
                    <a:pt x="12252" y="2525"/>
                    <a:pt x="12026" y="2596"/>
                  </a:cubicBezTo>
                  <a:cubicBezTo>
                    <a:pt x="11895" y="2632"/>
                    <a:pt x="11764" y="2679"/>
                    <a:pt x="11633" y="2727"/>
                  </a:cubicBezTo>
                  <a:cubicBezTo>
                    <a:pt x="11431" y="2787"/>
                    <a:pt x="11228" y="2858"/>
                    <a:pt x="11026" y="2929"/>
                  </a:cubicBezTo>
                  <a:lnTo>
                    <a:pt x="10621" y="3084"/>
                  </a:lnTo>
                  <a:cubicBezTo>
                    <a:pt x="10419" y="3156"/>
                    <a:pt x="10228" y="3227"/>
                    <a:pt x="10038" y="3310"/>
                  </a:cubicBezTo>
                  <a:cubicBezTo>
                    <a:pt x="9907" y="3370"/>
                    <a:pt x="9776" y="3429"/>
                    <a:pt x="9645" y="3489"/>
                  </a:cubicBezTo>
                  <a:cubicBezTo>
                    <a:pt x="9466" y="3572"/>
                    <a:pt x="9276" y="3656"/>
                    <a:pt x="9097" y="3751"/>
                  </a:cubicBezTo>
                  <a:cubicBezTo>
                    <a:pt x="8966" y="3810"/>
                    <a:pt x="8847" y="3882"/>
                    <a:pt x="8716" y="3941"/>
                  </a:cubicBezTo>
                  <a:cubicBezTo>
                    <a:pt x="8538" y="4037"/>
                    <a:pt x="8359" y="4144"/>
                    <a:pt x="8169" y="4239"/>
                  </a:cubicBezTo>
                  <a:cubicBezTo>
                    <a:pt x="8061" y="4299"/>
                    <a:pt x="7942" y="4370"/>
                    <a:pt x="7835" y="4430"/>
                  </a:cubicBezTo>
                  <a:cubicBezTo>
                    <a:pt x="7633" y="4549"/>
                    <a:pt x="7442" y="4668"/>
                    <a:pt x="7252" y="4799"/>
                  </a:cubicBezTo>
                  <a:cubicBezTo>
                    <a:pt x="7157" y="4858"/>
                    <a:pt x="7073" y="4906"/>
                    <a:pt x="6978" y="4965"/>
                  </a:cubicBezTo>
                  <a:cubicBezTo>
                    <a:pt x="6704" y="5156"/>
                    <a:pt x="6430" y="5346"/>
                    <a:pt x="6168" y="5549"/>
                  </a:cubicBezTo>
                  <a:lnTo>
                    <a:pt x="6133" y="5573"/>
                  </a:lnTo>
                  <a:cubicBezTo>
                    <a:pt x="5883" y="5763"/>
                    <a:pt x="5633" y="5966"/>
                    <a:pt x="5394" y="6168"/>
                  </a:cubicBezTo>
                  <a:cubicBezTo>
                    <a:pt x="5311" y="6239"/>
                    <a:pt x="5228" y="6323"/>
                    <a:pt x="5144" y="6394"/>
                  </a:cubicBezTo>
                  <a:cubicBezTo>
                    <a:pt x="4990" y="6537"/>
                    <a:pt x="4823" y="6680"/>
                    <a:pt x="4668" y="6835"/>
                  </a:cubicBezTo>
                  <a:cubicBezTo>
                    <a:pt x="4573" y="6918"/>
                    <a:pt x="4478" y="7013"/>
                    <a:pt x="4394" y="7097"/>
                  </a:cubicBezTo>
                  <a:cubicBezTo>
                    <a:pt x="4240" y="7239"/>
                    <a:pt x="4109" y="7382"/>
                    <a:pt x="3978" y="7525"/>
                  </a:cubicBezTo>
                  <a:cubicBezTo>
                    <a:pt x="3882" y="7620"/>
                    <a:pt x="3787" y="7716"/>
                    <a:pt x="3704" y="7823"/>
                  </a:cubicBezTo>
                  <a:cubicBezTo>
                    <a:pt x="3573" y="7978"/>
                    <a:pt x="3442" y="8109"/>
                    <a:pt x="3323" y="8263"/>
                  </a:cubicBezTo>
                  <a:cubicBezTo>
                    <a:pt x="3227" y="8371"/>
                    <a:pt x="3144" y="8466"/>
                    <a:pt x="3061" y="8573"/>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4" name="Google Shape;2464;p94"/>
            <p:cNvSpPr/>
            <p:nvPr/>
          </p:nvSpPr>
          <p:spPr>
            <a:xfrm>
              <a:off x="2122575" y="3466325"/>
              <a:ext cx="1244825" cy="1015625"/>
            </a:xfrm>
            <a:custGeom>
              <a:rect b="b" l="l" r="r" t="t"/>
              <a:pathLst>
                <a:path extrusionOk="0" h="40625" w="49793">
                  <a:moveTo>
                    <a:pt x="49792" y="21551"/>
                  </a:moveTo>
                  <a:cubicBezTo>
                    <a:pt x="49638" y="21849"/>
                    <a:pt x="49495" y="22146"/>
                    <a:pt x="49340" y="22432"/>
                  </a:cubicBezTo>
                  <a:lnTo>
                    <a:pt x="49280" y="22539"/>
                  </a:lnTo>
                  <a:cubicBezTo>
                    <a:pt x="49138" y="22813"/>
                    <a:pt x="48971" y="23087"/>
                    <a:pt x="48804" y="23361"/>
                  </a:cubicBezTo>
                  <a:lnTo>
                    <a:pt x="48709" y="23504"/>
                  </a:lnTo>
                  <a:cubicBezTo>
                    <a:pt x="48554" y="23777"/>
                    <a:pt x="48376" y="24039"/>
                    <a:pt x="48197" y="24289"/>
                  </a:cubicBezTo>
                  <a:cubicBezTo>
                    <a:pt x="48161" y="24337"/>
                    <a:pt x="48137" y="24385"/>
                    <a:pt x="48102" y="24432"/>
                  </a:cubicBezTo>
                  <a:cubicBezTo>
                    <a:pt x="47923" y="24694"/>
                    <a:pt x="47733" y="24944"/>
                    <a:pt x="47530" y="25206"/>
                  </a:cubicBezTo>
                  <a:lnTo>
                    <a:pt x="47471" y="25278"/>
                  </a:lnTo>
                  <a:cubicBezTo>
                    <a:pt x="47280" y="25528"/>
                    <a:pt x="47078" y="25778"/>
                    <a:pt x="46863" y="26028"/>
                  </a:cubicBezTo>
                  <a:lnTo>
                    <a:pt x="46816" y="26075"/>
                  </a:lnTo>
                  <a:cubicBezTo>
                    <a:pt x="46602" y="26325"/>
                    <a:pt x="46387" y="26563"/>
                    <a:pt x="46161" y="26802"/>
                  </a:cubicBezTo>
                  <a:lnTo>
                    <a:pt x="46054" y="26921"/>
                  </a:lnTo>
                  <a:cubicBezTo>
                    <a:pt x="45828" y="27147"/>
                    <a:pt x="45601" y="27373"/>
                    <a:pt x="45375" y="27587"/>
                  </a:cubicBezTo>
                  <a:lnTo>
                    <a:pt x="45244" y="27706"/>
                  </a:lnTo>
                  <a:cubicBezTo>
                    <a:pt x="45018" y="27921"/>
                    <a:pt x="44780" y="28147"/>
                    <a:pt x="44530" y="28349"/>
                  </a:cubicBezTo>
                  <a:lnTo>
                    <a:pt x="44423" y="28445"/>
                  </a:lnTo>
                  <a:cubicBezTo>
                    <a:pt x="44161" y="28659"/>
                    <a:pt x="43899" y="28873"/>
                    <a:pt x="43625" y="29076"/>
                  </a:cubicBezTo>
                  <a:lnTo>
                    <a:pt x="43625" y="29076"/>
                  </a:lnTo>
                  <a:cubicBezTo>
                    <a:pt x="43351" y="29278"/>
                    <a:pt x="43077" y="29481"/>
                    <a:pt x="42792" y="29671"/>
                  </a:cubicBezTo>
                  <a:lnTo>
                    <a:pt x="42684" y="29754"/>
                  </a:lnTo>
                  <a:cubicBezTo>
                    <a:pt x="42411" y="29933"/>
                    <a:pt x="42137" y="30112"/>
                    <a:pt x="41851" y="30290"/>
                  </a:cubicBezTo>
                  <a:lnTo>
                    <a:pt x="41708" y="30385"/>
                  </a:lnTo>
                  <a:cubicBezTo>
                    <a:pt x="41422" y="30552"/>
                    <a:pt x="41148" y="30719"/>
                    <a:pt x="40851" y="30874"/>
                  </a:cubicBezTo>
                  <a:lnTo>
                    <a:pt x="40708" y="30957"/>
                  </a:lnTo>
                  <a:cubicBezTo>
                    <a:pt x="40410" y="31112"/>
                    <a:pt x="40101" y="31266"/>
                    <a:pt x="39791" y="31421"/>
                  </a:cubicBezTo>
                  <a:lnTo>
                    <a:pt x="39708" y="31457"/>
                  </a:lnTo>
                  <a:cubicBezTo>
                    <a:pt x="39398" y="31612"/>
                    <a:pt x="39089" y="31743"/>
                    <a:pt x="38767" y="31874"/>
                  </a:cubicBezTo>
                  <a:lnTo>
                    <a:pt x="38684" y="31909"/>
                  </a:lnTo>
                  <a:cubicBezTo>
                    <a:pt x="38362" y="32052"/>
                    <a:pt x="38041" y="32171"/>
                    <a:pt x="37708" y="32290"/>
                  </a:cubicBezTo>
                  <a:lnTo>
                    <a:pt x="37541" y="32350"/>
                  </a:lnTo>
                  <a:cubicBezTo>
                    <a:pt x="37219" y="32469"/>
                    <a:pt x="36898" y="32576"/>
                    <a:pt x="36565" y="32671"/>
                  </a:cubicBezTo>
                  <a:lnTo>
                    <a:pt x="36386" y="32731"/>
                  </a:lnTo>
                  <a:cubicBezTo>
                    <a:pt x="36041" y="32826"/>
                    <a:pt x="35707" y="32921"/>
                    <a:pt x="35362" y="33005"/>
                  </a:cubicBezTo>
                  <a:cubicBezTo>
                    <a:pt x="35314" y="33029"/>
                    <a:pt x="35267" y="33029"/>
                    <a:pt x="35219" y="33040"/>
                  </a:cubicBezTo>
                  <a:cubicBezTo>
                    <a:pt x="34850" y="33136"/>
                    <a:pt x="34481" y="33219"/>
                    <a:pt x="34112" y="33290"/>
                  </a:cubicBezTo>
                  <a:cubicBezTo>
                    <a:pt x="21158" y="35827"/>
                    <a:pt x="7609" y="27778"/>
                    <a:pt x="3918" y="15360"/>
                  </a:cubicBezTo>
                  <a:cubicBezTo>
                    <a:pt x="3810" y="14991"/>
                    <a:pt x="3715" y="14633"/>
                    <a:pt x="3620" y="14264"/>
                  </a:cubicBezTo>
                  <a:cubicBezTo>
                    <a:pt x="3596" y="14145"/>
                    <a:pt x="3572" y="14026"/>
                    <a:pt x="3537" y="13907"/>
                  </a:cubicBezTo>
                  <a:cubicBezTo>
                    <a:pt x="3489" y="13657"/>
                    <a:pt x="3429" y="13419"/>
                    <a:pt x="3382" y="13169"/>
                  </a:cubicBezTo>
                  <a:cubicBezTo>
                    <a:pt x="3358" y="13026"/>
                    <a:pt x="3334" y="12883"/>
                    <a:pt x="3310" y="12740"/>
                  </a:cubicBezTo>
                  <a:cubicBezTo>
                    <a:pt x="3275" y="12514"/>
                    <a:pt x="3239" y="12300"/>
                    <a:pt x="3203" y="12074"/>
                  </a:cubicBezTo>
                  <a:cubicBezTo>
                    <a:pt x="3179" y="11919"/>
                    <a:pt x="3168" y="11776"/>
                    <a:pt x="3144" y="11633"/>
                  </a:cubicBezTo>
                  <a:cubicBezTo>
                    <a:pt x="3120" y="11407"/>
                    <a:pt x="3096" y="11181"/>
                    <a:pt x="3072" y="10978"/>
                  </a:cubicBezTo>
                  <a:cubicBezTo>
                    <a:pt x="3060" y="10823"/>
                    <a:pt x="3048" y="10681"/>
                    <a:pt x="3037" y="10538"/>
                  </a:cubicBezTo>
                  <a:cubicBezTo>
                    <a:pt x="3025" y="10311"/>
                    <a:pt x="3013" y="10085"/>
                    <a:pt x="3001" y="9871"/>
                  </a:cubicBezTo>
                  <a:cubicBezTo>
                    <a:pt x="3001" y="9728"/>
                    <a:pt x="2989" y="9597"/>
                    <a:pt x="2989" y="9454"/>
                  </a:cubicBezTo>
                  <a:lnTo>
                    <a:pt x="2989" y="8740"/>
                  </a:lnTo>
                  <a:lnTo>
                    <a:pt x="2989" y="8395"/>
                  </a:lnTo>
                  <a:cubicBezTo>
                    <a:pt x="3001" y="8037"/>
                    <a:pt x="3013" y="7692"/>
                    <a:pt x="3048" y="7335"/>
                  </a:cubicBezTo>
                  <a:lnTo>
                    <a:pt x="3048" y="7287"/>
                  </a:lnTo>
                  <a:cubicBezTo>
                    <a:pt x="3072" y="6954"/>
                    <a:pt x="3108" y="6621"/>
                    <a:pt x="3156" y="6299"/>
                  </a:cubicBezTo>
                  <a:cubicBezTo>
                    <a:pt x="3168" y="6180"/>
                    <a:pt x="3179" y="6073"/>
                    <a:pt x="3203" y="5954"/>
                  </a:cubicBezTo>
                  <a:cubicBezTo>
                    <a:pt x="3239" y="5728"/>
                    <a:pt x="3275" y="5501"/>
                    <a:pt x="3310" y="5263"/>
                  </a:cubicBezTo>
                  <a:cubicBezTo>
                    <a:pt x="3334" y="5132"/>
                    <a:pt x="3358" y="5001"/>
                    <a:pt x="3394" y="4870"/>
                  </a:cubicBezTo>
                  <a:cubicBezTo>
                    <a:pt x="3429" y="4668"/>
                    <a:pt x="3477" y="4454"/>
                    <a:pt x="3525" y="4251"/>
                  </a:cubicBezTo>
                  <a:cubicBezTo>
                    <a:pt x="3560" y="4108"/>
                    <a:pt x="3584" y="3977"/>
                    <a:pt x="3620" y="3846"/>
                  </a:cubicBezTo>
                  <a:cubicBezTo>
                    <a:pt x="3680" y="3644"/>
                    <a:pt x="3727" y="3442"/>
                    <a:pt x="3787" y="3251"/>
                  </a:cubicBezTo>
                  <a:cubicBezTo>
                    <a:pt x="3822" y="3120"/>
                    <a:pt x="3870" y="2989"/>
                    <a:pt x="3906" y="2846"/>
                  </a:cubicBezTo>
                  <a:cubicBezTo>
                    <a:pt x="3965" y="2644"/>
                    <a:pt x="4037" y="2441"/>
                    <a:pt x="4108" y="2251"/>
                  </a:cubicBezTo>
                  <a:cubicBezTo>
                    <a:pt x="4144" y="2120"/>
                    <a:pt x="4191" y="2001"/>
                    <a:pt x="4227" y="1870"/>
                  </a:cubicBezTo>
                  <a:cubicBezTo>
                    <a:pt x="4311" y="1656"/>
                    <a:pt x="4394" y="1429"/>
                    <a:pt x="4489" y="1215"/>
                  </a:cubicBezTo>
                  <a:cubicBezTo>
                    <a:pt x="4525" y="1120"/>
                    <a:pt x="4561" y="1025"/>
                    <a:pt x="4608" y="917"/>
                  </a:cubicBezTo>
                  <a:cubicBezTo>
                    <a:pt x="4739" y="608"/>
                    <a:pt x="4870" y="298"/>
                    <a:pt x="5025" y="1"/>
                  </a:cubicBezTo>
                  <a:lnTo>
                    <a:pt x="2727" y="4775"/>
                  </a:lnTo>
                  <a:cubicBezTo>
                    <a:pt x="524" y="9335"/>
                    <a:pt x="0" y="14729"/>
                    <a:pt x="1608" y="20146"/>
                  </a:cubicBezTo>
                  <a:cubicBezTo>
                    <a:pt x="5299" y="32588"/>
                    <a:pt x="18848" y="40625"/>
                    <a:pt x="31802" y="38077"/>
                  </a:cubicBezTo>
                  <a:cubicBezTo>
                    <a:pt x="39089" y="36648"/>
                    <a:pt x="44673" y="32171"/>
                    <a:pt x="47495" y="26302"/>
                  </a:cubicBezTo>
                  <a:lnTo>
                    <a:pt x="49792" y="21527"/>
                  </a:lnTo>
                  <a:lnTo>
                    <a:pt x="49792" y="21527"/>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5" name="Google Shape;2465;p94"/>
            <p:cNvSpPr/>
            <p:nvPr/>
          </p:nvSpPr>
          <p:spPr>
            <a:xfrm>
              <a:off x="2198475" y="3109750"/>
              <a:ext cx="1237975" cy="1252250"/>
            </a:xfrm>
            <a:custGeom>
              <a:rect b="b" l="l" r="r" t="t"/>
              <a:pathLst>
                <a:path extrusionOk="0" h="50090" w="49519">
                  <a:moveTo>
                    <a:pt x="1275" y="16050"/>
                  </a:moveTo>
                  <a:cubicBezTo>
                    <a:pt x="1227" y="16169"/>
                    <a:pt x="1191" y="16300"/>
                    <a:pt x="1144" y="16419"/>
                  </a:cubicBezTo>
                  <a:cubicBezTo>
                    <a:pt x="1072" y="16621"/>
                    <a:pt x="1013" y="16824"/>
                    <a:pt x="941" y="17026"/>
                  </a:cubicBezTo>
                  <a:cubicBezTo>
                    <a:pt x="905" y="17157"/>
                    <a:pt x="858" y="17288"/>
                    <a:pt x="822" y="17419"/>
                  </a:cubicBezTo>
                  <a:cubicBezTo>
                    <a:pt x="763" y="17621"/>
                    <a:pt x="715" y="17824"/>
                    <a:pt x="655" y="18026"/>
                  </a:cubicBezTo>
                  <a:cubicBezTo>
                    <a:pt x="620" y="18157"/>
                    <a:pt x="584" y="18288"/>
                    <a:pt x="560" y="18431"/>
                  </a:cubicBezTo>
                  <a:cubicBezTo>
                    <a:pt x="513" y="18633"/>
                    <a:pt x="465" y="18836"/>
                    <a:pt x="417" y="19050"/>
                  </a:cubicBezTo>
                  <a:cubicBezTo>
                    <a:pt x="393" y="19181"/>
                    <a:pt x="358" y="19312"/>
                    <a:pt x="334" y="19443"/>
                  </a:cubicBezTo>
                  <a:cubicBezTo>
                    <a:pt x="298" y="19669"/>
                    <a:pt x="263" y="19907"/>
                    <a:pt x="227" y="20133"/>
                  </a:cubicBezTo>
                  <a:cubicBezTo>
                    <a:pt x="203" y="20241"/>
                    <a:pt x="191" y="20360"/>
                    <a:pt x="167" y="20479"/>
                  </a:cubicBezTo>
                  <a:cubicBezTo>
                    <a:pt x="132" y="20800"/>
                    <a:pt x="96" y="21134"/>
                    <a:pt x="60" y="21467"/>
                  </a:cubicBezTo>
                  <a:lnTo>
                    <a:pt x="60" y="21515"/>
                  </a:lnTo>
                  <a:cubicBezTo>
                    <a:pt x="36" y="21860"/>
                    <a:pt x="12" y="22217"/>
                    <a:pt x="1" y="22562"/>
                  </a:cubicBezTo>
                  <a:lnTo>
                    <a:pt x="1" y="22908"/>
                  </a:lnTo>
                  <a:lnTo>
                    <a:pt x="1" y="23634"/>
                  </a:lnTo>
                  <a:cubicBezTo>
                    <a:pt x="1" y="23765"/>
                    <a:pt x="12" y="23908"/>
                    <a:pt x="12" y="24051"/>
                  </a:cubicBezTo>
                  <a:cubicBezTo>
                    <a:pt x="12" y="24265"/>
                    <a:pt x="36" y="24491"/>
                    <a:pt x="48" y="24717"/>
                  </a:cubicBezTo>
                  <a:cubicBezTo>
                    <a:pt x="60" y="24860"/>
                    <a:pt x="72" y="25015"/>
                    <a:pt x="84" y="25146"/>
                  </a:cubicBezTo>
                  <a:cubicBezTo>
                    <a:pt x="96" y="25360"/>
                    <a:pt x="120" y="25587"/>
                    <a:pt x="143" y="25801"/>
                  </a:cubicBezTo>
                  <a:cubicBezTo>
                    <a:pt x="167" y="25956"/>
                    <a:pt x="179" y="26098"/>
                    <a:pt x="203" y="26253"/>
                  </a:cubicBezTo>
                  <a:cubicBezTo>
                    <a:pt x="239" y="26479"/>
                    <a:pt x="274" y="26694"/>
                    <a:pt x="310" y="26932"/>
                  </a:cubicBezTo>
                  <a:cubicBezTo>
                    <a:pt x="334" y="27063"/>
                    <a:pt x="358" y="27206"/>
                    <a:pt x="382" y="27349"/>
                  </a:cubicBezTo>
                  <a:cubicBezTo>
                    <a:pt x="429" y="27587"/>
                    <a:pt x="477" y="27837"/>
                    <a:pt x="524" y="28087"/>
                  </a:cubicBezTo>
                  <a:cubicBezTo>
                    <a:pt x="560" y="28206"/>
                    <a:pt x="584" y="28325"/>
                    <a:pt x="608" y="28444"/>
                  </a:cubicBezTo>
                  <a:cubicBezTo>
                    <a:pt x="691" y="28813"/>
                    <a:pt x="786" y="29182"/>
                    <a:pt x="894" y="29551"/>
                  </a:cubicBezTo>
                  <a:cubicBezTo>
                    <a:pt x="4525" y="41981"/>
                    <a:pt x="18027" y="50090"/>
                    <a:pt x="30993" y="47613"/>
                  </a:cubicBezTo>
                  <a:cubicBezTo>
                    <a:pt x="31362" y="47542"/>
                    <a:pt x="31731" y="47458"/>
                    <a:pt x="32100" y="47375"/>
                  </a:cubicBezTo>
                  <a:lnTo>
                    <a:pt x="32243" y="47339"/>
                  </a:lnTo>
                  <a:cubicBezTo>
                    <a:pt x="32588" y="47256"/>
                    <a:pt x="32933" y="47161"/>
                    <a:pt x="33267" y="47065"/>
                  </a:cubicBezTo>
                  <a:lnTo>
                    <a:pt x="33445" y="47006"/>
                  </a:lnTo>
                  <a:cubicBezTo>
                    <a:pt x="33779" y="46911"/>
                    <a:pt x="34112" y="46803"/>
                    <a:pt x="34433" y="46684"/>
                  </a:cubicBezTo>
                  <a:lnTo>
                    <a:pt x="34588" y="46625"/>
                  </a:lnTo>
                  <a:cubicBezTo>
                    <a:pt x="34922" y="46506"/>
                    <a:pt x="35255" y="46387"/>
                    <a:pt x="35576" y="46256"/>
                  </a:cubicBezTo>
                  <a:cubicBezTo>
                    <a:pt x="35600" y="46244"/>
                    <a:pt x="35624" y="46232"/>
                    <a:pt x="35660" y="46220"/>
                  </a:cubicBezTo>
                  <a:cubicBezTo>
                    <a:pt x="35969" y="46089"/>
                    <a:pt x="36291" y="45946"/>
                    <a:pt x="36600" y="45803"/>
                  </a:cubicBezTo>
                  <a:lnTo>
                    <a:pt x="36684" y="45768"/>
                  </a:lnTo>
                  <a:cubicBezTo>
                    <a:pt x="36993" y="45613"/>
                    <a:pt x="37303" y="45470"/>
                    <a:pt x="37601" y="45303"/>
                  </a:cubicBezTo>
                  <a:lnTo>
                    <a:pt x="37743" y="45220"/>
                  </a:lnTo>
                  <a:cubicBezTo>
                    <a:pt x="38041" y="45065"/>
                    <a:pt x="38327" y="44898"/>
                    <a:pt x="38601" y="44732"/>
                  </a:cubicBezTo>
                  <a:lnTo>
                    <a:pt x="38755" y="44648"/>
                  </a:lnTo>
                  <a:cubicBezTo>
                    <a:pt x="39029" y="44470"/>
                    <a:pt x="39315" y="44291"/>
                    <a:pt x="39577" y="44113"/>
                  </a:cubicBezTo>
                  <a:lnTo>
                    <a:pt x="39696" y="44029"/>
                  </a:lnTo>
                  <a:cubicBezTo>
                    <a:pt x="39970" y="43839"/>
                    <a:pt x="40256" y="43648"/>
                    <a:pt x="40518" y="43434"/>
                  </a:cubicBezTo>
                  <a:cubicBezTo>
                    <a:pt x="40529" y="43434"/>
                    <a:pt x="40529" y="43434"/>
                    <a:pt x="40529" y="43434"/>
                  </a:cubicBezTo>
                  <a:cubicBezTo>
                    <a:pt x="40803" y="43232"/>
                    <a:pt x="41065" y="43017"/>
                    <a:pt x="41327" y="42803"/>
                  </a:cubicBezTo>
                  <a:lnTo>
                    <a:pt x="41434" y="42720"/>
                  </a:lnTo>
                  <a:cubicBezTo>
                    <a:pt x="41684" y="42505"/>
                    <a:pt x="41922" y="42291"/>
                    <a:pt x="42161" y="42077"/>
                  </a:cubicBezTo>
                  <a:lnTo>
                    <a:pt x="42280" y="41958"/>
                  </a:lnTo>
                  <a:cubicBezTo>
                    <a:pt x="42518" y="41743"/>
                    <a:pt x="42744" y="41517"/>
                    <a:pt x="42958" y="41291"/>
                  </a:cubicBezTo>
                  <a:lnTo>
                    <a:pt x="43077" y="41172"/>
                  </a:lnTo>
                  <a:cubicBezTo>
                    <a:pt x="43292" y="40934"/>
                    <a:pt x="43518" y="40696"/>
                    <a:pt x="43732" y="40457"/>
                  </a:cubicBezTo>
                  <a:cubicBezTo>
                    <a:pt x="43744" y="40434"/>
                    <a:pt x="43768" y="40422"/>
                    <a:pt x="43780" y="40398"/>
                  </a:cubicBezTo>
                  <a:cubicBezTo>
                    <a:pt x="43994" y="40148"/>
                    <a:pt x="44197" y="39898"/>
                    <a:pt x="44399" y="39648"/>
                  </a:cubicBezTo>
                  <a:cubicBezTo>
                    <a:pt x="44411" y="39624"/>
                    <a:pt x="44435" y="39600"/>
                    <a:pt x="44459" y="39576"/>
                  </a:cubicBezTo>
                  <a:cubicBezTo>
                    <a:pt x="44649" y="39326"/>
                    <a:pt x="44840" y="39064"/>
                    <a:pt x="45030" y="38802"/>
                  </a:cubicBezTo>
                  <a:lnTo>
                    <a:pt x="45125" y="38671"/>
                  </a:lnTo>
                  <a:cubicBezTo>
                    <a:pt x="45304" y="38421"/>
                    <a:pt x="45471" y="38159"/>
                    <a:pt x="45637" y="37886"/>
                  </a:cubicBezTo>
                  <a:lnTo>
                    <a:pt x="45732" y="37743"/>
                  </a:lnTo>
                  <a:cubicBezTo>
                    <a:pt x="45899" y="37469"/>
                    <a:pt x="46066" y="37195"/>
                    <a:pt x="46209" y="36921"/>
                  </a:cubicBezTo>
                  <a:cubicBezTo>
                    <a:pt x="46233" y="36886"/>
                    <a:pt x="46256" y="36850"/>
                    <a:pt x="46268" y="36814"/>
                  </a:cubicBezTo>
                  <a:cubicBezTo>
                    <a:pt x="46435" y="36528"/>
                    <a:pt x="46590" y="36231"/>
                    <a:pt x="46733" y="35945"/>
                  </a:cubicBezTo>
                  <a:lnTo>
                    <a:pt x="46733" y="35921"/>
                  </a:lnTo>
                  <a:cubicBezTo>
                    <a:pt x="48959" y="31385"/>
                    <a:pt x="49519" y="25991"/>
                    <a:pt x="47923" y="20550"/>
                  </a:cubicBezTo>
                  <a:cubicBezTo>
                    <a:pt x="44304" y="8108"/>
                    <a:pt x="30790" y="0"/>
                    <a:pt x="17824" y="2477"/>
                  </a:cubicBezTo>
                  <a:cubicBezTo>
                    <a:pt x="10145" y="3953"/>
                    <a:pt x="4346" y="8799"/>
                    <a:pt x="1656" y="15097"/>
                  </a:cubicBezTo>
                  <a:cubicBezTo>
                    <a:pt x="1608" y="15204"/>
                    <a:pt x="1572" y="15300"/>
                    <a:pt x="1536" y="15395"/>
                  </a:cubicBezTo>
                  <a:cubicBezTo>
                    <a:pt x="1441" y="15609"/>
                    <a:pt x="1358" y="15823"/>
                    <a:pt x="1275" y="16050"/>
                  </a:cubicBezTo>
                  <a:close/>
                  <a:moveTo>
                    <a:pt x="8752" y="11668"/>
                  </a:moveTo>
                  <a:cubicBezTo>
                    <a:pt x="8895" y="11513"/>
                    <a:pt x="9026" y="11370"/>
                    <a:pt x="9168" y="11240"/>
                  </a:cubicBezTo>
                  <a:cubicBezTo>
                    <a:pt x="9264" y="11144"/>
                    <a:pt x="9347" y="11061"/>
                    <a:pt x="9442" y="10966"/>
                  </a:cubicBezTo>
                  <a:cubicBezTo>
                    <a:pt x="9597" y="10823"/>
                    <a:pt x="9764" y="10668"/>
                    <a:pt x="9930" y="10525"/>
                  </a:cubicBezTo>
                  <a:cubicBezTo>
                    <a:pt x="10014" y="10454"/>
                    <a:pt x="10097" y="10382"/>
                    <a:pt x="10180" y="10311"/>
                  </a:cubicBezTo>
                  <a:cubicBezTo>
                    <a:pt x="10419" y="10108"/>
                    <a:pt x="10657" y="9918"/>
                    <a:pt x="10907" y="9716"/>
                  </a:cubicBezTo>
                  <a:lnTo>
                    <a:pt x="10942" y="9680"/>
                  </a:lnTo>
                  <a:cubicBezTo>
                    <a:pt x="11216" y="9477"/>
                    <a:pt x="11478" y="9287"/>
                    <a:pt x="11764" y="9108"/>
                  </a:cubicBezTo>
                  <a:cubicBezTo>
                    <a:pt x="11847" y="9049"/>
                    <a:pt x="11943" y="8989"/>
                    <a:pt x="12038" y="8930"/>
                  </a:cubicBezTo>
                  <a:cubicBezTo>
                    <a:pt x="12228" y="8811"/>
                    <a:pt x="12419" y="8680"/>
                    <a:pt x="12609" y="8573"/>
                  </a:cubicBezTo>
                  <a:cubicBezTo>
                    <a:pt x="12728" y="8501"/>
                    <a:pt x="12836" y="8442"/>
                    <a:pt x="12955" y="8370"/>
                  </a:cubicBezTo>
                  <a:cubicBezTo>
                    <a:pt x="13133" y="8275"/>
                    <a:pt x="13312" y="8168"/>
                    <a:pt x="13502" y="8072"/>
                  </a:cubicBezTo>
                  <a:cubicBezTo>
                    <a:pt x="13621" y="8013"/>
                    <a:pt x="13752" y="7953"/>
                    <a:pt x="13871" y="7882"/>
                  </a:cubicBezTo>
                  <a:cubicBezTo>
                    <a:pt x="14062" y="7799"/>
                    <a:pt x="14240" y="7703"/>
                    <a:pt x="14431" y="7620"/>
                  </a:cubicBezTo>
                  <a:cubicBezTo>
                    <a:pt x="14562" y="7560"/>
                    <a:pt x="14693" y="7501"/>
                    <a:pt x="14824" y="7453"/>
                  </a:cubicBezTo>
                  <a:cubicBezTo>
                    <a:pt x="15014" y="7370"/>
                    <a:pt x="15205" y="7287"/>
                    <a:pt x="15395" y="7215"/>
                  </a:cubicBezTo>
                  <a:lnTo>
                    <a:pt x="15800" y="7072"/>
                  </a:lnTo>
                  <a:cubicBezTo>
                    <a:pt x="16003" y="6989"/>
                    <a:pt x="16205" y="6918"/>
                    <a:pt x="16419" y="6858"/>
                  </a:cubicBezTo>
                  <a:cubicBezTo>
                    <a:pt x="16550" y="6810"/>
                    <a:pt x="16681" y="6775"/>
                    <a:pt x="16812" y="6727"/>
                  </a:cubicBezTo>
                  <a:cubicBezTo>
                    <a:pt x="17038" y="6656"/>
                    <a:pt x="17265" y="6596"/>
                    <a:pt x="17503" y="6537"/>
                  </a:cubicBezTo>
                  <a:cubicBezTo>
                    <a:pt x="17622" y="6501"/>
                    <a:pt x="17729" y="6465"/>
                    <a:pt x="17848" y="6441"/>
                  </a:cubicBezTo>
                  <a:cubicBezTo>
                    <a:pt x="18193" y="6358"/>
                    <a:pt x="18551" y="6275"/>
                    <a:pt x="18920" y="6203"/>
                  </a:cubicBezTo>
                  <a:cubicBezTo>
                    <a:pt x="29742" y="4143"/>
                    <a:pt x="41018" y="10906"/>
                    <a:pt x="44042" y="21288"/>
                  </a:cubicBezTo>
                  <a:cubicBezTo>
                    <a:pt x="44137" y="21598"/>
                    <a:pt x="44208" y="21907"/>
                    <a:pt x="44292" y="22205"/>
                  </a:cubicBezTo>
                  <a:cubicBezTo>
                    <a:pt x="44316" y="22312"/>
                    <a:pt x="44328" y="22408"/>
                    <a:pt x="44351" y="22503"/>
                  </a:cubicBezTo>
                  <a:cubicBezTo>
                    <a:pt x="44399" y="22717"/>
                    <a:pt x="44447" y="22920"/>
                    <a:pt x="44482" y="23122"/>
                  </a:cubicBezTo>
                  <a:cubicBezTo>
                    <a:pt x="44506" y="23241"/>
                    <a:pt x="44518" y="23360"/>
                    <a:pt x="44542" y="23479"/>
                  </a:cubicBezTo>
                  <a:cubicBezTo>
                    <a:pt x="44578" y="23670"/>
                    <a:pt x="44601" y="23848"/>
                    <a:pt x="44625" y="24039"/>
                  </a:cubicBezTo>
                  <a:cubicBezTo>
                    <a:pt x="44649" y="24158"/>
                    <a:pt x="44661" y="24289"/>
                    <a:pt x="44673" y="24408"/>
                  </a:cubicBezTo>
                  <a:cubicBezTo>
                    <a:pt x="44697" y="24586"/>
                    <a:pt x="44720" y="24777"/>
                    <a:pt x="44732" y="24955"/>
                  </a:cubicBezTo>
                  <a:cubicBezTo>
                    <a:pt x="44744" y="25075"/>
                    <a:pt x="44756" y="25194"/>
                    <a:pt x="44756" y="25313"/>
                  </a:cubicBezTo>
                  <a:cubicBezTo>
                    <a:pt x="44768" y="25503"/>
                    <a:pt x="44780" y="25694"/>
                    <a:pt x="44792" y="25872"/>
                  </a:cubicBezTo>
                  <a:cubicBezTo>
                    <a:pt x="44792" y="25991"/>
                    <a:pt x="44792" y="26098"/>
                    <a:pt x="44804" y="26218"/>
                  </a:cubicBezTo>
                  <a:lnTo>
                    <a:pt x="44804" y="26825"/>
                  </a:lnTo>
                  <a:lnTo>
                    <a:pt x="44804" y="27111"/>
                  </a:lnTo>
                  <a:cubicBezTo>
                    <a:pt x="44792" y="27408"/>
                    <a:pt x="44768" y="27694"/>
                    <a:pt x="44744" y="27992"/>
                  </a:cubicBezTo>
                  <a:cubicBezTo>
                    <a:pt x="44744" y="28003"/>
                    <a:pt x="44744" y="28015"/>
                    <a:pt x="44744" y="28027"/>
                  </a:cubicBezTo>
                  <a:cubicBezTo>
                    <a:pt x="44720" y="28301"/>
                    <a:pt x="44697" y="28587"/>
                    <a:pt x="44661" y="28861"/>
                  </a:cubicBezTo>
                  <a:cubicBezTo>
                    <a:pt x="44649" y="28956"/>
                    <a:pt x="44625" y="29051"/>
                    <a:pt x="44613" y="29146"/>
                  </a:cubicBezTo>
                  <a:cubicBezTo>
                    <a:pt x="44578" y="29337"/>
                    <a:pt x="44554" y="29527"/>
                    <a:pt x="44518" y="29718"/>
                  </a:cubicBezTo>
                  <a:cubicBezTo>
                    <a:pt x="44494" y="29825"/>
                    <a:pt x="44470" y="29932"/>
                    <a:pt x="44447" y="30051"/>
                  </a:cubicBezTo>
                  <a:cubicBezTo>
                    <a:pt x="44411" y="30218"/>
                    <a:pt x="44375" y="30397"/>
                    <a:pt x="44339" y="30563"/>
                  </a:cubicBezTo>
                  <a:cubicBezTo>
                    <a:pt x="44304" y="30682"/>
                    <a:pt x="44280" y="30790"/>
                    <a:pt x="44256" y="30909"/>
                  </a:cubicBezTo>
                  <a:cubicBezTo>
                    <a:pt x="44208" y="31075"/>
                    <a:pt x="44161" y="31242"/>
                    <a:pt x="44113" y="31409"/>
                  </a:cubicBezTo>
                  <a:cubicBezTo>
                    <a:pt x="44078" y="31516"/>
                    <a:pt x="44042" y="31623"/>
                    <a:pt x="44018" y="31742"/>
                  </a:cubicBezTo>
                  <a:cubicBezTo>
                    <a:pt x="43958" y="31909"/>
                    <a:pt x="43899" y="32075"/>
                    <a:pt x="43839" y="32242"/>
                  </a:cubicBezTo>
                  <a:cubicBezTo>
                    <a:pt x="43804" y="32349"/>
                    <a:pt x="43768" y="32444"/>
                    <a:pt x="43732" y="32552"/>
                  </a:cubicBezTo>
                  <a:cubicBezTo>
                    <a:pt x="43673" y="32730"/>
                    <a:pt x="43589" y="32921"/>
                    <a:pt x="43518" y="33099"/>
                  </a:cubicBezTo>
                  <a:cubicBezTo>
                    <a:pt x="43482" y="33183"/>
                    <a:pt x="43458" y="33266"/>
                    <a:pt x="43423" y="33349"/>
                  </a:cubicBezTo>
                  <a:cubicBezTo>
                    <a:pt x="42958" y="34421"/>
                    <a:pt x="42387" y="35457"/>
                    <a:pt x="41720" y="36421"/>
                  </a:cubicBezTo>
                  <a:cubicBezTo>
                    <a:pt x="39113" y="40148"/>
                    <a:pt x="35017" y="42910"/>
                    <a:pt x="29921" y="43886"/>
                  </a:cubicBezTo>
                  <a:cubicBezTo>
                    <a:pt x="19074" y="45958"/>
                    <a:pt x="7799" y="39183"/>
                    <a:pt x="4775" y="28789"/>
                  </a:cubicBezTo>
                  <a:cubicBezTo>
                    <a:pt x="3727" y="25217"/>
                    <a:pt x="3799" y="21657"/>
                    <a:pt x="4787" y="18467"/>
                  </a:cubicBezTo>
                  <a:cubicBezTo>
                    <a:pt x="5049" y="17609"/>
                    <a:pt x="5370" y="16764"/>
                    <a:pt x="5763" y="15966"/>
                  </a:cubicBezTo>
                  <a:cubicBezTo>
                    <a:pt x="5906" y="15669"/>
                    <a:pt x="6061" y="15395"/>
                    <a:pt x="6216" y="15109"/>
                  </a:cubicBezTo>
                  <a:cubicBezTo>
                    <a:pt x="6263" y="15026"/>
                    <a:pt x="6323" y="14930"/>
                    <a:pt x="6359" y="14847"/>
                  </a:cubicBezTo>
                  <a:cubicBezTo>
                    <a:pt x="6478" y="14657"/>
                    <a:pt x="6585" y="14466"/>
                    <a:pt x="6704" y="14288"/>
                  </a:cubicBezTo>
                  <a:cubicBezTo>
                    <a:pt x="6763" y="14180"/>
                    <a:pt x="6835" y="14073"/>
                    <a:pt x="6906" y="13966"/>
                  </a:cubicBezTo>
                  <a:cubicBezTo>
                    <a:pt x="7013" y="13811"/>
                    <a:pt x="7132" y="13645"/>
                    <a:pt x="7240" y="13478"/>
                  </a:cubicBezTo>
                  <a:cubicBezTo>
                    <a:pt x="7323" y="13371"/>
                    <a:pt x="7394" y="13264"/>
                    <a:pt x="7478" y="13156"/>
                  </a:cubicBezTo>
                  <a:cubicBezTo>
                    <a:pt x="7597" y="13014"/>
                    <a:pt x="7716" y="12859"/>
                    <a:pt x="7835" y="12704"/>
                  </a:cubicBezTo>
                  <a:cubicBezTo>
                    <a:pt x="7918" y="12597"/>
                    <a:pt x="8002" y="12502"/>
                    <a:pt x="8097" y="12394"/>
                  </a:cubicBezTo>
                  <a:cubicBezTo>
                    <a:pt x="8216" y="12240"/>
                    <a:pt x="8347" y="12097"/>
                    <a:pt x="8466" y="11954"/>
                  </a:cubicBezTo>
                  <a:cubicBezTo>
                    <a:pt x="8573" y="11859"/>
                    <a:pt x="8656" y="11763"/>
                    <a:pt x="8752" y="11668"/>
                  </a:cubicBezTo>
                  <a:close/>
                </a:path>
              </a:pathLst>
            </a:custGeom>
            <a:gradFill>
              <a:gsLst>
                <a:gs pos="0">
                  <a:srgbClr val="CF65B0"/>
                </a:gs>
                <a:gs pos="100000">
                  <a:srgbClr val="FEFFB7"/>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466" name="Google Shape;2466;p94"/>
          <p:cNvGrpSpPr/>
          <p:nvPr/>
        </p:nvGrpSpPr>
        <p:grpSpPr>
          <a:xfrm>
            <a:off x="13294801" y="4583225"/>
            <a:ext cx="2156338" cy="2092308"/>
            <a:chOff x="2123475" y="1121100"/>
            <a:chExt cx="1683850" cy="1633850"/>
          </a:xfrm>
        </p:grpSpPr>
        <p:sp>
          <p:nvSpPr>
            <p:cNvPr id="2467" name="Google Shape;2467;p94"/>
            <p:cNvSpPr/>
            <p:nvPr/>
          </p:nvSpPr>
          <p:spPr>
            <a:xfrm>
              <a:off x="2390775" y="1509850"/>
              <a:ext cx="422100" cy="945975"/>
            </a:xfrm>
            <a:custGeom>
              <a:rect b="b" l="l" r="r" t="t"/>
              <a:pathLst>
                <a:path extrusionOk="0" h="37839" w="16884">
                  <a:moveTo>
                    <a:pt x="7406" y="0"/>
                  </a:moveTo>
                  <a:lnTo>
                    <a:pt x="3703" y="17038"/>
                  </a:lnTo>
                  <a:lnTo>
                    <a:pt x="0" y="34064"/>
                  </a:lnTo>
                  <a:lnTo>
                    <a:pt x="9465" y="37838"/>
                  </a:lnTo>
                  <a:lnTo>
                    <a:pt x="13180" y="20800"/>
                  </a:lnTo>
                  <a:lnTo>
                    <a:pt x="16883" y="3762"/>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8" name="Google Shape;2468;p94"/>
            <p:cNvSpPr/>
            <p:nvPr/>
          </p:nvSpPr>
          <p:spPr>
            <a:xfrm>
              <a:off x="2123475" y="2147725"/>
              <a:ext cx="1683850" cy="607225"/>
            </a:xfrm>
            <a:custGeom>
              <a:rect b="b" l="l" r="r" t="t"/>
              <a:pathLst>
                <a:path extrusionOk="0" h="24289" w="67354">
                  <a:moveTo>
                    <a:pt x="57888" y="0"/>
                  </a:moveTo>
                  <a:lnTo>
                    <a:pt x="28944" y="10263"/>
                  </a:lnTo>
                  <a:lnTo>
                    <a:pt x="0" y="20526"/>
                  </a:lnTo>
                  <a:lnTo>
                    <a:pt x="9466" y="24289"/>
                  </a:lnTo>
                  <a:lnTo>
                    <a:pt x="38410" y="14026"/>
                  </a:lnTo>
                  <a:lnTo>
                    <a:pt x="67354" y="3762"/>
                  </a:ln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9" name="Google Shape;2469;p94"/>
            <p:cNvSpPr/>
            <p:nvPr/>
          </p:nvSpPr>
          <p:spPr>
            <a:xfrm>
              <a:off x="2458025" y="1121100"/>
              <a:ext cx="1349300" cy="1120700"/>
            </a:xfrm>
            <a:custGeom>
              <a:rect b="b" l="l" r="r" t="t"/>
              <a:pathLst>
                <a:path extrusionOk="0" h="44828" w="53972">
                  <a:moveTo>
                    <a:pt x="31731" y="24289"/>
                  </a:moveTo>
                  <a:lnTo>
                    <a:pt x="9478" y="3763"/>
                  </a:lnTo>
                  <a:lnTo>
                    <a:pt x="1" y="1"/>
                  </a:lnTo>
                  <a:lnTo>
                    <a:pt x="22254" y="20527"/>
                  </a:lnTo>
                  <a:lnTo>
                    <a:pt x="44506" y="41065"/>
                  </a:lnTo>
                  <a:lnTo>
                    <a:pt x="53972" y="44827"/>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0" name="Google Shape;2470;p94"/>
            <p:cNvSpPr/>
            <p:nvPr/>
          </p:nvSpPr>
          <p:spPr>
            <a:xfrm>
              <a:off x="2123475" y="1121100"/>
              <a:ext cx="1447225" cy="1539800"/>
            </a:xfrm>
            <a:custGeom>
              <a:rect b="b" l="l" r="r" t="t"/>
              <a:pathLst>
                <a:path extrusionOk="0" h="61592" w="57889">
                  <a:moveTo>
                    <a:pt x="35636" y="20527"/>
                  </a:moveTo>
                  <a:lnTo>
                    <a:pt x="57888" y="41065"/>
                  </a:lnTo>
                  <a:lnTo>
                    <a:pt x="28944" y="51328"/>
                  </a:lnTo>
                  <a:lnTo>
                    <a:pt x="0" y="61591"/>
                  </a:lnTo>
                  <a:lnTo>
                    <a:pt x="6703" y="30790"/>
                  </a:lnTo>
                  <a:lnTo>
                    <a:pt x="13395" y="1"/>
                  </a:lnTo>
                  <a:close/>
                  <a:moveTo>
                    <a:pt x="10692" y="49614"/>
                  </a:moveTo>
                  <a:lnTo>
                    <a:pt x="26706" y="43946"/>
                  </a:lnTo>
                  <a:lnTo>
                    <a:pt x="42720" y="38267"/>
                  </a:lnTo>
                  <a:lnTo>
                    <a:pt x="30409" y="26909"/>
                  </a:lnTo>
                  <a:lnTo>
                    <a:pt x="18098" y="15550"/>
                  </a:lnTo>
                  <a:lnTo>
                    <a:pt x="14395" y="32588"/>
                  </a:lnTo>
                  <a:lnTo>
                    <a:pt x="10692" y="49614"/>
                  </a:lnTo>
                  <a:close/>
                </a:path>
              </a:pathLst>
            </a:custGeom>
            <a:gradFill>
              <a:gsLst>
                <a:gs pos="0">
                  <a:srgbClr val="CF65B0"/>
                </a:gs>
                <a:gs pos="100000">
                  <a:srgbClr val="FEFFB7"/>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471" name="Google Shape;2471;p94"/>
          <p:cNvGrpSpPr/>
          <p:nvPr/>
        </p:nvGrpSpPr>
        <p:grpSpPr>
          <a:xfrm>
            <a:off x="12714804" y="2543038"/>
            <a:ext cx="1616982" cy="1630332"/>
            <a:chOff x="5754575" y="1298500"/>
            <a:chExt cx="1262675" cy="1273100"/>
          </a:xfrm>
        </p:grpSpPr>
        <p:sp>
          <p:nvSpPr>
            <p:cNvPr id="2472" name="Google Shape;2472;p94"/>
            <p:cNvSpPr/>
            <p:nvPr/>
          </p:nvSpPr>
          <p:spPr>
            <a:xfrm>
              <a:off x="5754575" y="2039675"/>
              <a:ext cx="1178150" cy="531925"/>
            </a:xfrm>
            <a:custGeom>
              <a:rect b="b" l="l" r="r" t="t"/>
              <a:pathLst>
                <a:path extrusionOk="0" h="21277" w="47126">
                  <a:moveTo>
                    <a:pt x="1" y="2048"/>
                  </a:moveTo>
                  <a:lnTo>
                    <a:pt x="15181" y="21277"/>
                  </a:lnTo>
                  <a:lnTo>
                    <a:pt x="47125" y="19229"/>
                  </a:lnTo>
                  <a:lnTo>
                    <a:pt x="31945" y="0"/>
                  </a:ln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3" name="Google Shape;2473;p94"/>
            <p:cNvSpPr/>
            <p:nvPr/>
          </p:nvSpPr>
          <p:spPr>
            <a:xfrm>
              <a:off x="6553200" y="1298500"/>
              <a:ext cx="464050" cy="1221900"/>
            </a:xfrm>
            <a:custGeom>
              <a:rect b="b" l="l" r="r" t="t"/>
              <a:pathLst>
                <a:path extrusionOk="0" h="48876" w="18562">
                  <a:moveTo>
                    <a:pt x="0" y="29647"/>
                  </a:moveTo>
                  <a:lnTo>
                    <a:pt x="15180" y="48876"/>
                  </a:lnTo>
                  <a:lnTo>
                    <a:pt x="18562" y="19229"/>
                  </a:lnTo>
                  <a:lnTo>
                    <a:pt x="3381" y="1"/>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4" name="Google Shape;2474;p94"/>
            <p:cNvSpPr/>
            <p:nvPr/>
          </p:nvSpPr>
          <p:spPr>
            <a:xfrm>
              <a:off x="5754575" y="1298500"/>
              <a:ext cx="883175" cy="792400"/>
            </a:xfrm>
            <a:custGeom>
              <a:rect b="b" l="l" r="r" t="t"/>
              <a:pathLst>
                <a:path extrusionOk="0" h="31696" w="35327">
                  <a:moveTo>
                    <a:pt x="3382" y="2049"/>
                  </a:moveTo>
                  <a:lnTo>
                    <a:pt x="1" y="31695"/>
                  </a:lnTo>
                  <a:lnTo>
                    <a:pt x="31945" y="29647"/>
                  </a:lnTo>
                  <a:lnTo>
                    <a:pt x="35326" y="1"/>
                  </a:lnTo>
                  <a:close/>
                </a:path>
              </a:pathLst>
            </a:custGeom>
            <a:gradFill>
              <a:gsLst>
                <a:gs pos="0">
                  <a:srgbClr val="FF62FF"/>
                </a:gs>
                <a:gs pos="100000">
                  <a:srgbClr val="A2B5FA"/>
                </a:gs>
              </a:gsLst>
              <a:lin ang="18900044"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475" name="Google Shape;2475;p94"/>
          <p:cNvGrpSpPr/>
          <p:nvPr/>
        </p:nvGrpSpPr>
        <p:grpSpPr>
          <a:xfrm>
            <a:off x="7732651" y="2453283"/>
            <a:ext cx="1810224" cy="1809840"/>
            <a:chOff x="4123725" y="1182425"/>
            <a:chExt cx="1413575" cy="1413275"/>
          </a:xfrm>
        </p:grpSpPr>
        <p:sp>
          <p:nvSpPr>
            <p:cNvPr id="2476" name="Google Shape;2476;p94"/>
            <p:cNvSpPr/>
            <p:nvPr/>
          </p:nvSpPr>
          <p:spPr>
            <a:xfrm>
              <a:off x="4123725" y="1182425"/>
              <a:ext cx="713200" cy="1198675"/>
            </a:xfrm>
            <a:custGeom>
              <a:rect b="b" l="l" r="r" t="t"/>
              <a:pathLst>
                <a:path extrusionOk="0" h="47947" w="28528">
                  <a:moveTo>
                    <a:pt x="11359" y="47947"/>
                  </a:moveTo>
                  <a:lnTo>
                    <a:pt x="0" y="26742"/>
                  </a:lnTo>
                  <a:lnTo>
                    <a:pt x="17169" y="0"/>
                  </a:lnTo>
                  <a:lnTo>
                    <a:pt x="28528" y="21205"/>
                  </a:lnTo>
                  <a:close/>
                </a:path>
              </a:pathLst>
            </a:custGeom>
            <a:gradFill>
              <a:gsLst>
                <a:gs pos="0">
                  <a:srgbClr val="CF65B0"/>
                </a:gs>
                <a:gs pos="100000">
                  <a:srgbClr val="FEFFB7"/>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7" name="Google Shape;2477;p94"/>
            <p:cNvSpPr/>
            <p:nvPr/>
          </p:nvSpPr>
          <p:spPr>
            <a:xfrm>
              <a:off x="4552950" y="1182425"/>
              <a:ext cx="984350" cy="744750"/>
            </a:xfrm>
            <a:custGeom>
              <a:rect b="b" l="l" r="r" t="t"/>
              <a:pathLst>
                <a:path extrusionOk="0" h="29790" w="39374">
                  <a:moveTo>
                    <a:pt x="11359" y="21205"/>
                  </a:moveTo>
                  <a:lnTo>
                    <a:pt x="0" y="0"/>
                  </a:lnTo>
                  <a:lnTo>
                    <a:pt x="28015" y="8585"/>
                  </a:lnTo>
                  <a:lnTo>
                    <a:pt x="39374" y="29790"/>
                  </a:lnTo>
                  <a:close/>
                </a:path>
              </a:pathLst>
            </a:custGeom>
            <a:gradFill>
              <a:gsLst>
                <a:gs pos="0">
                  <a:srgbClr val="CF65B0"/>
                </a:gs>
                <a:gs pos="100000">
                  <a:srgbClr val="FEFFB7"/>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8" name="Google Shape;2478;p94"/>
            <p:cNvSpPr/>
            <p:nvPr/>
          </p:nvSpPr>
          <p:spPr>
            <a:xfrm>
              <a:off x="4407675" y="1712550"/>
              <a:ext cx="1129625" cy="883150"/>
            </a:xfrm>
            <a:custGeom>
              <a:rect b="b" l="l" r="r" t="t"/>
              <a:pathLst>
                <a:path extrusionOk="0" h="35326" w="45185">
                  <a:moveTo>
                    <a:pt x="28016" y="35326"/>
                  </a:moveTo>
                  <a:lnTo>
                    <a:pt x="1" y="26742"/>
                  </a:lnTo>
                  <a:lnTo>
                    <a:pt x="17170" y="0"/>
                  </a:lnTo>
                  <a:lnTo>
                    <a:pt x="45185" y="8585"/>
                  </a:lnTo>
                  <a:close/>
                </a:path>
              </a:pathLst>
            </a:custGeom>
            <a:gradFill>
              <a:gsLst>
                <a:gs pos="0">
                  <a:srgbClr val="FF62FF"/>
                </a:gs>
                <a:gs pos="100000">
                  <a:srgbClr val="A2B5F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479" name="Google Shape;2479;p94"/>
          <p:cNvGrpSpPr/>
          <p:nvPr/>
        </p:nvGrpSpPr>
        <p:grpSpPr>
          <a:xfrm rot="1074068">
            <a:off x="3030538" y="1985521"/>
            <a:ext cx="4153744" cy="2744966"/>
            <a:chOff x="759000" y="1141650"/>
            <a:chExt cx="4566375" cy="3017650"/>
          </a:xfrm>
        </p:grpSpPr>
        <p:sp>
          <p:nvSpPr>
            <p:cNvPr id="2480" name="Google Shape;2480;p94"/>
            <p:cNvSpPr/>
            <p:nvPr/>
          </p:nvSpPr>
          <p:spPr>
            <a:xfrm>
              <a:off x="779250" y="1141650"/>
              <a:ext cx="4522325" cy="2935500"/>
            </a:xfrm>
            <a:custGeom>
              <a:rect b="b" l="l" r="r" t="t"/>
              <a:pathLst>
                <a:path extrusionOk="0" h="117420" w="180893">
                  <a:moveTo>
                    <a:pt x="46459" y="111526"/>
                  </a:moveTo>
                  <a:cubicBezTo>
                    <a:pt x="48423" y="110966"/>
                    <a:pt x="50459" y="110752"/>
                    <a:pt x="52495" y="110895"/>
                  </a:cubicBezTo>
                  <a:cubicBezTo>
                    <a:pt x="56341" y="111168"/>
                    <a:pt x="59782" y="112562"/>
                    <a:pt x="63116" y="113931"/>
                  </a:cubicBezTo>
                  <a:cubicBezTo>
                    <a:pt x="65354" y="114848"/>
                    <a:pt x="67521" y="115752"/>
                    <a:pt x="69712" y="116348"/>
                  </a:cubicBezTo>
                  <a:cubicBezTo>
                    <a:pt x="72629" y="117145"/>
                    <a:pt x="75534" y="117419"/>
                    <a:pt x="78665" y="116550"/>
                  </a:cubicBezTo>
                  <a:cubicBezTo>
                    <a:pt x="80463" y="116050"/>
                    <a:pt x="82344" y="115181"/>
                    <a:pt x="84380" y="113776"/>
                  </a:cubicBezTo>
                  <a:cubicBezTo>
                    <a:pt x="85535" y="112978"/>
                    <a:pt x="86619" y="112085"/>
                    <a:pt x="87619" y="111097"/>
                  </a:cubicBezTo>
                  <a:cubicBezTo>
                    <a:pt x="89047" y="109668"/>
                    <a:pt x="90286" y="108049"/>
                    <a:pt x="91286" y="106299"/>
                  </a:cubicBezTo>
                  <a:cubicBezTo>
                    <a:pt x="92274" y="104572"/>
                    <a:pt x="93084" y="102751"/>
                    <a:pt x="93715" y="100870"/>
                  </a:cubicBezTo>
                  <a:cubicBezTo>
                    <a:pt x="95036" y="97048"/>
                    <a:pt x="95846" y="92845"/>
                    <a:pt x="96822" y="88594"/>
                  </a:cubicBezTo>
                  <a:cubicBezTo>
                    <a:pt x="97477" y="85761"/>
                    <a:pt x="98227" y="82891"/>
                    <a:pt x="99299" y="80081"/>
                  </a:cubicBezTo>
                  <a:cubicBezTo>
                    <a:pt x="100727" y="76343"/>
                    <a:pt x="102775" y="72699"/>
                    <a:pt x="105930" y="69568"/>
                  </a:cubicBezTo>
                  <a:cubicBezTo>
                    <a:pt x="107097" y="68413"/>
                    <a:pt x="108359" y="67377"/>
                    <a:pt x="109705" y="66449"/>
                  </a:cubicBezTo>
                  <a:cubicBezTo>
                    <a:pt x="111991" y="64865"/>
                    <a:pt x="114193" y="63817"/>
                    <a:pt x="116313" y="63222"/>
                  </a:cubicBezTo>
                  <a:cubicBezTo>
                    <a:pt x="118265" y="62663"/>
                    <a:pt x="120313" y="62460"/>
                    <a:pt x="122349" y="62603"/>
                  </a:cubicBezTo>
                  <a:cubicBezTo>
                    <a:pt x="126183" y="62865"/>
                    <a:pt x="129624" y="64270"/>
                    <a:pt x="132970" y="65627"/>
                  </a:cubicBezTo>
                  <a:cubicBezTo>
                    <a:pt x="135184" y="66544"/>
                    <a:pt x="137363" y="67449"/>
                    <a:pt x="139554" y="68044"/>
                  </a:cubicBezTo>
                  <a:cubicBezTo>
                    <a:pt x="142471" y="68854"/>
                    <a:pt x="145376" y="69116"/>
                    <a:pt x="148519" y="68247"/>
                  </a:cubicBezTo>
                  <a:cubicBezTo>
                    <a:pt x="150305" y="67746"/>
                    <a:pt x="152186" y="66877"/>
                    <a:pt x="154222" y="65460"/>
                  </a:cubicBezTo>
                  <a:cubicBezTo>
                    <a:pt x="155389" y="64675"/>
                    <a:pt x="156473" y="63770"/>
                    <a:pt x="157461" y="62782"/>
                  </a:cubicBezTo>
                  <a:cubicBezTo>
                    <a:pt x="158901" y="61353"/>
                    <a:pt x="160140" y="59746"/>
                    <a:pt x="161140" y="57995"/>
                  </a:cubicBezTo>
                  <a:cubicBezTo>
                    <a:pt x="162116" y="56257"/>
                    <a:pt x="162926" y="54435"/>
                    <a:pt x="163557" y="52554"/>
                  </a:cubicBezTo>
                  <a:cubicBezTo>
                    <a:pt x="164878" y="48732"/>
                    <a:pt x="165688" y="44541"/>
                    <a:pt x="166676" y="40291"/>
                  </a:cubicBezTo>
                  <a:cubicBezTo>
                    <a:pt x="167331" y="37445"/>
                    <a:pt x="168081" y="34588"/>
                    <a:pt x="169153" y="31778"/>
                  </a:cubicBezTo>
                  <a:cubicBezTo>
                    <a:pt x="170581" y="28039"/>
                    <a:pt x="172629" y="24396"/>
                    <a:pt x="175784" y="21265"/>
                  </a:cubicBezTo>
                  <a:cubicBezTo>
                    <a:pt x="176939" y="20110"/>
                    <a:pt x="178201" y="19062"/>
                    <a:pt x="179547" y="18133"/>
                  </a:cubicBezTo>
                  <a:cubicBezTo>
                    <a:pt x="179654" y="18074"/>
                    <a:pt x="179761" y="18014"/>
                    <a:pt x="179868" y="17967"/>
                  </a:cubicBezTo>
                  <a:cubicBezTo>
                    <a:pt x="179904" y="17955"/>
                    <a:pt x="179940" y="17943"/>
                    <a:pt x="179975" y="17931"/>
                  </a:cubicBezTo>
                  <a:cubicBezTo>
                    <a:pt x="180047" y="17907"/>
                    <a:pt x="180118" y="17883"/>
                    <a:pt x="180190" y="17883"/>
                  </a:cubicBezTo>
                  <a:cubicBezTo>
                    <a:pt x="180237" y="17871"/>
                    <a:pt x="180273" y="17871"/>
                    <a:pt x="180321" y="17871"/>
                  </a:cubicBezTo>
                  <a:cubicBezTo>
                    <a:pt x="180380" y="17859"/>
                    <a:pt x="180452" y="17859"/>
                    <a:pt x="180511" y="17871"/>
                  </a:cubicBezTo>
                  <a:cubicBezTo>
                    <a:pt x="180559" y="17871"/>
                    <a:pt x="180595" y="17871"/>
                    <a:pt x="180630" y="17883"/>
                  </a:cubicBezTo>
                  <a:cubicBezTo>
                    <a:pt x="180702" y="17895"/>
                    <a:pt x="180761" y="17907"/>
                    <a:pt x="180821" y="17943"/>
                  </a:cubicBezTo>
                  <a:cubicBezTo>
                    <a:pt x="180845" y="17943"/>
                    <a:pt x="180868" y="17943"/>
                    <a:pt x="180892" y="17955"/>
                  </a:cubicBezTo>
                  <a:lnTo>
                    <a:pt x="141304" y="179"/>
                  </a:lnTo>
                  <a:cubicBezTo>
                    <a:pt x="140852" y="0"/>
                    <a:pt x="140340" y="72"/>
                    <a:pt x="139959" y="369"/>
                  </a:cubicBezTo>
                  <a:cubicBezTo>
                    <a:pt x="138613" y="1286"/>
                    <a:pt x="137351" y="2334"/>
                    <a:pt x="136184" y="3489"/>
                  </a:cubicBezTo>
                  <a:cubicBezTo>
                    <a:pt x="133029" y="6620"/>
                    <a:pt x="130981" y="10263"/>
                    <a:pt x="129552" y="14002"/>
                  </a:cubicBezTo>
                  <a:cubicBezTo>
                    <a:pt x="128481" y="16812"/>
                    <a:pt x="127743" y="19669"/>
                    <a:pt x="127076" y="22515"/>
                  </a:cubicBezTo>
                  <a:cubicBezTo>
                    <a:pt x="126088" y="26765"/>
                    <a:pt x="125290" y="30956"/>
                    <a:pt x="123968" y="34778"/>
                  </a:cubicBezTo>
                  <a:cubicBezTo>
                    <a:pt x="123337" y="36659"/>
                    <a:pt x="122528" y="38481"/>
                    <a:pt x="121551" y="40219"/>
                  </a:cubicBezTo>
                  <a:cubicBezTo>
                    <a:pt x="120539" y="41970"/>
                    <a:pt x="119301" y="43577"/>
                    <a:pt x="117872" y="45006"/>
                  </a:cubicBezTo>
                  <a:cubicBezTo>
                    <a:pt x="116872" y="45994"/>
                    <a:pt x="115789" y="46899"/>
                    <a:pt x="114634" y="47685"/>
                  </a:cubicBezTo>
                  <a:cubicBezTo>
                    <a:pt x="112598" y="49101"/>
                    <a:pt x="110717" y="49970"/>
                    <a:pt x="108919" y="50471"/>
                  </a:cubicBezTo>
                  <a:cubicBezTo>
                    <a:pt x="105788" y="51340"/>
                    <a:pt x="102882" y="51078"/>
                    <a:pt x="99954" y="50268"/>
                  </a:cubicBezTo>
                  <a:cubicBezTo>
                    <a:pt x="97763" y="49673"/>
                    <a:pt x="95584" y="48768"/>
                    <a:pt x="93369" y="47851"/>
                  </a:cubicBezTo>
                  <a:cubicBezTo>
                    <a:pt x="90036" y="46494"/>
                    <a:pt x="86583" y="45089"/>
                    <a:pt x="82749" y="44827"/>
                  </a:cubicBezTo>
                  <a:cubicBezTo>
                    <a:pt x="80713" y="44684"/>
                    <a:pt x="78677" y="44887"/>
                    <a:pt x="76713" y="45446"/>
                  </a:cubicBezTo>
                  <a:cubicBezTo>
                    <a:pt x="74605" y="46041"/>
                    <a:pt x="72391" y="47089"/>
                    <a:pt x="70105" y="48673"/>
                  </a:cubicBezTo>
                  <a:cubicBezTo>
                    <a:pt x="68759" y="49601"/>
                    <a:pt x="67497" y="50649"/>
                    <a:pt x="66342" y="51792"/>
                  </a:cubicBezTo>
                  <a:cubicBezTo>
                    <a:pt x="63187" y="54923"/>
                    <a:pt x="61127" y="58579"/>
                    <a:pt x="59710" y="62305"/>
                  </a:cubicBezTo>
                  <a:cubicBezTo>
                    <a:pt x="58639" y="65115"/>
                    <a:pt x="57889" y="67973"/>
                    <a:pt x="57234" y="70818"/>
                  </a:cubicBezTo>
                  <a:cubicBezTo>
                    <a:pt x="56258" y="75069"/>
                    <a:pt x="55448" y="79260"/>
                    <a:pt x="54126" y="83082"/>
                  </a:cubicBezTo>
                  <a:cubicBezTo>
                    <a:pt x="53495" y="84975"/>
                    <a:pt x="52686" y="86785"/>
                    <a:pt x="51709" y="88523"/>
                  </a:cubicBezTo>
                  <a:cubicBezTo>
                    <a:pt x="50697" y="90273"/>
                    <a:pt x="49459" y="91892"/>
                    <a:pt x="48030" y="93309"/>
                  </a:cubicBezTo>
                  <a:cubicBezTo>
                    <a:pt x="47030" y="94297"/>
                    <a:pt x="45947" y="95202"/>
                    <a:pt x="44792" y="95988"/>
                  </a:cubicBezTo>
                  <a:cubicBezTo>
                    <a:pt x="42756" y="97405"/>
                    <a:pt x="40863" y="98274"/>
                    <a:pt x="39077" y="98786"/>
                  </a:cubicBezTo>
                  <a:cubicBezTo>
                    <a:pt x="35946" y="99643"/>
                    <a:pt x="33040" y="99381"/>
                    <a:pt x="30123" y="98572"/>
                  </a:cubicBezTo>
                  <a:cubicBezTo>
                    <a:pt x="27933" y="97976"/>
                    <a:pt x="25754" y="97072"/>
                    <a:pt x="23527" y="96167"/>
                  </a:cubicBezTo>
                  <a:cubicBezTo>
                    <a:pt x="20194" y="94797"/>
                    <a:pt x="16753" y="93404"/>
                    <a:pt x="12907" y="93131"/>
                  </a:cubicBezTo>
                  <a:cubicBezTo>
                    <a:pt x="10871" y="92988"/>
                    <a:pt x="8835" y="93202"/>
                    <a:pt x="6870" y="93762"/>
                  </a:cubicBezTo>
                  <a:cubicBezTo>
                    <a:pt x="4763" y="94357"/>
                    <a:pt x="2549" y="95393"/>
                    <a:pt x="1" y="97202"/>
                  </a:cubicBezTo>
                  <a:lnTo>
                    <a:pt x="39589" y="114978"/>
                  </a:lnTo>
                  <a:cubicBezTo>
                    <a:pt x="42149" y="113157"/>
                    <a:pt x="44351" y="112121"/>
                    <a:pt x="46459" y="111526"/>
                  </a:cubicBezTo>
                  <a:close/>
                </a:path>
              </a:pathLst>
            </a:custGeom>
            <a:gradFill>
              <a:gsLst>
                <a:gs pos="0">
                  <a:srgbClr val="FFE2FF"/>
                </a:gs>
                <a:gs pos="8000">
                  <a:srgbClr val="D3A3EE"/>
                </a:gs>
                <a:gs pos="21000">
                  <a:srgbClr val="7B76D6"/>
                </a:gs>
                <a:gs pos="35000">
                  <a:srgbClr val="D3A3EE"/>
                </a:gs>
                <a:gs pos="46000">
                  <a:srgbClr val="FFE2FF"/>
                </a:gs>
                <a:gs pos="58000">
                  <a:srgbClr val="D3A3EE"/>
                </a:gs>
                <a:gs pos="69000">
                  <a:srgbClr val="7B76D6"/>
                </a:gs>
                <a:gs pos="85000">
                  <a:srgbClr val="D3A3EE"/>
                </a:gs>
                <a:gs pos="94000">
                  <a:srgbClr val="FFE2FF"/>
                </a:gs>
                <a:gs pos="100000">
                  <a:srgbClr val="D3A3EE"/>
                </a:gs>
              </a:gsLst>
              <a:lin ang="8100019"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1" name="Google Shape;2481;p94"/>
            <p:cNvSpPr/>
            <p:nvPr/>
          </p:nvSpPr>
          <p:spPr>
            <a:xfrm>
              <a:off x="1748725" y="1588125"/>
              <a:ext cx="3576650" cy="2571175"/>
            </a:xfrm>
            <a:custGeom>
              <a:rect b="b" l="l" r="r" t="t"/>
              <a:pathLst>
                <a:path extrusionOk="0" h="102847" w="143066">
                  <a:moveTo>
                    <a:pt x="142768" y="798"/>
                  </a:moveTo>
                  <a:cubicBezTo>
                    <a:pt x="142637" y="465"/>
                    <a:pt x="142375" y="203"/>
                    <a:pt x="142054" y="84"/>
                  </a:cubicBezTo>
                  <a:cubicBezTo>
                    <a:pt x="141982" y="60"/>
                    <a:pt x="141923" y="36"/>
                    <a:pt x="141863" y="24"/>
                  </a:cubicBezTo>
                  <a:cubicBezTo>
                    <a:pt x="141816" y="24"/>
                    <a:pt x="141780" y="12"/>
                    <a:pt x="141744" y="12"/>
                  </a:cubicBezTo>
                  <a:cubicBezTo>
                    <a:pt x="141673" y="0"/>
                    <a:pt x="141613" y="0"/>
                    <a:pt x="141542" y="12"/>
                  </a:cubicBezTo>
                  <a:cubicBezTo>
                    <a:pt x="141506" y="12"/>
                    <a:pt x="141458" y="12"/>
                    <a:pt x="141423" y="24"/>
                  </a:cubicBezTo>
                  <a:cubicBezTo>
                    <a:pt x="141339" y="36"/>
                    <a:pt x="141268" y="48"/>
                    <a:pt x="141196" y="84"/>
                  </a:cubicBezTo>
                  <a:cubicBezTo>
                    <a:pt x="141161" y="96"/>
                    <a:pt x="141125" y="96"/>
                    <a:pt x="141101" y="108"/>
                  </a:cubicBezTo>
                  <a:cubicBezTo>
                    <a:pt x="140982" y="155"/>
                    <a:pt x="140875" y="215"/>
                    <a:pt x="140768" y="286"/>
                  </a:cubicBezTo>
                  <a:cubicBezTo>
                    <a:pt x="139422" y="1215"/>
                    <a:pt x="138160" y="2263"/>
                    <a:pt x="137005" y="3406"/>
                  </a:cubicBezTo>
                  <a:cubicBezTo>
                    <a:pt x="133850" y="6537"/>
                    <a:pt x="131791" y="10192"/>
                    <a:pt x="130374" y="13919"/>
                  </a:cubicBezTo>
                  <a:cubicBezTo>
                    <a:pt x="129302" y="16729"/>
                    <a:pt x="128552" y="19598"/>
                    <a:pt x="127897" y="22432"/>
                  </a:cubicBezTo>
                  <a:cubicBezTo>
                    <a:pt x="126909" y="26682"/>
                    <a:pt x="126111" y="30873"/>
                    <a:pt x="124778" y="34707"/>
                  </a:cubicBezTo>
                  <a:cubicBezTo>
                    <a:pt x="124147" y="36588"/>
                    <a:pt x="123337" y="38410"/>
                    <a:pt x="122361" y="40136"/>
                  </a:cubicBezTo>
                  <a:cubicBezTo>
                    <a:pt x="121361" y="41898"/>
                    <a:pt x="120122" y="43506"/>
                    <a:pt x="118682" y="44935"/>
                  </a:cubicBezTo>
                  <a:cubicBezTo>
                    <a:pt x="117694" y="45923"/>
                    <a:pt x="116610" y="46816"/>
                    <a:pt x="115443" y="47613"/>
                  </a:cubicBezTo>
                  <a:cubicBezTo>
                    <a:pt x="113407" y="49018"/>
                    <a:pt x="111526" y="49899"/>
                    <a:pt x="109740" y="50388"/>
                  </a:cubicBezTo>
                  <a:cubicBezTo>
                    <a:pt x="106597" y="51269"/>
                    <a:pt x="103692" y="50983"/>
                    <a:pt x="100775" y="50197"/>
                  </a:cubicBezTo>
                  <a:cubicBezTo>
                    <a:pt x="98584" y="49602"/>
                    <a:pt x="96405" y="48685"/>
                    <a:pt x="94191" y="47780"/>
                  </a:cubicBezTo>
                  <a:cubicBezTo>
                    <a:pt x="90845" y="46411"/>
                    <a:pt x="87404" y="45018"/>
                    <a:pt x="83570" y="44744"/>
                  </a:cubicBezTo>
                  <a:cubicBezTo>
                    <a:pt x="81534" y="44601"/>
                    <a:pt x="79486" y="44815"/>
                    <a:pt x="77534" y="45363"/>
                  </a:cubicBezTo>
                  <a:cubicBezTo>
                    <a:pt x="75414" y="45958"/>
                    <a:pt x="73212" y="47006"/>
                    <a:pt x="70926" y="48590"/>
                  </a:cubicBezTo>
                  <a:cubicBezTo>
                    <a:pt x="69580" y="49518"/>
                    <a:pt x="68318" y="50566"/>
                    <a:pt x="67151" y="51721"/>
                  </a:cubicBezTo>
                  <a:cubicBezTo>
                    <a:pt x="63996" y="54840"/>
                    <a:pt x="61948" y="58496"/>
                    <a:pt x="60520" y="62234"/>
                  </a:cubicBezTo>
                  <a:cubicBezTo>
                    <a:pt x="59448" y="65032"/>
                    <a:pt x="58698" y="67902"/>
                    <a:pt x="58043" y="70735"/>
                  </a:cubicBezTo>
                  <a:cubicBezTo>
                    <a:pt x="57067" y="74998"/>
                    <a:pt x="56257" y="79189"/>
                    <a:pt x="54936" y="83011"/>
                  </a:cubicBezTo>
                  <a:cubicBezTo>
                    <a:pt x="54305" y="84892"/>
                    <a:pt x="53495" y="86713"/>
                    <a:pt x="52507" y="88440"/>
                  </a:cubicBezTo>
                  <a:cubicBezTo>
                    <a:pt x="51507" y="90202"/>
                    <a:pt x="50268" y="91809"/>
                    <a:pt x="48840" y="93238"/>
                  </a:cubicBezTo>
                  <a:cubicBezTo>
                    <a:pt x="47840" y="94226"/>
                    <a:pt x="46756" y="95119"/>
                    <a:pt x="45601" y="95917"/>
                  </a:cubicBezTo>
                  <a:cubicBezTo>
                    <a:pt x="43565" y="97322"/>
                    <a:pt x="41684" y="98203"/>
                    <a:pt x="39886" y="98691"/>
                  </a:cubicBezTo>
                  <a:cubicBezTo>
                    <a:pt x="36755" y="99560"/>
                    <a:pt x="33850" y="99286"/>
                    <a:pt x="30933" y="98489"/>
                  </a:cubicBezTo>
                  <a:cubicBezTo>
                    <a:pt x="28742" y="97893"/>
                    <a:pt x="26563" y="96989"/>
                    <a:pt x="24337" y="96072"/>
                  </a:cubicBezTo>
                  <a:cubicBezTo>
                    <a:pt x="21003" y="94714"/>
                    <a:pt x="17562" y="93321"/>
                    <a:pt x="13716" y="93048"/>
                  </a:cubicBezTo>
                  <a:cubicBezTo>
                    <a:pt x="11680" y="92905"/>
                    <a:pt x="9644" y="93107"/>
                    <a:pt x="7680" y="93679"/>
                  </a:cubicBezTo>
                  <a:cubicBezTo>
                    <a:pt x="5572" y="94274"/>
                    <a:pt x="3370" y="95310"/>
                    <a:pt x="822" y="97108"/>
                  </a:cubicBezTo>
                  <a:cubicBezTo>
                    <a:pt x="238" y="97691"/>
                    <a:pt x="0" y="98608"/>
                    <a:pt x="298" y="99322"/>
                  </a:cubicBezTo>
                  <a:cubicBezTo>
                    <a:pt x="357" y="99465"/>
                    <a:pt x="441" y="99596"/>
                    <a:pt x="536" y="99703"/>
                  </a:cubicBezTo>
                  <a:cubicBezTo>
                    <a:pt x="560" y="99727"/>
                    <a:pt x="572" y="99751"/>
                    <a:pt x="596" y="99763"/>
                  </a:cubicBezTo>
                  <a:cubicBezTo>
                    <a:pt x="691" y="99858"/>
                    <a:pt x="798" y="99941"/>
                    <a:pt x="917" y="100001"/>
                  </a:cubicBezTo>
                  <a:cubicBezTo>
                    <a:pt x="1381" y="100203"/>
                    <a:pt x="1905" y="100132"/>
                    <a:pt x="2298" y="99834"/>
                  </a:cubicBezTo>
                  <a:cubicBezTo>
                    <a:pt x="4334" y="98429"/>
                    <a:pt x="6215" y="97548"/>
                    <a:pt x="8013" y="97048"/>
                  </a:cubicBezTo>
                  <a:cubicBezTo>
                    <a:pt x="11144" y="96191"/>
                    <a:pt x="14050" y="96453"/>
                    <a:pt x="16967" y="97250"/>
                  </a:cubicBezTo>
                  <a:cubicBezTo>
                    <a:pt x="19157" y="97846"/>
                    <a:pt x="21336" y="98763"/>
                    <a:pt x="23563" y="99667"/>
                  </a:cubicBezTo>
                  <a:cubicBezTo>
                    <a:pt x="26896" y="101037"/>
                    <a:pt x="30349" y="102430"/>
                    <a:pt x="34183" y="102704"/>
                  </a:cubicBezTo>
                  <a:cubicBezTo>
                    <a:pt x="36207" y="102846"/>
                    <a:pt x="38255" y="102632"/>
                    <a:pt x="40220" y="102084"/>
                  </a:cubicBezTo>
                  <a:cubicBezTo>
                    <a:pt x="42327" y="101489"/>
                    <a:pt x="44530" y="100441"/>
                    <a:pt x="46816" y="98858"/>
                  </a:cubicBezTo>
                  <a:cubicBezTo>
                    <a:pt x="48161" y="97929"/>
                    <a:pt x="49423" y="96881"/>
                    <a:pt x="50590" y="95726"/>
                  </a:cubicBezTo>
                  <a:cubicBezTo>
                    <a:pt x="53745" y="92595"/>
                    <a:pt x="55793" y="88952"/>
                    <a:pt x="57222" y="85213"/>
                  </a:cubicBezTo>
                  <a:cubicBezTo>
                    <a:pt x="58293" y="82403"/>
                    <a:pt x="59043" y="79546"/>
                    <a:pt x="59698" y="76700"/>
                  </a:cubicBezTo>
                  <a:cubicBezTo>
                    <a:pt x="60686" y="72450"/>
                    <a:pt x="61484" y="68259"/>
                    <a:pt x="62806" y="64437"/>
                  </a:cubicBezTo>
                  <a:cubicBezTo>
                    <a:pt x="63437" y="62556"/>
                    <a:pt x="64246" y="60734"/>
                    <a:pt x="65235" y="58996"/>
                  </a:cubicBezTo>
                  <a:cubicBezTo>
                    <a:pt x="66235" y="57246"/>
                    <a:pt x="67473" y="55638"/>
                    <a:pt x="68914" y="54209"/>
                  </a:cubicBezTo>
                  <a:cubicBezTo>
                    <a:pt x="69902" y="53221"/>
                    <a:pt x="70985" y="52316"/>
                    <a:pt x="72152" y="51519"/>
                  </a:cubicBezTo>
                  <a:cubicBezTo>
                    <a:pt x="74188" y="50114"/>
                    <a:pt x="76069" y="49245"/>
                    <a:pt x="77867" y="48744"/>
                  </a:cubicBezTo>
                  <a:cubicBezTo>
                    <a:pt x="80998" y="47887"/>
                    <a:pt x="83904" y="48149"/>
                    <a:pt x="86833" y="48947"/>
                  </a:cubicBezTo>
                  <a:cubicBezTo>
                    <a:pt x="89011" y="49554"/>
                    <a:pt x="91190" y="50459"/>
                    <a:pt x="93417" y="51364"/>
                  </a:cubicBezTo>
                  <a:cubicBezTo>
                    <a:pt x="96750" y="52733"/>
                    <a:pt x="100191" y="54126"/>
                    <a:pt x="104025" y="54400"/>
                  </a:cubicBezTo>
                  <a:cubicBezTo>
                    <a:pt x="106061" y="54543"/>
                    <a:pt x="108109" y="54329"/>
                    <a:pt x="110074" y="53769"/>
                  </a:cubicBezTo>
                  <a:cubicBezTo>
                    <a:pt x="112181" y="53174"/>
                    <a:pt x="114384" y="52126"/>
                    <a:pt x="116670" y="50542"/>
                  </a:cubicBezTo>
                  <a:cubicBezTo>
                    <a:pt x="118015" y="49626"/>
                    <a:pt x="119277" y="48578"/>
                    <a:pt x="120432" y="47423"/>
                  </a:cubicBezTo>
                  <a:cubicBezTo>
                    <a:pt x="123599" y="44292"/>
                    <a:pt x="125647" y="40636"/>
                    <a:pt x="127076" y="36910"/>
                  </a:cubicBezTo>
                  <a:cubicBezTo>
                    <a:pt x="128147" y="34100"/>
                    <a:pt x="128897" y="31230"/>
                    <a:pt x="129552" y="28409"/>
                  </a:cubicBezTo>
                  <a:cubicBezTo>
                    <a:pt x="130540" y="24146"/>
                    <a:pt x="131338" y="19955"/>
                    <a:pt x="132660" y="16133"/>
                  </a:cubicBezTo>
                  <a:cubicBezTo>
                    <a:pt x="133291" y="14252"/>
                    <a:pt x="134100" y="12431"/>
                    <a:pt x="135089" y="10692"/>
                  </a:cubicBezTo>
                  <a:cubicBezTo>
                    <a:pt x="136089" y="8942"/>
                    <a:pt x="137315" y="7335"/>
                    <a:pt x="138756" y="5918"/>
                  </a:cubicBezTo>
                  <a:cubicBezTo>
                    <a:pt x="139839" y="4846"/>
                    <a:pt x="141006" y="3870"/>
                    <a:pt x="142256" y="3001"/>
                  </a:cubicBezTo>
                  <a:cubicBezTo>
                    <a:pt x="142840" y="2429"/>
                    <a:pt x="143066" y="1501"/>
                    <a:pt x="142768" y="798"/>
                  </a:cubicBez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2" name="Google Shape;2482;p94"/>
            <p:cNvSpPr/>
            <p:nvPr/>
          </p:nvSpPr>
          <p:spPr>
            <a:xfrm>
              <a:off x="759000" y="3571400"/>
              <a:ext cx="1013250" cy="517050"/>
            </a:xfrm>
            <a:custGeom>
              <a:rect b="b" l="l" r="r" t="t"/>
              <a:pathLst>
                <a:path extrusionOk="0" h="20682" w="40530">
                  <a:moveTo>
                    <a:pt x="40125" y="20372"/>
                  </a:moveTo>
                  <a:cubicBezTo>
                    <a:pt x="40030" y="20253"/>
                    <a:pt x="39946" y="20122"/>
                    <a:pt x="39887" y="19991"/>
                  </a:cubicBezTo>
                  <a:cubicBezTo>
                    <a:pt x="39589" y="19277"/>
                    <a:pt x="39827" y="18348"/>
                    <a:pt x="40411" y="17777"/>
                  </a:cubicBezTo>
                  <a:lnTo>
                    <a:pt x="822" y="1"/>
                  </a:lnTo>
                  <a:cubicBezTo>
                    <a:pt x="239" y="572"/>
                    <a:pt x="1" y="1501"/>
                    <a:pt x="299" y="2215"/>
                  </a:cubicBezTo>
                  <a:cubicBezTo>
                    <a:pt x="418" y="2513"/>
                    <a:pt x="644" y="2763"/>
                    <a:pt x="942" y="2906"/>
                  </a:cubicBezTo>
                  <a:lnTo>
                    <a:pt x="40530" y="20682"/>
                  </a:lnTo>
                  <a:cubicBezTo>
                    <a:pt x="40530" y="20682"/>
                    <a:pt x="40518" y="20670"/>
                    <a:pt x="40506" y="20658"/>
                  </a:cubicBezTo>
                  <a:cubicBezTo>
                    <a:pt x="40387" y="20598"/>
                    <a:pt x="40280" y="20527"/>
                    <a:pt x="40185" y="20432"/>
                  </a:cubicBezTo>
                  <a:cubicBezTo>
                    <a:pt x="40161" y="20408"/>
                    <a:pt x="40149" y="20384"/>
                    <a:pt x="40125" y="20372"/>
                  </a:cubicBez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483" name="Google Shape;2483;p94"/>
          <p:cNvSpPr txBox="1"/>
          <p:nvPr>
            <p:ph type="title"/>
          </p:nvPr>
        </p:nvSpPr>
        <p:spPr>
          <a:xfrm>
            <a:off x="1342550" y="780233"/>
            <a:ext cx="156024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ALTERNATIVE RESOURCES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7" name="Shape 2487"/>
        <p:cNvGrpSpPr/>
        <p:nvPr/>
      </p:nvGrpSpPr>
      <p:grpSpPr>
        <a:xfrm>
          <a:off x="0" y="0"/>
          <a:ext cx="0" cy="0"/>
          <a:chOff x="0" y="0"/>
          <a:chExt cx="0" cy="0"/>
        </a:xfrm>
      </p:grpSpPr>
      <p:sp>
        <p:nvSpPr>
          <p:cNvPr id="2488" name="Google Shape;2488;p95"/>
          <p:cNvSpPr txBox="1"/>
          <p:nvPr>
            <p:ph type="title"/>
          </p:nvPr>
        </p:nvSpPr>
        <p:spPr>
          <a:xfrm>
            <a:off x="1517550" y="781573"/>
            <a:ext cx="152526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RESOURCES</a:t>
            </a:r>
            <a:endParaRPr/>
          </a:p>
        </p:txBody>
      </p:sp>
      <p:sp>
        <p:nvSpPr>
          <p:cNvPr id="2489" name="Google Shape;2489;p95"/>
          <p:cNvSpPr txBox="1"/>
          <p:nvPr>
            <p:ph idx="1" type="subTitle"/>
          </p:nvPr>
        </p:nvSpPr>
        <p:spPr>
          <a:xfrm>
            <a:off x="1952675" y="3419850"/>
            <a:ext cx="6922200" cy="1954800"/>
          </a:xfrm>
          <a:prstGeom prst="rect">
            <a:avLst/>
          </a:prstGeom>
        </p:spPr>
        <p:txBody>
          <a:bodyPr anchorCtr="0" anchor="t" bIns="182850" lIns="182850" spcFirstLastPara="1" rIns="182850" wrap="square" tIns="182850">
            <a:noAutofit/>
          </a:bodyPr>
          <a:lstStyle/>
          <a:p>
            <a:pPr indent="-609600" lvl="0" marL="914400" rtl="0" algn="l">
              <a:spcBef>
                <a:spcPts val="0"/>
              </a:spcBef>
              <a:spcAft>
                <a:spcPts val="0"/>
              </a:spcAft>
              <a:buSzPts val="2400"/>
              <a:buChar char="●"/>
            </a:pPr>
            <a:r>
              <a:rPr lang="en">
                <a:solidFill>
                  <a:schemeClr val="lt1"/>
                </a:solidFill>
                <a:uFill>
                  <a:noFill/>
                </a:uFill>
                <a:hlinkClick r:id="rId3">
                  <a:extLst>
                    <a:ext uri="{A12FA001-AC4F-418D-AE19-62706E023703}">
                      <ahyp:hlinkClr val="tx"/>
                    </a:ext>
                  </a:extLst>
                </a:hlinkClick>
              </a:rPr>
              <a:t>Realistic 3d shapes floating background</a:t>
            </a:r>
            <a:endParaRPr>
              <a:solidFill>
                <a:schemeClr val="lt1"/>
              </a:solidFill>
            </a:endParaRPr>
          </a:p>
          <a:p>
            <a:pPr indent="-609600" lvl="0" marL="914400" rtl="0" algn="l">
              <a:spcBef>
                <a:spcPts val="0"/>
              </a:spcBef>
              <a:spcAft>
                <a:spcPts val="0"/>
              </a:spcAft>
              <a:buSzPts val="2400"/>
              <a:buChar char="●"/>
            </a:pPr>
            <a:r>
              <a:rPr lang="en">
                <a:solidFill>
                  <a:schemeClr val="lt1"/>
                </a:solidFill>
                <a:uFill>
                  <a:noFill/>
                </a:uFill>
                <a:hlinkClick r:id="rId4">
                  <a:extLst>
                    <a:ext uri="{A12FA001-AC4F-418D-AE19-62706E023703}">
                      <ahyp:hlinkClr val="tx"/>
                    </a:ext>
                  </a:extLst>
                </a:hlinkClick>
              </a:rPr>
              <a:t>Abstract 3d shapes background</a:t>
            </a:r>
            <a:endParaRPr>
              <a:solidFill>
                <a:schemeClr val="lt1"/>
              </a:solidFill>
            </a:endParaRPr>
          </a:p>
          <a:p>
            <a:pPr indent="-609600" lvl="0" marL="914400" rtl="0" algn="l">
              <a:spcBef>
                <a:spcPts val="0"/>
              </a:spcBef>
              <a:spcAft>
                <a:spcPts val="0"/>
              </a:spcAft>
              <a:buSzPts val="2400"/>
              <a:buChar char="●"/>
            </a:pPr>
            <a:r>
              <a:rPr lang="en">
                <a:solidFill>
                  <a:schemeClr val="lt1"/>
                </a:solidFill>
                <a:uFill>
                  <a:noFill/>
                </a:uFill>
                <a:hlinkClick r:id="rId5">
                  <a:extLst>
                    <a:ext uri="{A12FA001-AC4F-418D-AE19-62706E023703}">
                      <ahyp:hlinkClr val="tx"/>
                    </a:ext>
                  </a:extLst>
                </a:hlinkClick>
              </a:rPr>
              <a:t>Floating polygonal shapes brochure set</a:t>
            </a:r>
            <a:endParaRPr>
              <a:solidFill>
                <a:schemeClr val="lt1"/>
              </a:solidFill>
            </a:endParaRPr>
          </a:p>
          <a:p>
            <a:pPr indent="-609600" lvl="0" marL="914400" rtl="0" algn="l">
              <a:spcBef>
                <a:spcPts val="0"/>
              </a:spcBef>
              <a:spcAft>
                <a:spcPts val="0"/>
              </a:spcAft>
              <a:buSzPts val="2400"/>
              <a:buChar char="●"/>
            </a:pPr>
            <a:r>
              <a:rPr lang="en">
                <a:solidFill>
                  <a:schemeClr val="lt1"/>
                </a:solidFill>
                <a:uFill>
                  <a:noFill/>
                </a:uFill>
                <a:hlinkClick r:id="rId6">
                  <a:extLst>
                    <a:ext uri="{A12FA001-AC4F-418D-AE19-62706E023703}">
                      <ahyp:hlinkClr val="tx"/>
                    </a:ext>
                  </a:extLst>
                </a:hlinkClick>
              </a:rPr>
              <a:t>Flat code logo pack</a:t>
            </a:r>
            <a:endParaRPr>
              <a:solidFill>
                <a:schemeClr val="lt1"/>
              </a:solidFill>
            </a:endParaRPr>
          </a:p>
        </p:txBody>
      </p:sp>
      <p:sp>
        <p:nvSpPr>
          <p:cNvPr id="2490" name="Google Shape;2490;p95"/>
          <p:cNvSpPr txBox="1"/>
          <p:nvPr>
            <p:ph idx="2" type="title"/>
          </p:nvPr>
        </p:nvSpPr>
        <p:spPr>
          <a:xfrm>
            <a:off x="1952675" y="2717450"/>
            <a:ext cx="4447800" cy="9048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lang="en"/>
              <a:t>VECTORS</a:t>
            </a:r>
            <a:endParaRPr/>
          </a:p>
        </p:txBody>
      </p:sp>
      <p:sp>
        <p:nvSpPr>
          <p:cNvPr id="2491" name="Google Shape;2491;p95"/>
          <p:cNvSpPr txBox="1"/>
          <p:nvPr>
            <p:ph idx="3" type="subTitle"/>
          </p:nvPr>
        </p:nvSpPr>
        <p:spPr>
          <a:xfrm>
            <a:off x="9413100" y="3419850"/>
            <a:ext cx="6922200" cy="3844800"/>
          </a:xfrm>
          <a:prstGeom prst="rect">
            <a:avLst/>
          </a:prstGeom>
        </p:spPr>
        <p:txBody>
          <a:bodyPr anchorCtr="0" anchor="t" bIns="182850" lIns="182850" spcFirstLastPara="1" rIns="182850" wrap="square" tIns="182850">
            <a:noAutofit/>
          </a:bodyPr>
          <a:lstStyle/>
          <a:p>
            <a:pPr indent="-609600" lvl="0" marL="914400" rtl="0" algn="l">
              <a:spcBef>
                <a:spcPts val="0"/>
              </a:spcBef>
              <a:spcAft>
                <a:spcPts val="0"/>
              </a:spcAft>
              <a:buSzPts val="2400"/>
              <a:buChar char="●"/>
            </a:pPr>
            <a:r>
              <a:rPr lang="en">
                <a:solidFill>
                  <a:schemeClr val="lt1"/>
                </a:solidFill>
                <a:uFill>
                  <a:noFill/>
                </a:uFill>
                <a:hlinkClick r:id="rId7">
                  <a:extLst>
                    <a:ext uri="{A12FA001-AC4F-418D-AE19-62706E023703}">
                      <ahyp:hlinkClr val="tx"/>
                    </a:ext>
                  </a:extLst>
                </a:hlinkClick>
              </a:rPr>
              <a:t>Men analyzing a graph together at work</a:t>
            </a:r>
            <a:endParaRPr>
              <a:solidFill>
                <a:schemeClr val="lt1"/>
              </a:solidFill>
            </a:endParaRPr>
          </a:p>
          <a:p>
            <a:pPr indent="-609600" lvl="0" marL="914400" rtl="0" algn="l">
              <a:spcBef>
                <a:spcPts val="0"/>
              </a:spcBef>
              <a:spcAft>
                <a:spcPts val="0"/>
              </a:spcAft>
              <a:buSzPts val="2400"/>
              <a:buChar char="●"/>
            </a:pPr>
            <a:r>
              <a:rPr lang="en">
                <a:solidFill>
                  <a:schemeClr val="lt1"/>
                </a:solidFill>
                <a:uFill>
                  <a:noFill/>
                </a:uFill>
                <a:hlinkClick r:id="rId8">
                  <a:extLst>
                    <a:ext uri="{A12FA001-AC4F-418D-AE19-62706E023703}">
                      <ahyp:hlinkClr val="tx"/>
                    </a:ext>
                  </a:extLst>
                </a:hlinkClick>
              </a:rPr>
              <a:t>Smiley man doing a presentation during a meeting</a:t>
            </a:r>
            <a:endParaRPr>
              <a:solidFill>
                <a:schemeClr val="lt1"/>
              </a:solidFill>
            </a:endParaRPr>
          </a:p>
          <a:p>
            <a:pPr indent="-609600" lvl="0" marL="914400" rtl="0" algn="l">
              <a:spcBef>
                <a:spcPts val="0"/>
              </a:spcBef>
              <a:spcAft>
                <a:spcPts val="0"/>
              </a:spcAft>
              <a:buSzPts val="2400"/>
              <a:buChar char="●"/>
            </a:pPr>
            <a:r>
              <a:rPr lang="en">
                <a:solidFill>
                  <a:schemeClr val="lt1"/>
                </a:solidFill>
                <a:uFill>
                  <a:noFill/>
                </a:uFill>
                <a:hlinkClick r:id="rId9">
                  <a:extLst>
                    <a:ext uri="{A12FA001-AC4F-418D-AE19-62706E023703}">
                      <ahyp:hlinkClr val="tx"/>
                    </a:ext>
                  </a:extLst>
                </a:hlinkClick>
              </a:rPr>
              <a:t>Colorful 3d shapes in vaporwave style</a:t>
            </a:r>
            <a:endParaRPr>
              <a:solidFill>
                <a:schemeClr val="lt1"/>
              </a:solidFill>
            </a:endParaRPr>
          </a:p>
          <a:p>
            <a:pPr indent="-609600" lvl="0" marL="914400" rtl="0" algn="l">
              <a:spcBef>
                <a:spcPts val="0"/>
              </a:spcBef>
              <a:spcAft>
                <a:spcPts val="0"/>
              </a:spcAft>
              <a:buSzPts val="2400"/>
              <a:buChar char="●"/>
            </a:pPr>
            <a:r>
              <a:rPr lang="en">
                <a:solidFill>
                  <a:schemeClr val="lt1"/>
                </a:solidFill>
                <a:uFill>
                  <a:noFill/>
                </a:uFill>
                <a:hlinkClick r:id="rId10">
                  <a:extLst>
                    <a:ext uri="{A12FA001-AC4F-418D-AE19-62706E023703}">
                      <ahyp:hlinkClr val="tx"/>
                    </a:ext>
                  </a:extLst>
                </a:hlinkClick>
              </a:rPr>
              <a:t>Portrait young businesswoman with tablet</a:t>
            </a:r>
            <a:endParaRPr>
              <a:solidFill>
                <a:schemeClr val="lt1"/>
              </a:solidFill>
            </a:endParaRPr>
          </a:p>
          <a:p>
            <a:pPr indent="-609600" lvl="0" marL="914400" rtl="0" algn="l">
              <a:spcBef>
                <a:spcPts val="0"/>
              </a:spcBef>
              <a:spcAft>
                <a:spcPts val="0"/>
              </a:spcAft>
              <a:buSzPts val="2400"/>
              <a:buChar char="●"/>
            </a:pPr>
            <a:r>
              <a:rPr lang="en">
                <a:solidFill>
                  <a:schemeClr val="lt1"/>
                </a:solidFill>
                <a:uFill>
                  <a:noFill/>
                </a:uFill>
                <a:hlinkClick r:id="rId11">
                  <a:extLst>
                    <a:ext uri="{A12FA001-AC4F-418D-AE19-62706E023703}">
                      <ahyp:hlinkClr val="tx"/>
                    </a:ext>
                  </a:extLst>
                </a:hlinkClick>
              </a:rPr>
              <a:t>Portrait of beautiful businesswoman at her desk</a:t>
            </a:r>
            <a:endParaRPr>
              <a:solidFill>
                <a:schemeClr val="lt1"/>
              </a:solidFill>
            </a:endParaRPr>
          </a:p>
          <a:p>
            <a:pPr indent="-609600" lvl="0" marL="914400" rtl="0" algn="l">
              <a:spcBef>
                <a:spcPts val="0"/>
              </a:spcBef>
              <a:spcAft>
                <a:spcPts val="0"/>
              </a:spcAft>
              <a:buSzPts val="2400"/>
              <a:buChar char="●"/>
            </a:pPr>
            <a:r>
              <a:rPr lang="en">
                <a:solidFill>
                  <a:schemeClr val="lt1"/>
                </a:solidFill>
                <a:uFill>
                  <a:noFill/>
                </a:uFill>
                <a:hlinkClick r:id="rId12">
                  <a:extLst>
                    <a:ext uri="{A12FA001-AC4F-418D-AE19-62706E023703}">
                      <ahyp:hlinkClr val="tx"/>
                    </a:ext>
                  </a:extLst>
                </a:hlinkClick>
              </a:rPr>
              <a:t>Portrait of smiley businessman close-up</a:t>
            </a:r>
            <a:endParaRPr>
              <a:solidFill>
                <a:schemeClr val="lt1"/>
              </a:solidFill>
            </a:endParaRPr>
          </a:p>
        </p:txBody>
      </p:sp>
      <p:sp>
        <p:nvSpPr>
          <p:cNvPr id="2492" name="Google Shape;2492;p95"/>
          <p:cNvSpPr txBox="1"/>
          <p:nvPr>
            <p:ph idx="4" type="title"/>
          </p:nvPr>
        </p:nvSpPr>
        <p:spPr>
          <a:xfrm>
            <a:off x="9413113" y="2717450"/>
            <a:ext cx="4447800" cy="9048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lang="en"/>
              <a:t>PHOTOS</a:t>
            </a:r>
            <a:endParaRPr/>
          </a:p>
        </p:txBody>
      </p:sp>
      <p:sp>
        <p:nvSpPr>
          <p:cNvPr id="2493" name="Google Shape;2493;p95"/>
          <p:cNvSpPr txBox="1"/>
          <p:nvPr>
            <p:ph idx="5" type="subTitle"/>
          </p:nvPr>
        </p:nvSpPr>
        <p:spPr>
          <a:xfrm>
            <a:off x="1952700" y="6298900"/>
            <a:ext cx="6922200" cy="966000"/>
          </a:xfrm>
          <a:prstGeom prst="rect">
            <a:avLst/>
          </a:prstGeom>
        </p:spPr>
        <p:txBody>
          <a:bodyPr anchorCtr="0" anchor="t" bIns="182850" lIns="182850" spcFirstLastPara="1" rIns="182850" wrap="square" tIns="182850">
            <a:noAutofit/>
          </a:bodyPr>
          <a:lstStyle/>
          <a:p>
            <a:pPr indent="-609600" lvl="0" marL="914400" rtl="0" algn="l">
              <a:spcBef>
                <a:spcPts val="0"/>
              </a:spcBef>
              <a:spcAft>
                <a:spcPts val="0"/>
              </a:spcAft>
              <a:buSzPts val="2400"/>
              <a:buChar char="●"/>
            </a:pPr>
            <a:r>
              <a:rPr lang="en">
                <a:uFill>
                  <a:noFill/>
                </a:uFill>
                <a:hlinkClick r:id="rId13"/>
              </a:rPr>
              <a:t>Startups Icon Pack</a:t>
            </a:r>
            <a:endParaRPr/>
          </a:p>
        </p:txBody>
      </p:sp>
      <p:sp>
        <p:nvSpPr>
          <p:cNvPr id="2494" name="Google Shape;2494;p95"/>
          <p:cNvSpPr txBox="1"/>
          <p:nvPr>
            <p:ph idx="6" type="title"/>
          </p:nvPr>
        </p:nvSpPr>
        <p:spPr>
          <a:xfrm>
            <a:off x="1952675" y="5596500"/>
            <a:ext cx="4447800" cy="9048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lang="en"/>
              <a:t>ICONS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498" name="Shape 2498"/>
        <p:cNvGrpSpPr/>
        <p:nvPr/>
      </p:nvGrpSpPr>
      <p:grpSpPr>
        <a:xfrm>
          <a:off x="0" y="0"/>
          <a:ext cx="0" cy="0"/>
          <a:chOff x="0" y="0"/>
          <a:chExt cx="0" cy="0"/>
        </a:xfrm>
      </p:grpSpPr>
      <p:sp>
        <p:nvSpPr>
          <p:cNvPr id="2499" name="Google Shape;2499;p96"/>
          <p:cNvSpPr txBox="1"/>
          <p:nvPr/>
        </p:nvSpPr>
        <p:spPr>
          <a:xfrm>
            <a:off x="2096700" y="1805800"/>
            <a:ext cx="14094600" cy="53730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2800"/>
              </a:spcBef>
              <a:spcAft>
                <a:spcPts val="0"/>
              </a:spcAft>
              <a:buNone/>
            </a:pPr>
            <a:r>
              <a:rPr lang="en" sz="2200">
                <a:solidFill>
                  <a:srgbClr val="FFFFFF"/>
                </a:solidFill>
              </a:rPr>
              <a:t>In order to use this template, you must credit </a:t>
            </a:r>
            <a:r>
              <a:rPr b="1" lang="en" sz="2200" u="sng">
                <a:solidFill>
                  <a:srgbClr val="869FB2"/>
                </a:solidFill>
                <a:hlinkClick r:id="rId3">
                  <a:extLst>
                    <a:ext uri="{A12FA001-AC4F-418D-AE19-62706E023703}">
                      <ahyp:hlinkClr val="tx"/>
                    </a:ext>
                  </a:extLst>
                </a:hlinkClick>
              </a:rPr>
              <a:t>Slidesgo</a:t>
            </a:r>
            <a:r>
              <a:rPr lang="en" sz="2200">
                <a:solidFill>
                  <a:srgbClr val="435D74"/>
                </a:solidFill>
              </a:rPr>
              <a:t> </a:t>
            </a:r>
            <a:r>
              <a:rPr lang="en" sz="2200">
                <a:solidFill>
                  <a:srgbClr val="FFFFFF"/>
                </a:solidFill>
              </a:rPr>
              <a:t>by keeping the </a:t>
            </a:r>
            <a:r>
              <a:rPr b="1" lang="en" sz="2200" u="sng">
                <a:solidFill>
                  <a:schemeClr val="accent3"/>
                </a:solidFill>
                <a:hlinkClick action="ppaction://hlinksldjump" r:id="rId4">
                  <a:extLst>
                    <a:ext uri="{A12FA001-AC4F-418D-AE19-62706E023703}">
                      <ahyp:hlinkClr val="tx"/>
                    </a:ext>
                  </a:extLst>
                </a:hlinkClick>
              </a:rPr>
              <a:t>Thanks</a:t>
            </a:r>
            <a:r>
              <a:rPr lang="en" sz="2200">
                <a:solidFill>
                  <a:srgbClr val="869FB2"/>
                </a:solidFill>
              </a:rPr>
              <a:t> </a:t>
            </a:r>
            <a:r>
              <a:rPr lang="en" sz="2200">
                <a:solidFill>
                  <a:srgbClr val="FFFFFF"/>
                </a:solidFill>
              </a:rPr>
              <a:t>slide.</a:t>
            </a:r>
            <a:endParaRPr sz="2200">
              <a:solidFill>
                <a:srgbClr val="FFFFFF"/>
              </a:solidFill>
            </a:endParaRPr>
          </a:p>
          <a:p>
            <a:pPr indent="0" lvl="0" marL="0" rtl="0" algn="l">
              <a:lnSpc>
                <a:spcPct val="115000"/>
              </a:lnSpc>
              <a:spcBef>
                <a:spcPts val="2800"/>
              </a:spcBef>
              <a:spcAft>
                <a:spcPts val="0"/>
              </a:spcAft>
              <a:buNone/>
            </a:pPr>
            <a:r>
              <a:rPr b="1" lang="en" sz="2000">
                <a:solidFill>
                  <a:srgbClr val="869FB2"/>
                </a:solidFill>
              </a:rPr>
              <a:t>You are allowed to:</a:t>
            </a:r>
            <a:endParaRPr b="1" sz="2000">
              <a:solidFill>
                <a:srgbClr val="869FB2"/>
              </a:solidFill>
            </a:endParaRPr>
          </a:p>
          <a:p>
            <a:pPr indent="0" lvl="0" marL="0" rtl="0" algn="l">
              <a:lnSpc>
                <a:spcPct val="115000"/>
              </a:lnSpc>
              <a:spcBef>
                <a:spcPts val="800"/>
              </a:spcBef>
              <a:spcAft>
                <a:spcPts val="0"/>
              </a:spcAft>
              <a:buNone/>
            </a:pPr>
            <a:r>
              <a:rPr lang="en" sz="2000">
                <a:solidFill>
                  <a:srgbClr val="FFFFFF"/>
                </a:solidFill>
              </a:rPr>
              <a:t>- Modify this template.</a:t>
            </a:r>
            <a:endParaRPr sz="2000">
              <a:solidFill>
                <a:srgbClr val="FFFFFF"/>
              </a:solidFill>
            </a:endParaRPr>
          </a:p>
          <a:p>
            <a:pPr indent="0" lvl="0" marL="0" rtl="0" algn="l">
              <a:lnSpc>
                <a:spcPct val="115000"/>
              </a:lnSpc>
              <a:spcBef>
                <a:spcPts val="0"/>
              </a:spcBef>
              <a:spcAft>
                <a:spcPts val="0"/>
              </a:spcAft>
              <a:buNone/>
            </a:pPr>
            <a:r>
              <a:rPr lang="en" sz="2000">
                <a:solidFill>
                  <a:srgbClr val="FFFFFF"/>
                </a:solidFill>
              </a:rPr>
              <a:t>- Use it for both personal and commercial projects.</a:t>
            </a:r>
            <a:endParaRPr sz="2000">
              <a:solidFill>
                <a:srgbClr val="FFFFFF"/>
              </a:solidFill>
            </a:endParaRPr>
          </a:p>
          <a:p>
            <a:pPr indent="0" lvl="0" marL="0" rtl="0" algn="l">
              <a:lnSpc>
                <a:spcPct val="115000"/>
              </a:lnSpc>
              <a:spcBef>
                <a:spcPts val="2800"/>
              </a:spcBef>
              <a:spcAft>
                <a:spcPts val="0"/>
              </a:spcAft>
              <a:buNone/>
            </a:pPr>
            <a:r>
              <a:rPr b="1" lang="en" sz="2000">
                <a:solidFill>
                  <a:srgbClr val="869FB2"/>
                </a:solidFill>
              </a:rPr>
              <a:t>You are not allowed to:</a:t>
            </a:r>
            <a:endParaRPr b="1" sz="2000">
              <a:solidFill>
                <a:srgbClr val="869FB2"/>
              </a:solidFill>
            </a:endParaRPr>
          </a:p>
          <a:p>
            <a:pPr indent="0" lvl="0" marL="0" rtl="0" algn="l">
              <a:lnSpc>
                <a:spcPct val="115000"/>
              </a:lnSpc>
              <a:spcBef>
                <a:spcPts val="800"/>
              </a:spcBef>
              <a:spcAft>
                <a:spcPts val="0"/>
              </a:spcAft>
              <a:buNone/>
            </a:pPr>
            <a:r>
              <a:rPr lang="en" sz="2000">
                <a:solidFill>
                  <a:srgbClr val="FFFFFF"/>
                </a:solidFill>
              </a:rPr>
              <a:t>- Sublicense, sell or rent any of Slidesgo Content (or a modified version of Slidesgo Content).</a:t>
            </a:r>
            <a:endParaRPr sz="2000">
              <a:solidFill>
                <a:srgbClr val="FFFFFF"/>
              </a:solidFill>
            </a:endParaRPr>
          </a:p>
          <a:p>
            <a:pPr indent="0" lvl="0" marL="0" rtl="0" algn="l">
              <a:lnSpc>
                <a:spcPct val="115000"/>
              </a:lnSpc>
              <a:spcBef>
                <a:spcPts val="0"/>
              </a:spcBef>
              <a:spcAft>
                <a:spcPts val="0"/>
              </a:spcAft>
              <a:buNone/>
            </a:pPr>
            <a:r>
              <a:rPr lang="en" sz="2000">
                <a:solidFill>
                  <a:srgbClr val="FFFFFF"/>
                </a:solidFill>
              </a:rPr>
              <a:t>- Distribute Slidesgo Content unless it has been expressly authorized by Slidesgo.</a:t>
            </a:r>
            <a:endParaRPr sz="2000">
              <a:solidFill>
                <a:srgbClr val="FFFFFF"/>
              </a:solidFill>
            </a:endParaRPr>
          </a:p>
          <a:p>
            <a:pPr indent="0" lvl="0" marL="0" rtl="0" algn="l">
              <a:lnSpc>
                <a:spcPct val="115000"/>
              </a:lnSpc>
              <a:spcBef>
                <a:spcPts val="0"/>
              </a:spcBef>
              <a:spcAft>
                <a:spcPts val="0"/>
              </a:spcAft>
              <a:buNone/>
            </a:pPr>
            <a:r>
              <a:rPr lang="en" sz="2000">
                <a:solidFill>
                  <a:srgbClr val="FFFFFF"/>
                </a:solidFill>
              </a:rPr>
              <a:t>- Include Slidesgo Content in an online or offline database or file.</a:t>
            </a:r>
            <a:endParaRPr sz="2000">
              <a:solidFill>
                <a:srgbClr val="FFFFFF"/>
              </a:solidFill>
            </a:endParaRPr>
          </a:p>
          <a:p>
            <a:pPr indent="0" lvl="0" marL="0" rtl="0" algn="l">
              <a:lnSpc>
                <a:spcPct val="115000"/>
              </a:lnSpc>
              <a:spcBef>
                <a:spcPts val="0"/>
              </a:spcBef>
              <a:spcAft>
                <a:spcPts val="0"/>
              </a:spcAft>
              <a:buNone/>
            </a:pPr>
            <a:r>
              <a:rPr lang="en" sz="2000">
                <a:solidFill>
                  <a:srgbClr val="FFFFFF"/>
                </a:solidFill>
              </a:rPr>
              <a:t>- Offer Slidesgo templates (or modified versions of Slidesgo templates) for download.</a:t>
            </a:r>
            <a:endParaRPr sz="2000">
              <a:solidFill>
                <a:srgbClr val="FFFFFF"/>
              </a:solidFill>
            </a:endParaRPr>
          </a:p>
          <a:p>
            <a:pPr indent="0" lvl="0" marL="0" rtl="0" algn="l">
              <a:lnSpc>
                <a:spcPct val="115000"/>
              </a:lnSpc>
              <a:spcBef>
                <a:spcPts val="0"/>
              </a:spcBef>
              <a:spcAft>
                <a:spcPts val="0"/>
              </a:spcAft>
              <a:buNone/>
            </a:pPr>
            <a:r>
              <a:rPr lang="en" sz="2000">
                <a:solidFill>
                  <a:srgbClr val="FFFFFF"/>
                </a:solidFill>
              </a:rPr>
              <a:t>- Acquire the copyright of Slidesgo Content.</a:t>
            </a:r>
            <a:endParaRPr sz="2000">
              <a:solidFill>
                <a:srgbClr val="FFFFFF"/>
              </a:solidFill>
            </a:endParaRPr>
          </a:p>
        </p:txBody>
      </p:sp>
      <p:sp>
        <p:nvSpPr>
          <p:cNvPr id="2500" name="Google Shape;2500;p96"/>
          <p:cNvSpPr txBox="1"/>
          <p:nvPr/>
        </p:nvSpPr>
        <p:spPr>
          <a:xfrm>
            <a:off x="2096700" y="647700"/>
            <a:ext cx="140946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Instructions for use</a:t>
            </a:r>
            <a:endParaRPr sz="4800">
              <a:solidFill>
                <a:srgbClr val="FFFFFF"/>
              </a:solidFill>
            </a:endParaRPr>
          </a:p>
        </p:txBody>
      </p:sp>
      <p:sp>
        <p:nvSpPr>
          <p:cNvPr id="2501" name="Google Shape;2501;p96"/>
          <p:cNvSpPr txBox="1"/>
          <p:nvPr/>
        </p:nvSpPr>
        <p:spPr>
          <a:xfrm>
            <a:off x="2096700" y="8628579"/>
            <a:ext cx="14094600" cy="8802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0"/>
              </a:spcAft>
              <a:buNone/>
            </a:pPr>
            <a:r>
              <a:rPr lang="en" sz="2000">
                <a:solidFill>
                  <a:srgbClr val="FFFFFF"/>
                </a:solidFill>
              </a:rPr>
              <a:t>For more information about editing slides, please </a:t>
            </a:r>
            <a:r>
              <a:rPr lang="en" sz="1800">
                <a:solidFill>
                  <a:srgbClr val="FFFFFF"/>
                </a:solidFill>
              </a:rPr>
              <a:t>read </a:t>
            </a:r>
            <a:r>
              <a:rPr lang="en" sz="2000">
                <a:solidFill>
                  <a:srgbClr val="FFFFFF"/>
                </a:solidFill>
              </a:rPr>
              <a:t>our FAQs or visit Slidesgo School:</a:t>
            </a:r>
            <a:endParaRPr sz="2000">
              <a:solidFill>
                <a:srgbClr val="FFFFFF"/>
              </a:solidFill>
            </a:endParaRPr>
          </a:p>
          <a:p>
            <a:pPr indent="0" lvl="0" marL="0" rtl="0" algn="ctr">
              <a:lnSpc>
                <a:spcPct val="115000"/>
              </a:lnSpc>
              <a:spcBef>
                <a:spcPts val="0"/>
              </a:spcBef>
              <a:spcAft>
                <a:spcPts val="0"/>
              </a:spcAft>
              <a:buNone/>
            </a:pPr>
            <a:r>
              <a:rPr lang="en" sz="2000" u="sng">
                <a:solidFill>
                  <a:srgbClr val="869FB2"/>
                </a:solidFill>
                <a:hlinkClick r:id="rId5">
                  <a:extLst>
                    <a:ext uri="{A12FA001-AC4F-418D-AE19-62706E023703}">
                      <ahyp:hlinkClr val="tx"/>
                    </a:ext>
                  </a:extLst>
                </a:hlinkClick>
              </a:rPr>
              <a:t>https://slidesgo.com/faqs</a:t>
            </a:r>
            <a:r>
              <a:rPr lang="en" sz="2400">
                <a:solidFill>
                  <a:srgbClr val="FFFFFF"/>
                </a:solidFill>
              </a:rPr>
              <a:t> </a:t>
            </a:r>
            <a:r>
              <a:rPr lang="en" sz="2000">
                <a:solidFill>
                  <a:srgbClr val="FFFFFF"/>
                </a:solidFill>
              </a:rPr>
              <a:t>and</a:t>
            </a:r>
            <a:r>
              <a:rPr lang="en" sz="2400">
                <a:solidFill>
                  <a:srgbClr val="FFFFFF"/>
                </a:solidFill>
              </a:rPr>
              <a:t> </a:t>
            </a:r>
            <a:r>
              <a:rPr lang="en" sz="2000" u="sng">
                <a:solidFill>
                  <a:srgbClr val="869FB2"/>
                </a:solidFill>
                <a:hlinkClick r:id="rId6">
                  <a:extLst>
                    <a:ext uri="{A12FA001-AC4F-418D-AE19-62706E023703}">
                      <ahyp:hlinkClr val="tx"/>
                    </a:ext>
                  </a:extLst>
                </a:hlinkClick>
              </a:rPr>
              <a:t>https://slidesgo.com/slidesgo-school</a:t>
            </a:r>
            <a:endParaRPr sz="2000" u="sng">
              <a:solidFill>
                <a:srgbClr val="869FB2"/>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505" name="Shape 2505"/>
        <p:cNvGrpSpPr/>
        <p:nvPr/>
      </p:nvGrpSpPr>
      <p:grpSpPr>
        <a:xfrm>
          <a:off x="0" y="0"/>
          <a:ext cx="0" cy="0"/>
          <a:chOff x="0" y="0"/>
          <a:chExt cx="0" cy="0"/>
        </a:xfrm>
      </p:grpSpPr>
      <p:sp>
        <p:nvSpPr>
          <p:cNvPr id="2506" name="Google Shape;2506;p97"/>
          <p:cNvSpPr txBox="1"/>
          <p:nvPr/>
        </p:nvSpPr>
        <p:spPr>
          <a:xfrm>
            <a:off x="2096700" y="647700"/>
            <a:ext cx="140946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Instructions for use (premium users)</a:t>
            </a:r>
            <a:endParaRPr sz="4800">
              <a:solidFill>
                <a:srgbClr val="FFFFFF"/>
              </a:solidFill>
            </a:endParaRPr>
          </a:p>
        </p:txBody>
      </p:sp>
      <p:sp>
        <p:nvSpPr>
          <p:cNvPr id="2507" name="Google Shape;2507;p97"/>
          <p:cNvSpPr txBox="1"/>
          <p:nvPr/>
        </p:nvSpPr>
        <p:spPr>
          <a:xfrm>
            <a:off x="2096700" y="1805800"/>
            <a:ext cx="14094600" cy="78594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2800"/>
              </a:spcBef>
              <a:spcAft>
                <a:spcPts val="0"/>
              </a:spcAft>
              <a:buNone/>
            </a:pPr>
            <a:r>
              <a:rPr lang="en" sz="2200">
                <a:solidFill>
                  <a:srgbClr val="FFFFFF"/>
                </a:solidFill>
              </a:rPr>
              <a:t>In order to use this template, you must be a Premium user on </a:t>
            </a:r>
            <a:r>
              <a:rPr b="1" lang="en" sz="2000" u="sng">
                <a:solidFill>
                  <a:srgbClr val="869FB2"/>
                </a:solidFill>
              </a:rPr>
              <a:t>S</a:t>
            </a:r>
            <a:r>
              <a:rPr b="1" lang="en" sz="2200" u="sng">
                <a:solidFill>
                  <a:srgbClr val="869FB2"/>
                </a:solidFill>
                <a:hlinkClick r:id="rId3">
                  <a:extLst>
                    <a:ext uri="{A12FA001-AC4F-418D-AE19-62706E023703}">
                      <ahyp:hlinkClr val="tx"/>
                    </a:ext>
                  </a:extLst>
                </a:hlinkClick>
              </a:rPr>
              <a:t>lidesgo</a:t>
            </a:r>
            <a:r>
              <a:rPr lang="en" sz="2200">
                <a:solidFill>
                  <a:srgbClr val="FFFFFF"/>
                </a:solidFill>
              </a:rPr>
              <a:t>.</a:t>
            </a:r>
            <a:endParaRPr sz="2200">
              <a:solidFill>
                <a:srgbClr val="FFFFFF"/>
              </a:solidFill>
            </a:endParaRPr>
          </a:p>
          <a:p>
            <a:pPr indent="0" lvl="0" marL="0" rtl="0" algn="l">
              <a:lnSpc>
                <a:spcPct val="115000"/>
              </a:lnSpc>
              <a:spcBef>
                <a:spcPts val="2800"/>
              </a:spcBef>
              <a:spcAft>
                <a:spcPts val="0"/>
              </a:spcAft>
              <a:buNone/>
            </a:pPr>
            <a:r>
              <a:rPr b="1" lang="en" sz="2000">
                <a:solidFill>
                  <a:srgbClr val="869FB2"/>
                </a:solidFill>
              </a:rPr>
              <a:t>You are allowed to:</a:t>
            </a:r>
            <a:endParaRPr b="1" sz="2000">
              <a:solidFill>
                <a:srgbClr val="869FB2"/>
              </a:solidFill>
            </a:endParaRPr>
          </a:p>
          <a:p>
            <a:pPr indent="-584200" lvl="0" marL="914400" rtl="0" algn="l">
              <a:lnSpc>
                <a:spcPct val="115000"/>
              </a:lnSpc>
              <a:spcBef>
                <a:spcPts val="800"/>
              </a:spcBef>
              <a:spcAft>
                <a:spcPts val="0"/>
              </a:spcAft>
              <a:buClr>
                <a:srgbClr val="FFFFFF"/>
              </a:buClr>
              <a:buSzPts val="2000"/>
              <a:buFont typeface="Arial"/>
              <a:buChar char="●"/>
            </a:pPr>
            <a:r>
              <a:rPr lang="en" sz="2000">
                <a:solidFill>
                  <a:srgbClr val="FFFFFF"/>
                </a:solidFill>
              </a:rPr>
              <a:t>Modify this template.</a:t>
            </a:r>
            <a:endParaRPr sz="2000">
              <a:solidFill>
                <a:srgbClr val="FFFFFF"/>
              </a:solidFil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rPr>
              <a:t>Use it for both personal and commercial purposes.</a:t>
            </a:r>
            <a:endParaRPr sz="2000">
              <a:solidFill>
                <a:srgbClr val="FFFFFF"/>
              </a:solidFil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rPr>
              <a:t>Hide or delete the “Thanks” slide and the mention to Slidesgo in the credits.</a:t>
            </a:r>
            <a:endParaRPr sz="2000">
              <a:solidFill>
                <a:srgbClr val="FFFFFF"/>
              </a:solidFil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rPr>
              <a:t>Share this template in an editable format with people who are not part of your team.</a:t>
            </a:r>
            <a:endParaRPr sz="2000">
              <a:solidFill>
                <a:srgbClr val="FFFFFF"/>
              </a:solidFill>
            </a:endParaRPr>
          </a:p>
          <a:p>
            <a:pPr indent="0" lvl="0" marL="0" rtl="0" algn="l">
              <a:lnSpc>
                <a:spcPct val="115000"/>
              </a:lnSpc>
              <a:spcBef>
                <a:spcPts val="2800"/>
              </a:spcBef>
              <a:spcAft>
                <a:spcPts val="0"/>
              </a:spcAft>
              <a:buNone/>
            </a:pPr>
            <a:r>
              <a:rPr b="1" lang="en" sz="2000">
                <a:solidFill>
                  <a:srgbClr val="869FB2"/>
                </a:solidFill>
              </a:rPr>
              <a:t>You are not allowed to:</a:t>
            </a:r>
            <a:endParaRPr b="1" sz="2000">
              <a:solidFill>
                <a:srgbClr val="869FB2"/>
              </a:solidFill>
            </a:endParaRPr>
          </a:p>
          <a:p>
            <a:pPr indent="-584200" lvl="0" marL="914400" rtl="0" algn="l">
              <a:lnSpc>
                <a:spcPct val="115000"/>
              </a:lnSpc>
              <a:spcBef>
                <a:spcPts val="800"/>
              </a:spcBef>
              <a:spcAft>
                <a:spcPts val="0"/>
              </a:spcAft>
              <a:buClr>
                <a:srgbClr val="FFFFFF"/>
              </a:buClr>
              <a:buSzPts val="2000"/>
              <a:buFont typeface="Arial"/>
              <a:buChar char="●"/>
            </a:pPr>
            <a:r>
              <a:rPr lang="en" sz="2000">
                <a:solidFill>
                  <a:srgbClr val="FFFFFF"/>
                </a:solidFill>
              </a:rPr>
              <a:t>Sublicense, sell or rent this Slidesgo Template (or a modified version of this Slidesgo Template).</a:t>
            </a:r>
            <a:endParaRPr sz="2000">
              <a:solidFill>
                <a:srgbClr val="FFFFFF"/>
              </a:solidFil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2000">
              <a:solidFill>
                <a:srgbClr val="FFFFFF"/>
              </a:solidFil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rPr>
              <a:t>Use any of the elements that are part of this Slidesgo Template in an isolated and separated way from this Template.</a:t>
            </a:r>
            <a:endParaRPr sz="2000">
              <a:solidFill>
                <a:srgbClr val="FFFFFF"/>
              </a:solidFil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rPr>
              <a:t>Register any of the elements that are part of this template as a trademark or logo, or register it as a work in an intellectual property registry or similar.</a:t>
            </a:r>
            <a:endParaRPr sz="2000">
              <a:solidFill>
                <a:srgbClr val="FFFFFF"/>
              </a:solidFill>
            </a:endParaRPr>
          </a:p>
          <a:p>
            <a:pPr indent="0" lvl="0" marL="0" rtl="0" algn="l">
              <a:lnSpc>
                <a:spcPct val="115000"/>
              </a:lnSpc>
              <a:spcBef>
                <a:spcPts val="0"/>
              </a:spcBef>
              <a:spcAft>
                <a:spcPts val="0"/>
              </a:spcAft>
              <a:buNone/>
            </a:pPr>
            <a:r>
              <a:t/>
            </a:r>
            <a:endParaRPr sz="2000">
              <a:solidFill>
                <a:srgbClr val="FFFFFF"/>
              </a:solidFill>
            </a:endParaRPr>
          </a:p>
          <a:p>
            <a:pPr indent="0" lvl="0" marL="0" rtl="0" algn="l">
              <a:lnSpc>
                <a:spcPct val="115000"/>
              </a:lnSpc>
              <a:spcBef>
                <a:spcPts val="0"/>
              </a:spcBef>
              <a:spcAft>
                <a:spcPts val="0"/>
              </a:spcAft>
              <a:buNone/>
            </a:pPr>
            <a:r>
              <a:t/>
            </a:r>
            <a:endParaRPr sz="2000">
              <a:solidFill>
                <a:srgbClr val="FFFFFF"/>
              </a:solidFill>
            </a:endParaRPr>
          </a:p>
        </p:txBody>
      </p:sp>
      <p:sp>
        <p:nvSpPr>
          <p:cNvPr id="2508" name="Google Shape;2508;p97"/>
          <p:cNvSpPr txBox="1"/>
          <p:nvPr/>
        </p:nvSpPr>
        <p:spPr>
          <a:xfrm>
            <a:off x="2096700" y="8628579"/>
            <a:ext cx="14094600" cy="8802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0"/>
              </a:spcAft>
              <a:buNone/>
            </a:pPr>
            <a:r>
              <a:rPr lang="en" sz="2000">
                <a:solidFill>
                  <a:srgbClr val="FFFFFF"/>
                </a:solidFill>
              </a:rPr>
              <a:t>For more information about editing slides, please </a:t>
            </a:r>
            <a:r>
              <a:rPr lang="en" sz="1800">
                <a:solidFill>
                  <a:srgbClr val="FFFFFF"/>
                </a:solidFill>
              </a:rPr>
              <a:t>read </a:t>
            </a:r>
            <a:r>
              <a:rPr lang="en" sz="2000">
                <a:solidFill>
                  <a:srgbClr val="FFFFFF"/>
                </a:solidFill>
              </a:rPr>
              <a:t>our FAQs or visit Slidesgo School:</a:t>
            </a:r>
            <a:endParaRPr sz="2000">
              <a:solidFill>
                <a:srgbClr val="FFFFFF"/>
              </a:solidFill>
            </a:endParaRPr>
          </a:p>
          <a:p>
            <a:pPr indent="0" lvl="0" marL="0" rtl="0" algn="ctr">
              <a:lnSpc>
                <a:spcPct val="115000"/>
              </a:lnSpc>
              <a:spcBef>
                <a:spcPts val="0"/>
              </a:spcBef>
              <a:spcAft>
                <a:spcPts val="0"/>
              </a:spcAft>
              <a:buNone/>
            </a:pPr>
            <a:r>
              <a:rPr lang="en" sz="2000" u="sng">
                <a:solidFill>
                  <a:srgbClr val="869FB2"/>
                </a:solidFill>
                <a:hlinkClick r:id="rId4">
                  <a:extLst>
                    <a:ext uri="{A12FA001-AC4F-418D-AE19-62706E023703}">
                      <ahyp:hlinkClr val="tx"/>
                    </a:ext>
                  </a:extLst>
                </a:hlinkClick>
              </a:rPr>
              <a:t>https://slidesgo.com/faqs</a:t>
            </a:r>
            <a:r>
              <a:rPr lang="en" sz="2400">
                <a:solidFill>
                  <a:srgbClr val="FFFFFF"/>
                </a:solidFill>
              </a:rPr>
              <a:t> </a:t>
            </a:r>
            <a:r>
              <a:rPr lang="en" sz="2000">
                <a:solidFill>
                  <a:srgbClr val="FFFFFF"/>
                </a:solidFill>
              </a:rPr>
              <a:t>and</a:t>
            </a:r>
            <a:r>
              <a:rPr lang="en" sz="2400">
                <a:solidFill>
                  <a:srgbClr val="FFFFFF"/>
                </a:solidFill>
              </a:rPr>
              <a:t> </a:t>
            </a:r>
            <a:r>
              <a:rPr lang="en" sz="2000" u="sng">
                <a:solidFill>
                  <a:srgbClr val="869FB2"/>
                </a:solidFill>
                <a:hlinkClick r:id="rId5">
                  <a:extLst>
                    <a:ext uri="{A12FA001-AC4F-418D-AE19-62706E023703}">
                      <ahyp:hlinkClr val="tx"/>
                    </a:ext>
                  </a:extLst>
                </a:hlinkClick>
              </a:rPr>
              <a:t>https://slidesgo.com/slidesgo-school</a:t>
            </a:r>
            <a:endParaRPr sz="2000" u="sng">
              <a:solidFill>
                <a:srgbClr val="869FB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44"/>
          <p:cNvSpPr txBox="1"/>
          <p:nvPr>
            <p:ph idx="2" type="title"/>
          </p:nvPr>
        </p:nvSpPr>
        <p:spPr>
          <a:xfrm>
            <a:off x="6546150" y="1994811"/>
            <a:ext cx="1856400" cy="9264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a:t>01</a:t>
            </a:r>
            <a:endParaRPr/>
          </a:p>
        </p:txBody>
      </p:sp>
      <p:sp>
        <p:nvSpPr>
          <p:cNvPr id="1069" name="Google Shape;1069;p44"/>
          <p:cNvSpPr txBox="1"/>
          <p:nvPr>
            <p:ph idx="3" type="title"/>
          </p:nvPr>
        </p:nvSpPr>
        <p:spPr>
          <a:xfrm>
            <a:off x="8402999" y="1994800"/>
            <a:ext cx="8885400" cy="9264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lang="en"/>
              <a:t>PROBLEM &amp; SOLUTION</a:t>
            </a:r>
            <a:endParaRPr/>
          </a:p>
        </p:txBody>
      </p:sp>
      <p:sp>
        <p:nvSpPr>
          <p:cNvPr id="1070" name="Google Shape;1070;p44"/>
          <p:cNvSpPr txBox="1"/>
          <p:nvPr>
            <p:ph idx="4" type="title"/>
          </p:nvPr>
        </p:nvSpPr>
        <p:spPr>
          <a:xfrm>
            <a:off x="8402997" y="2657050"/>
            <a:ext cx="8573400" cy="926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You can describe the topic of the section here</a:t>
            </a:r>
            <a:endParaRPr/>
          </a:p>
        </p:txBody>
      </p:sp>
      <p:sp>
        <p:nvSpPr>
          <p:cNvPr id="1071" name="Google Shape;1071;p44"/>
          <p:cNvSpPr txBox="1"/>
          <p:nvPr>
            <p:ph idx="5" type="title"/>
          </p:nvPr>
        </p:nvSpPr>
        <p:spPr>
          <a:xfrm>
            <a:off x="6546150" y="3695207"/>
            <a:ext cx="1856400" cy="9264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a:t>02</a:t>
            </a:r>
            <a:endParaRPr/>
          </a:p>
        </p:txBody>
      </p:sp>
      <p:sp>
        <p:nvSpPr>
          <p:cNvPr id="1072" name="Google Shape;1072;p44"/>
          <p:cNvSpPr txBox="1"/>
          <p:nvPr>
            <p:ph idx="6" type="title"/>
          </p:nvPr>
        </p:nvSpPr>
        <p:spPr>
          <a:xfrm>
            <a:off x="8402950" y="3695201"/>
            <a:ext cx="8885400" cy="9264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lang="en"/>
              <a:t>MARKET ANALYSIS AND TARGET</a:t>
            </a:r>
            <a:endParaRPr/>
          </a:p>
        </p:txBody>
      </p:sp>
      <p:sp>
        <p:nvSpPr>
          <p:cNvPr id="1073" name="Google Shape;1073;p44"/>
          <p:cNvSpPr txBox="1"/>
          <p:nvPr>
            <p:ph idx="7" type="title"/>
          </p:nvPr>
        </p:nvSpPr>
        <p:spPr>
          <a:xfrm>
            <a:off x="8402950" y="4357440"/>
            <a:ext cx="8573400" cy="926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You can describe the topic of the section here</a:t>
            </a:r>
            <a:endParaRPr/>
          </a:p>
        </p:txBody>
      </p:sp>
      <p:sp>
        <p:nvSpPr>
          <p:cNvPr id="1074" name="Google Shape;1074;p44"/>
          <p:cNvSpPr txBox="1"/>
          <p:nvPr>
            <p:ph idx="8" type="title"/>
          </p:nvPr>
        </p:nvSpPr>
        <p:spPr>
          <a:xfrm>
            <a:off x="6546150" y="5395611"/>
            <a:ext cx="1856400" cy="9264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a:t>03</a:t>
            </a:r>
            <a:endParaRPr/>
          </a:p>
        </p:txBody>
      </p:sp>
      <p:sp>
        <p:nvSpPr>
          <p:cNvPr id="1075" name="Google Shape;1075;p44"/>
          <p:cNvSpPr txBox="1"/>
          <p:nvPr>
            <p:ph idx="9" type="title"/>
          </p:nvPr>
        </p:nvSpPr>
        <p:spPr>
          <a:xfrm>
            <a:off x="8402999" y="5395600"/>
            <a:ext cx="8885400" cy="9264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lang="en"/>
              <a:t>PROJECT MANAGEMENT</a:t>
            </a:r>
            <a:endParaRPr/>
          </a:p>
        </p:txBody>
      </p:sp>
      <p:sp>
        <p:nvSpPr>
          <p:cNvPr id="1076" name="Google Shape;1076;p44"/>
          <p:cNvSpPr txBox="1"/>
          <p:nvPr>
            <p:ph idx="13" type="title"/>
          </p:nvPr>
        </p:nvSpPr>
        <p:spPr>
          <a:xfrm>
            <a:off x="8402997" y="6057850"/>
            <a:ext cx="8573400" cy="926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You can describe the topic of the section here</a:t>
            </a:r>
            <a:endParaRPr/>
          </a:p>
        </p:txBody>
      </p:sp>
      <p:sp>
        <p:nvSpPr>
          <p:cNvPr id="1077" name="Google Shape;1077;p44"/>
          <p:cNvSpPr txBox="1"/>
          <p:nvPr>
            <p:ph idx="14" type="title"/>
          </p:nvPr>
        </p:nvSpPr>
        <p:spPr>
          <a:xfrm>
            <a:off x="6546150" y="7096011"/>
            <a:ext cx="1856400" cy="9264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a:t>04</a:t>
            </a:r>
            <a:endParaRPr/>
          </a:p>
        </p:txBody>
      </p:sp>
      <p:sp>
        <p:nvSpPr>
          <p:cNvPr id="1078" name="Google Shape;1078;p44"/>
          <p:cNvSpPr txBox="1"/>
          <p:nvPr>
            <p:ph idx="15" type="title"/>
          </p:nvPr>
        </p:nvSpPr>
        <p:spPr>
          <a:xfrm>
            <a:off x="8402999" y="7096000"/>
            <a:ext cx="8885400" cy="9264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lang="en"/>
              <a:t>OUR CONSULTANTS</a:t>
            </a:r>
            <a:endParaRPr/>
          </a:p>
        </p:txBody>
      </p:sp>
      <p:sp>
        <p:nvSpPr>
          <p:cNvPr id="1079" name="Google Shape;1079;p44"/>
          <p:cNvSpPr txBox="1"/>
          <p:nvPr>
            <p:ph idx="16" type="title"/>
          </p:nvPr>
        </p:nvSpPr>
        <p:spPr>
          <a:xfrm>
            <a:off x="8402997" y="7758300"/>
            <a:ext cx="8573400" cy="926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You can describe the topic of the section here</a:t>
            </a:r>
            <a:endParaRPr/>
          </a:p>
        </p:txBody>
      </p:sp>
      <p:sp>
        <p:nvSpPr>
          <p:cNvPr id="1080" name="Google Shape;1080;p44"/>
          <p:cNvSpPr txBox="1"/>
          <p:nvPr>
            <p:ph type="title"/>
          </p:nvPr>
        </p:nvSpPr>
        <p:spPr>
          <a:xfrm>
            <a:off x="1426800" y="3326950"/>
            <a:ext cx="5062200" cy="29880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TABLE OF CONTENTS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512" name="Shape 2512"/>
        <p:cNvGrpSpPr/>
        <p:nvPr/>
      </p:nvGrpSpPr>
      <p:grpSpPr>
        <a:xfrm>
          <a:off x="0" y="0"/>
          <a:ext cx="0" cy="0"/>
          <a:chOff x="0" y="0"/>
          <a:chExt cx="0" cy="0"/>
        </a:xfrm>
      </p:grpSpPr>
      <p:sp>
        <p:nvSpPr>
          <p:cNvPr id="2513" name="Google Shape;2513;p98"/>
          <p:cNvSpPr txBox="1"/>
          <p:nvPr>
            <p:ph idx="4294967295" type="title"/>
          </p:nvPr>
        </p:nvSpPr>
        <p:spPr>
          <a:xfrm>
            <a:off x="2096700" y="1523356"/>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2514" name="Google Shape;2514;p98"/>
          <p:cNvSpPr txBox="1"/>
          <p:nvPr>
            <p:ph idx="4294967295" type="body"/>
          </p:nvPr>
        </p:nvSpPr>
        <p:spPr>
          <a:xfrm>
            <a:off x="2096700" y="2530306"/>
            <a:ext cx="14094600" cy="8802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sz="2400">
                <a:solidFill>
                  <a:srgbClr val="FFFFFF"/>
                </a:solidFill>
                <a:latin typeface="Arial"/>
                <a:ea typeface="Arial"/>
                <a:cs typeface="Arial"/>
                <a:sym typeface="Arial"/>
              </a:rPr>
              <a:t>This presentation has been made using the following fonts:</a:t>
            </a:r>
            <a:endParaRPr sz="2400">
              <a:solidFill>
                <a:srgbClr val="FFFFFF"/>
              </a:solidFill>
              <a:latin typeface="Arial"/>
              <a:ea typeface="Arial"/>
              <a:cs typeface="Arial"/>
              <a:sym typeface="Arial"/>
            </a:endParaRPr>
          </a:p>
          <a:p>
            <a:pPr indent="0" lvl="0" marL="0" rtl="0" algn="l">
              <a:spcBef>
                <a:spcPts val="0"/>
              </a:spcBef>
              <a:spcAft>
                <a:spcPts val="0"/>
              </a:spcAft>
              <a:buNone/>
            </a:pPr>
            <a:r>
              <a:t/>
            </a:r>
            <a:endParaRPr sz="2800">
              <a:solidFill>
                <a:srgbClr val="435D74"/>
              </a:solidFill>
              <a:latin typeface="Arial"/>
              <a:ea typeface="Arial"/>
              <a:cs typeface="Arial"/>
              <a:sym typeface="Arial"/>
            </a:endParaRPr>
          </a:p>
        </p:txBody>
      </p:sp>
      <p:sp>
        <p:nvSpPr>
          <p:cNvPr id="2515" name="Google Shape;2515;p98"/>
          <p:cNvSpPr txBox="1"/>
          <p:nvPr>
            <p:ph idx="4294967295" type="body"/>
          </p:nvPr>
        </p:nvSpPr>
        <p:spPr>
          <a:xfrm>
            <a:off x="2096700" y="3452654"/>
            <a:ext cx="14094600" cy="2509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b="1" lang="en">
                <a:solidFill>
                  <a:schemeClr val="lt1"/>
                </a:solidFill>
                <a:latin typeface="Arial"/>
                <a:ea typeface="Arial"/>
                <a:cs typeface="Arial"/>
                <a:sym typeface="Arial"/>
              </a:rPr>
              <a:t>Spartan</a:t>
            </a:r>
            <a:endParaRPr b="1">
              <a:solidFill>
                <a:schemeClr val="lt1"/>
              </a:solidFill>
              <a:latin typeface="Arial"/>
              <a:ea typeface="Arial"/>
              <a:cs typeface="Arial"/>
              <a:sym typeface="Arial"/>
            </a:endParaRPr>
          </a:p>
          <a:p>
            <a:pPr indent="0" lvl="0" marL="0" rtl="0" algn="ctr">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https://fonts.google.com/specimen/Spartan</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sz="1600">
              <a:solidFill>
                <a:schemeClr val="lt1"/>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Alef</a:t>
            </a:r>
            <a:endParaRPr b="1">
              <a:solidFill>
                <a:schemeClr val="lt1"/>
              </a:solidFill>
              <a:latin typeface="Arial"/>
              <a:ea typeface="Arial"/>
              <a:cs typeface="Arial"/>
              <a:sym typeface="Arial"/>
            </a:endParaRPr>
          </a:p>
          <a:p>
            <a:pPr indent="0" lvl="0" marL="0" rtl="0" algn="ctr">
              <a:spcBef>
                <a:spcPts val="0"/>
              </a:spcBef>
              <a:spcAft>
                <a:spcPts val="0"/>
              </a:spcAft>
              <a:buClr>
                <a:schemeClr val="dk1"/>
              </a:buClr>
              <a:buSzPts val="22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https://fonts.google.com/specimen/Alef</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2516" name="Google Shape;2516;p98"/>
          <p:cNvGrpSpPr/>
          <p:nvPr/>
        </p:nvGrpSpPr>
        <p:grpSpPr>
          <a:xfrm>
            <a:off x="1981625" y="6612306"/>
            <a:ext cx="14324700" cy="1508400"/>
            <a:chOff x="990813" y="3306153"/>
            <a:chExt cx="7162350" cy="754200"/>
          </a:xfrm>
        </p:grpSpPr>
        <p:sp>
          <p:nvSpPr>
            <p:cNvPr id="2517" name="Google Shape;2517;p98"/>
            <p:cNvSpPr/>
            <p:nvPr/>
          </p:nvSpPr>
          <p:spPr>
            <a:xfrm>
              <a:off x="2052638" y="3306153"/>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8" name="Google Shape;2518;p98"/>
            <p:cNvSpPr/>
            <p:nvPr/>
          </p:nvSpPr>
          <p:spPr>
            <a:xfrm>
              <a:off x="3114457" y="3306153"/>
              <a:ext cx="791400" cy="754200"/>
            </a:xfrm>
            <a:prstGeom prst="roundRect">
              <a:avLst>
                <a:gd fmla="val 16667" name="adj"/>
              </a:avLst>
            </a:prstGeom>
            <a:solidFill>
              <a:srgbClr val="0D0092"/>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519" name="Google Shape;2519;p98"/>
            <p:cNvSpPr/>
            <p:nvPr/>
          </p:nvSpPr>
          <p:spPr>
            <a:xfrm>
              <a:off x="4176277" y="3306153"/>
              <a:ext cx="791400" cy="754200"/>
            </a:xfrm>
            <a:prstGeom prst="roundRect">
              <a:avLst>
                <a:gd fmla="val 16667" name="adj"/>
              </a:avLst>
            </a:prstGeom>
            <a:solidFill>
              <a:srgbClr val="4868FA"/>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520" name="Google Shape;2520;p98"/>
            <p:cNvSpPr/>
            <p:nvPr/>
          </p:nvSpPr>
          <p:spPr>
            <a:xfrm>
              <a:off x="990813" y="3306153"/>
              <a:ext cx="791400" cy="754200"/>
            </a:xfrm>
            <a:prstGeom prst="roundRect">
              <a:avLst>
                <a:gd fmla="val 16667" name="adj"/>
              </a:avLst>
            </a:prstGeom>
            <a:solidFill>
              <a:srgbClr val="140A78"/>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521" name="Google Shape;2521;p98"/>
            <p:cNvSpPr txBox="1"/>
            <p:nvPr/>
          </p:nvSpPr>
          <p:spPr>
            <a:xfrm>
              <a:off x="2052638" y="3463203"/>
              <a:ext cx="791400" cy="4401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chemeClr val="dk1"/>
                  </a:solidFill>
                </a:rPr>
                <a:t>#ffffff</a:t>
              </a:r>
              <a:endParaRPr sz="2000">
                <a:solidFill>
                  <a:schemeClr val="dk1"/>
                </a:solidFill>
              </a:endParaRPr>
            </a:p>
          </p:txBody>
        </p:sp>
        <p:sp>
          <p:nvSpPr>
            <p:cNvPr id="2522" name="Google Shape;2522;p98"/>
            <p:cNvSpPr txBox="1"/>
            <p:nvPr/>
          </p:nvSpPr>
          <p:spPr>
            <a:xfrm>
              <a:off x="3114463" y="3463203"/>
              <a:ext cx="791400" cy="4401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chemeClr val="lt1"/>
                  </a:solidFill>
                </a:rPr>
                <a:t>#0d0092</a:t>
              </a:r>
              <a:endParaRPr sz="2000">
                <a:solidFill>
                  <a:schemeClr val="lt1"/>
                </a:solidFill>
              </a:endParaRPr>
            </a:p>
          </p:txBody>
        </p:sp>
        <p:sp>
          <p:nvSpPr>
            <p:cNvPr id="2523" name="Google Shape;2523;p98"/>
            <p:cNvSpPr txBox="1"/>
            <p:nvPr/>
          </p:nvSpPr>
          <p:spPr>
            <a:xfrm>
              <a:off x="4176288" y="3463203"/>
              <a:ext cx="791400" cy="4401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chemeClr val="lt1"/>
                  </a:solidFill>
                </a:rPr>
                <a:t>#4868fa</a:t>
              </a:r>
              <a:endParaRPr sz="2000">
                <a:solidFill>
                  <a:schemeClr val="lt1"/>
                </a:solidFill>
              </a:endParaRPr>
            </a:p>
          </p:txBody>
        </p:sp>
        <p:sp>
          <p:nvSpPr>
            <p:cNvPr id="2524" name="Google Shape;2524;p98"/>
            <p:cNvSpPr txBox="1"/>
            <p:nvPr/>
          </p:nvSpPr>
          <p:spPr>
            <a:xfrm>
              <a:off x="990813" y="3463203"/>
              <a:ext cx="791400" cy="4401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FFFFFF"/>
                  </a:solidFill>
                </a:rPr>
                <a:t>#140a78</a:t>
              </a:r>
              <a:endParaRPr sz="2000">
                <a:solidFill>
                  <a:srgbClr val="FFFFFF"/>
                </a:solidFill>
              </a:endParaRPr>
            </a:p>
          </p:txBody>
        </p:sp>
        <p:sp>
          <p:nvSpPr>
            <p:cNvPr id="2525" name="Google Shape;2525;p98"/>
            <p:cNvSpPr/>
            <p:nvPr/>
          </p:nvSpPr>
          <p:spPr>
            <a:xfrm>
              <a:off x="5238102" y="3306153"/>
              <a:ext cx="791400" cy="754200"/>
            </a:xfrm>
            <a:prstGeom prst="roundRect">
              <a:avLst>
                <a:gd fmla="val 16667" name="adj"/>
              </a:avLst>
            </a:prstGeom>
            <a:solidFill>
              <a:srgbClr val="8099FF"/>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526" name="Google Shape;2526;p98"/>
            <p:cNvSpPr txBox="1"/>
            <p:nvPr/>
          </p:nvSpPr>
          <p:spPr>
            <a:xfrm>
              <a:off x="5238113" y="3463203"/>
              <a:ext cx="791400" cy="4401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chemeClr val="lt1"/>
                  </a:solidFill>
                </a:rPr>
                <a:t>#8099ff</a:t>
              </a:r>
              <a:endParaRPr sz="2000">
                <a:solidFill>
                  <a:schemeClr val="lt1"/>
                </a:solidFill>
              </a:endParaRPr>
            </a:p>
          </p:txBody>
        </p:sp>
        <p:sp>
          <p:nvSpPr>
            <p:cNvPr id="2527" name="Google Shape;2527;p98"/>
            <p:cNvSpPr/>
            <p:nvPr/>
          </p:nvSpPr>
          <p:spPr>
            <a:xfrm>
              <a:off x="6299927" y="3306153"/>
              <a:ext cx="791400" cy="754200"/>
            </a:xfrm>
            <a:prstGeom prst="roundRect">
              <a:avLst>
                <a:gd fmla="val 16667" name="adj"/>
              </a:avLst>
            </a:prstGeom>
            <a:solidFill>
              <a:srgbClr val="FFE883"/>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528" name="Google Shape;2528;p98"/>
            <p:cNvSpPr txBox="1"/>
            <p:nvPr/>
          </p:nvSpPr>
          <p:spPr>
            <a:xfrm>
              <a:off x="6299938" y="3463203"/>
              <a:ext cx="791400" cy="4401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chemeClr val="dk1"/>
                  </a:solidFill>
                </a:rPr>
                <a:t>#ffe883</a:t>
              </a:r>
              <a:endParaRPr sz="2000">
                <a:solidFill>
                  <a:schemeClr val="dk1"/>
                </a:solidFill>
              </a:endParaRPr>
            </a:p>
          </p:txBody>
        </p:sp>
        <p:sp>
          <p:nvSpPr>
            <p:cNvPr id="2529" name="Google Shape;2529;p98"/>
            <p:cNvSpPr/>
            <p:nvPr/>
          </p:nvSpPr>
          <p:spPr>
            <a:xfrm>
              <a:off x="7361752" y="3306153"/>
              <a:ext cx="791400" cy="754200"/>
            </a:xfrm>
            <a:prstGeom prst="roundRect">
              <a:avLst>
                <a:gd fmla="val 16667" name="adj"/>
              </a:avLst>
            </a:prstGeom>
            <a:solidFill>
              <a:srgbClr val="FF52FF"/>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530" name="Google Shape;2530;p98"/>
            <p:cNvSpPr txBox="1"/>
            <p:nvPr/>
          </p:nvSpPr>
          <p:spPr>
            <a:xfrm>
              <a:off x="7361763" y="3463203"/>
              <a:ext cx="791400" cy="4401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chemeClr val="dk1"/>
                  </a:solidFill>
                </a:rPr>
                <a:t>#ff52ff</a:t>
              </a:r>
              <a:endParaRPr sz="2000">
                <a:solidFill>
                  <a:schemeClr val="dk1"/>
                </a:solidFill>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534" name="Shape 2534"/>
        <p:cNvGrpSpPr/>
        <p:nvPr/>
      </p:nvGrpSpPr>
      <p:grpSpPr>
        <a:xfrm>
          <a:off x="0" y="0"/>
          <a:ext cx="0" cy="0"/>
          <a:chOff x="0" y="0"/>
          <a:chExt cx="0" cy="0"/>
        </a:xfrm>
      </p:grpSpPr>
      <p:sp>
        <p:nvSpPr>
          <p:cNvPr id="2535" name="Google Shape;2535;p99"/>
          <p:cNvSpPr txBox="1"/>
          <p:nvPr/>
        </p:nvSpPr>
        <p:spPr>
          <a:xfrm>
            <a:off x="2504850" y="2172802"/>
            <a:ext cx="13261800" cy="17052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0"/>
              </a:spcAft>
              <a:buNone/>
            </a:pPr>
            <a:r>
              <a:rPr lang="en" sz="22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2200">
                <a:solidFill>
                  <a:srgbClr val="869FB2"/>
                </a:solidFill>
              </a:rPr>
              <a:t> </a:t>
            </a:r>
            <a:r>
              <a:rPr lang="en" sz="2200">
                <a:solidFill>
                  <a:srgbClr val="869FB2"/>
                </a:solidFill>
                <a:uFill>
                  <a:noFill/>
                </a:uFill>
                <a:hlinkClick r:id="rId3">
                  <a:extLst>
                    <a:ext uri="{A12FA001-AC4F-418D-AE19-62706E023703}">
                      <ahyp:hlinkClr val="tx"/>
                    </a:ext>
                  </a:extLst>
                </a:hlinkClick>
              </a:rPr>
              <a:t>How it Works.</a:t>
            </a:r>
            <a:endParaRPr sz="2200">
              <a:solidFill>
                <a:srgbClr val="869FB2"/>
              </a:solidFill>
            </a:endParaRPr>
          </a:p>
        </p:txBody>
      </p:sp>
      <p:pic>
        <p:nvPicPr>
          <p:cNvPr id="2536" name="Google Shape;2536;p99"/>
          <p:cNvPicPr preferRelativeResize="0"/>
          <p:nvPr/>
        </p:nvPicPr>
        <p:blipFill rotWithShape="1">
          <a:blip r:embed="rId4">
            <a:alphaModFix/>
          </a:blip>
          <a:srcRect b="16547" l="0" r="0" t="16540"/>
          <a:stretch/>
        </p:blipFill>
        <p:spPr>
          <a:xfrm>
            <a:off x="1021641" y="5377278"/>
            <a:ext cx="3213439" cy="2150145"/>
          </a:xfrm>
          <a:prstGeom prst="rect">
            <a:avLst/>
          </a:prstGeom>
          <a:noFill/>
          <a:ln>
            <a:noFill/>
          </a:ln>
        </p:spPr>
      </p:pic>
      <p:sp>
        <p:nvSpPr>
          <p:cNvPr id="2537" name="Google Shape;2537;p99">
            <a:hlinkClick r:id="rId5"/>
          </p:cNvPr>
          <p:cNvSpPr txBox="1"/>
          <p:nvPr/>
        </p:nvSpPr>
        <p:spPr>
          <a:xfrm>
            <a:off x="1356082" y="7952750"/>
            <a:ext cx="2544600" cy="6366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800">
                <a:solidFill>
                  <a:srgbClr val="869FB2"/>
                </a:solidFill>
                <a:uFill>
                  <a:noFill/>
                </a:uFill>
                <a:hlinkClick r:id="rId6">
                  <a:extLst>
                    <a:ext uri="{A12FA001-AC4F-418D-AE19-62706E023703}">
                      <ahyp:hlinkClr val="tx"/>
                    </a:ext>
                  </a:extLst>
                </a:hlinkClick>
              </a:rPr>
              <a:t>Pana</a:t>
            </a:r>
            <a:endParaRPr sz="2800">
              <a:solidFill>
                <a:srgbClr val="869FB2"/>
              </a:solidFill>
            </a:endParaRPr>
          </a:p>
        </p:txBody>
      </p:sp>
      <p:sp>
        <p:nvSpPr>
          <p:cNvPr id="2538" name="Google Shape;2538;p99">
            <a:hlinkClick r:id="rId7"/>
          </p:cNvPr>
          <p:cNvSpPr txBox="1"/>
          <p:nvPr/>
        </p:nvSpPr>
        <p:spPr>
          <a:xfrm>
            <a:off x="4578437" y="7952750"/>
            <a:ext cx="2544600" cy="6366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800">
                <a:solidFill>
                  <a:srgbClr val="869FB2"/>
                </a:solidFill>
                <a:uFill>
                  <a:noFill/>
                </a:uFill>
                <a:hlinkClick r:id="rId8">
                  <a:extLst>
                    <a:ext uri="{A12FA001-AC4F-418D-AE19-62706E023703}">
                      <ahyp:hlinkClr val="tx"/>
                    </a:ext>
                  </a:extLst>
                </a:hlinkClick>
              </a:rPr>
              <a:t>Amico</a:t>
            </a:r>
            <a:endParaRPr sz="2800">
              <a:solidFill>
                <a:srgbClr val="869FB2"/>
              </a:solidFill>
            </a:endParaRPr>
          </a:p>
        </p:txBody>
      </p:sp>
      <p:sp>
        <p:nvSpPr>
          <p:cNvPr id="2539" name="Google Shape;2539;p99">
            <a:hlinkClick r:id="rId9"/>
          </p:cNvPr>
          <p:cNvSpPr txBox="1"/>
          <p:nvPr/>
        </p:nvSpPr>
        <p:spPr>
          <a:xfrm>
            <a:off x="7800807" y="7952750"/>
            <a:ext cx="2544600" cy="6366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800">
                <a:solidFill>
                  <a:srgbClr val="869FB2"/>
                </a:solidFill>
                <a:uFill>
                  <a:noFill/>
                </a:uFill>
                <a:hlinkClick r:id="rId10">
                  <a:extLst>
                    <a:ext uri="{A12FA001-AC4F-418D-AE19-62706E023703}">
                      <ahyp:hlinkClr val="tx"/>
                    </a:ext>
                  </a:extLst>
                </a:hlinkClick>
              </a:rPr>
              <a:t>Bro</a:t>
            </a:r>
            <a:endParaRPr sz="2800">
              <a:solidFill>
                <a:srgbClr val="869FB2"/>
              </a:solidFill>
            </a:endParaRPr>
          </a:p>
        </p:txBody>
      </p:sp>
      <p:sp>
        <p:nvSpPr>
          <p:cNvPr id="2540" name="Google Shape;2540;p99">
            <a:hlinkClick r:id="rId11"/>
          </p:cNvPr>
          <p:cNvSpPr txBox="1"/>
          <p:nvPr/>
        </p:nvSpPr>
        <p:spPr>
          <a:xfrm>
            <a:off x="11023127" y="7952750"/>
            <a:ext cx="2544600" cy="6366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800">
                <a:solidFill>
                  <a:srgbClr val="869FB2"/>
                </a:solidFill>
                <a:uFill>
                  <a:noFill/>
                </a:uFill>
                <a:hlinkClick r:id="rId12">
                  <a:extLst>
                    <a:ext uri="{A12FA001-AC4F-418D-AE19-62706E023703}">
                      <ahyp:hlinkClr val="tx"/>
                    </a:ext>
                  </a:extLst>
                </a:hlinkClick>
              </a:rPr>
              <a:t>Rafiki</a:t>
            </a:r>
            <a:endParaRPr sz="2800">
              <a:solidFill>
                <a:srgbClr val="869FB2"/>
              </a:solidFill>
            </a:endParaRPr>
          </a:p>
        </p:txBody>
      </p:sp>
      <p:pic>
        <p:nvPicPr>
          <p:cNvPr id="2541" name="Google Shape;2541;p99"/>
          <p:cNvPicPr preferRelativeResize="0"/>
          <p:nvPr/>
        </p:nvPicPr>
        <p:blipFill rotWithShape="1">
          <a:blip r:embed="rId13">
            <a:alphaModFix/>
          </a:blip>
          <a:srcRect b="0" l="0" r="0" t="0"/>
          <a:stretch/>
        </p:blipFill>
        <p:spPr>
          <a:xfrm>
            <a:off x="4510155" y="4821699"/>
            <a:ext cx="2681190" cy="2681205"/>
          </a:xfrm>
          <a:prstGeom prst="rect">
            <a:avLst/>
          </a:prstGeom>
          <a:noFill/>
          <a:ln>
            <a:noFill/>
          </a:ln>
        </p:spPr>
      </p:pic>
      <p:pic>
        <p:nvPicPr>
          <p:cNvPr id="2542" name="Google Shape;2542;p99"/>
          <p:cNvPicPr preferRelativeResize="0"/>
          <p:nvPr/>
        </p:nvPicPr>
        <p:blipFill rotWithShape="1">
          <a:blip r:embed="rId14">
            <a:alphaModFix/>
          </a:blip>
          <a:srcRect b="8854" l="4194" r="4213" t="11228"/>
          <a:stretch/>
        </p:blipFill>
        <p:spPr>
          <a:xfrm>
            <a:off x="7548550" y="5065025"/>
            <a:ext cx="2896607" cy="2527175"/>
          </a:xfrm>
          <a:prstGeom prst="rect">
            <a:avLst/>
          </a:prstGeom>
          <a:noFill/>
          <a:ln>
            <a:noFill/>
          </a:ln>
        </p:spPr>
      </p:pic>
      <p:pic>
        <p:nvPicPr>
          <p:cNvPr id="2543" name="Google Shape;2543;p99"/>
          <p:cNvPicPr preferRelativeResize="0"/>
          <p:nvPr/>
        </p:nvPicPr>
        <p:blipFill rotWithShape="1">
          <a:blip r:embed="rId15">
            <a:alphaModFix/>
          </a:blip>
          <a:srcRect b="11945" l="0" r="0" t="6567"/>
          <a:stretch/>
        </p:blipFill>
        <p:spPr>
          <a:xfrm>
            <a:off x="10694674" y="5163054"/>
            <a:ext cx="2896568" cy="2360329"/>
          </a:xfrm>
          <a:prstGeom prst="rect">
            <a:avLst/>
          </a:prstGeom>
          <a:noFill/>
          <a:ln>
            <a:noFill/>
          </a:ln>
        </p:spPr>
      </p:pic>
      <p:pic>
        <p:nvPicPr>
          <p:cNvPr id="2544" name="Google Shape;2544;p99"/>
          <p:cNvPicPr preferRelativeResize="0"/>
          <p:nvPr/>
        </p:nvPicPr>
        <p:blipFill rotWithShape="1">
          <a:blip r:embed="rId16">
            <a:alphaModFix/>
          </a:blip>
          <a:srcRect b="17967" l="0" r="0" t="11708"/>
          <a:stretch/>
        </p:blipFill>
        <p:spPr>
          <a:xfrm>
            <a:off x="13672514" y="5047806"/>
            <a:ext cx="3593845" cy="2527200"/>
          </a:xfrm>
          <a:prstGeom prst="rect">
            <a:avLst/>
          </a:prstGeom>
          <a:noFill/>
          <a:ln>
            <a:noFill/>
          </a:ln>
        </p:spPr>
      </p:pic>
      <p:sp>
        <p:nvSpPr>
          <p:cNvPr id="2545" name="Google Shape;2545;p99">
            <a:hlinkClick r:id="rId17"/>
          </p:cNvPr>
          <p:cNvSpPr txBox="1"/>
          <p:nvPr/>
        </p:nvSpPr>
        <p:spPr>
          <a:xfrm>
            <a:off x="14245477" y="7952750"/>
            <a:ext cx="2544600" cy="6366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800">
                <a:solidFill>
                  <a:srgbClr val="869FB2"/>
                </a:solidFill>
                <a:uFill>
                  <a:noFill/>
                </a:uFill>
                <a:hlinkClick r:id="rId18">
                  <a:extLst>
                    <a:ext uri="{A12FA001-AC4F-418D-AE19-62706E023703}">
                      <ahyp:hlinkClr val="tx"/>
                    </a:ext>
                  </a:extLst>
                </a:hlinkClick>
              </a:rPr>
              <a:t>Cuate</a:t>
            </a:r>
            <a:endParaRPr sz="2800">
              <a:solidFill>
                <a:srgbClr val="869FB2"/>
              </a:solidFill>
            </a:endParaRPr>
          </a:p>
        </p:txBody>
      </p:sp>
      <p:sp>
        <p:nvSpPr>
          <p:cNvPr id="2546" name="Google Shape;2546;p99"/>
          <p:cNvSpPr txBox="1"/>
          <p:nvPr/>
        </p:nvSpPr>
        <p:spPr>
          <a:xfrm>
            <a:off x="2096700" y="647700"/>
            <a:ext cx="140946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Storyset</a:t>
            </a:r>
            <a:endParaRPr sz="4800">
              <a:solidFill>
                <a:srgbClr val="FFFFF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550" name="Shape 2550"/>
        <p:cNvGrpSpPr/>
        <p:nvPr/>
      </p:nvGrpSpPr>
      <p:grpSpPr>
        <a:xfrm>
          <a:off x="0" y="0"/>
          <a:ext cx="0" cy="0"/>
          <a:chOff x="0" y="0"/>
          <a:chExt cx="0" cy="0"/>
        </a:xfrm>
      </p:grpSpPr>
      <p:grpSp>
        <p:nvGrpSpPr>
          <p:cNvPr id="2551" name="Google Shape;2551;p100"/>
          <p:cNvGrpSpPr/>
          <p:nvPr/>
        </p:nvGrpSpPr>
        <p:grpSpPr>
          <a:xfrm>
            <a:off x="10165416" y="6191569"/>
            <a:ext cx="885681" cy="1028542"/>
            <a:chOff x="4727025" y="1332775"/>
            <a:chExt cx="59900" cy="69625"/>
          </a:xfrm>
        </p:grpSpPr>
        <p:sp>
          <p:nvSpPr>
            <p:cNvPr id="2552" name="Google Shape;2552;p100"/>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3" name="Google Shape;2553;p100"/>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554" name="Google Shape;2554;p100"/>
          <p:cNvGrpSpPr/>
          <p:nvPr/>
        </p:nvGrpSpPr>
        <p:grpSpPr>
          <a:xfrm>
            <a:off x="11516049" y="4686545"/>
            <a:ext cx="1001818" cy="1001798"/>
            <a:chOff x="4820425" y="1329900"/>
            <a:chExt cx="70175" cy="70350"/>
          </a:xfrm>
        </p:grpSpPr>
        <p:sp>
          <p:nvSpPr>
            <p:cNvPr id="2555" name="Google Shape;2555;p100"/>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6" name="Google Shape;2556;p100"/>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7" name="Google Shape;2557;p100"/>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8" name="Google Shape;2558;p100"/>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559" name="Google Shape;2559;p100"/>
          <p:cNvGrpSpPr/>
          <p:nvPr/>
        </p:nvGrpSpPr>
        <p:grpSpPr>
          <a:xfrm>
            <a:off x="12821296" y="4710123"/>
            <a:ext cx="1076270" cy="986239"/>
            <a:chOff x="4903200" y="1331525"/>
            <a:chExt cx="73575" cy="67425"/>
          </a:xfrm>
        </p:grpSpPr>
        <p:sp>
          <p:nvSpPr>
            <p:cNvPr id="2560" name="Google Shape;2560;p100"/>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561" name="Google Shape;2561;p100"/>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562" name="Google Shape;2562;p100"/>
          <p:cNvGrpSpPr/>
          <p:nvPr/>
        </p:nvGrpSpPr>
        <p:grpSpPr>
          <a:xfrm>
            <a:off x="11341198" y="6194079"/>
            <a:ext cx="1089125" cy="1023790"/>
            <a:chOff x="4815575" y="1416800"/>
            <a:chExt cx="73750" cy="71400"/>
          </a:xfrm>
        </p:grpSpPr>
        <p:sp>
          <p:nvSpPr>
            <p:cNvPr id="2563" name="Google Shape;2563;p100"/>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4" name="Google Shape;2564;p100"/>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5" name="Google Shape;2565;p100"/>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566" name="Google Shape;2566;p100"/>
          <p:cNvGrpSpPr/>
          <p:nvPr/>
        </p:nvGrpSpPr>
        <p:grpSpPr>
          <a:xfrm>
            <a:off x="12734448" y="6193492"/>
            <a:ext cx="1205827" cy="1024954"/>
            <a:chOff x="4902475" y="1418875"/>
            <a:chExt cx="74500" cy="63775"/>
          </a:xfrm>
        </p:grpSpPr>
        <p:sp>
          <p:nvSpPr>
            <p:cNvPr id="2567" name="Google Shape;2567;p100"/>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8" name="Google Shape;2568;p100"/>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569" name="Google Shape;2569;p100"/>
          <p:cNvGrpSpPr/>
          <p:nvPr/>
        </p:nvGrpSpPr>
        <p:grpSpPr>
          <a:xfrm>
            <a:off x="11566192" y="7671969"/>
            <a:ext cx="1030782" cy="1051398"/>
            <a:chOff x="4818100" y="1507675"/>
            <a:chExt cx="71225" cy="71625"/>
          </a:xfrm>
        </p:grpSpPr>
        <p:sp>
          <p:nvSpPr>
            <p:cNvPr id="2570" name="Google Shape;2570;p100"/>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1" name="Google Shape;2571;p100"/>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2" name="Google Shape;2572;p100"/>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3" name="Google Shape;2573;p100"/>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574" name="Google Shape;2574;p100"/>
          <p:cNvGrpSpPr/>
          <p:nvPr/>
        </p:nvGrpSpPr>
        <p:grpSpPr>
          <a:xfrm>
            <a:off x="10242397" y="7715034"/>
            <a:ext cx="1045912" cy="979737"/>
            <a:chOff x="4721450" y="1509475"/>
            <a:chExt cx="79350" cy="74325"/>
          </a:xfrm>
        </p:grpSpPr>
        <p:sp>
          <p:nvSpPr>
            <p:cNvPr id="2575" name="Google Shape;2575;p100"/>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6" name="Google Shape;2576;p100"/>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7" name="Google Shape;2577;p100"/>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8" name="Google Shape;2578;p100"/>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579" name="Google Shape;2579;p100"/>
          <p:cNvGrpSpPr/>
          <p:nvPr/>
        </p:nvGrpSpPr>
        <p:grpSpPr>
          <a:xfrm>
            <a:off x="12888882" y="7674537"/>
            <a:ext cx="1051409" cy="1070873"/>
            <a:chOff x="4906800" y="1507500"/>
            <a:chExt cx="70350" cy="71075"/>
          </a:xfrm>
        </p:grpSpPr>
        <p:sp>
          <p:nvSpPr>
            <p:cNvPr id="2580" name="Google Shape;2580;p100"/>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1" name="Google Shape;2581;p100"/>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2" name="Google Shape;2582;p100"/>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3" name="Google Shape;2583;p100"/>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4" name="Google Shape;2584;p100"/>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585" name="Google Shape;2585;p100"/>
          <p:cNvGrpSpPr/>
          <p:nvPr/>
        </p:nvGrpSpPr>
        <p:grpSpPr>
          <a:xfrm>
            <a:off x="8954526" y="4686500"/>
            <a:ext cx="1016109" cy="1016190"/>
            <a:chOff x="3736598" y="2170606"/>
            <a:chExt cx="404889" cy="404889"/>
          </a:xfrm>
        </p:grpSpPr>
        <p:sp>
          <p:nvSpPr>
            <p:cNvPr id="2586" name="Google Shape;2586;p100"/>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7" name="Google Shape;2587;p100"/>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8" name="Google Shape;2588;p100"/>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9" name="Google Shape;2589;p100"/>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590" name="Google Shape;2590;p100"/>
          <p:cNvGrpSpPr/>
          <p:nvPr/>
        </p:nvGrpSpPr>
        <p:grpSpPr>
          <a:xfrm>
            <a:off x="7530607" y="4686690"/>
            <a:ext cx="1151580" cy="1015809"/>
            <a:chOff x="3161917" y="2170682"/>
            <a:chExt cx="458870" cy="404737"/>
          </a:xfrm>
        </p:grpSpPr>
        <p:sp>
          <p:nvSpPr>
            <p:cNvPr id="2591" name="Google Shape;2591;p100"/>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592" name="Google Shape;2592;p100"/>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3" name="Google Shape;2593;p100"/>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594" name="Google Shape;2594;p100"/>
          <p:cNvGrpSpPr/>
          <p:nvPr/>
        </p:nvGrpSpPr>
        <p:grpSpPr>
          <a:xfrm>
            <a:off x="7585667" y="6207435"/>
            <a:ext cx="1041460" cy="997135"/>
            <a:chOff x="3179914" y="2889488"/>
            <a:chExt cx="422876" cy="404911"/>
          </a:xfrm>
        </p:grpSpPr>
        <p:sp>
          <p:nvSpPr>
            <p:cNvPr id="2595" name="Google Shape;2595;p100"/>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6" name="Google Shape;2596;p100"/>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7" name="Google Shape;2597;p100"/>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8" name="Google Shape;2598;p100"/>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9" name="Google Shape;2599;p100"/>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0" name="Google Shape;2600;p100"/>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601" name="Google Shape;2601;p100"/>
          <p:cNvGrpSpPr/>
          <p:nvPr/>
        </p:nvGrpSpPr>
        <p:grpSpPr>
          <a:xfrm>
            <a:off x="8843026" y="6207354"/>
            <a:ext cx="1032289" cy="997297"/>
            <a:chOff x="3729467" y="2889422"/>
            <a:chExt cx="419153" cy="404977"/>
          </a:xfrm>
        </p:grpSpPr>
        <p:sp>
          <p:nvSpPr>
            <p:cNvPr id="2602" name="Google Shape;2602;p100"/>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3" name="Google Shape;2603;p100"/>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4" name="Google Shape;2604;p100"/>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5" name="Google Shape;2605;p100"/>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6" name="Google Shape;2606;p100"/>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7" name="Google Shape;2607;p100"/>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8" name="Google Shape;2608;p100"/>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609" name="Google Shape;2609;p100"/>
          <p:cNvSpPr/>
          <p:nvPr/>
        </p:nvSpPr>
        <p:spPr>
          <a:xfrm>
            <a:off x="14879477" y="4701344"/>
            <a:ext cx="370820" cy="188013"/>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0" name="Google Shape;2610;p100"/>
          <p:cNvSpPr/>
          <p:nvPr/>
        </p:nvSpPr>
        <p:spPr>
          <a:xfrm>
            <a:off x="14278385" y="4666150"/>
            <a:ext cx="343541" cy="258396"/>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1" name="Google Shape;2611;p100"/>
          <p:cNvSpPr/>
          <p:nvPr/>
        </p:nvSpPr>
        <p:spPr>
          <a:xfrm>
            <a:off x="15522963" y="4679058"/>
            <a:ext cx="335626" cy="233555"/>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2" name="Google Shape;2612;p100"/>
          <p:cNvSpPr/>
          <p:nvPr/>
        </p:nvSpPr>
        <p:spPr>
          <a:xfrm>
            <a:off x="16112373" y="4666150"/>
            <a:ext cx="327710" cy="258396"/>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613" name="Google Shape;2613;p100"/>
          <p:cNvGrpSpPr/>
          <p:nvPr/>
        </p:nvGrpSpPr>
        <p:grpSpPr>
          <a:xfrm>
            <a:off x="14283683" y="5101124"/>
            <a:ext cx="332947" cy="282993"/>
            <a:chOff x="4660325" y="1866850"/>
            <a:chExt cx="68350" cy="58100"/>
          </a:xfrm>
        </p:grpSpPr>
        <p:sp>
          <p:nvSpPr>
            <p:cNvPr id="2614" name="Google Shape;2614;p100"/>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5" name="Google Shape;2615;p100"/>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616" name="Google Shape;2616;p100"/>
          <p:cNvGrpSpPr/>
          <p:nvPr/>
        </p:nvGrpSpPr>
        <p:grpSpPr>
          <a:xfrm>
            <a:off x="14902372" y="5152572"/>
            <a:ext cx="325031" cy="180098"/>
            <a:chOff x="4791775" y="1877500"/>
            <a:chExt cx="66725" cy="36975"/>
          </a:xfrm>
        </p:grpSpPr>
        <p:sp>
          <p:nvSpPr>
            <p:cNvPr id="2617" name="Google Shape;2617;p100"/>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8" name="Google Shape;2618;p100"/>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619" name="Google Shape;2619;p100"/>
          <p:cNvGrpSpPr/>
          <p:nvPr/>
        </p:nvGrpSpPr>
        <p:grpSpPr>
          <a:xfrm>
            <a:off x="15545797" y="5152572"/>
            <a:ext cx="289958" cy="180098"/>
            <a:chOff x="4923925" y="1877500"/>
            <a:chExt cx="59525" cy="36975"/>
          </a:xfrm>
        </p:grpSpPr>
        <p:sp>
          <p:nvSpPr>
            <p:cNvPr id="2620" name="Google Shape;2620;p100"/>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1" name="Google Shape;2621;p100"/>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622" name="Google Shape;2622;p100"/>
          <p:cNvGrpSpPr/>
          <p:nvPr/>
        </p:nvGrpSpPr>
        <p:grpSpPr>
          <a:xfrm>
            <a:off x="16134781" y="5116954"/>
            <a:ext cx="282895" cy="251333"/>
            <a:chOff x="5058450" y="1870100"/>
            <a:chExt cx="58075" cy="51600"/>
          </a:xfrm>
        </p:grpSpPr>
        <p:sp>
          <p:nvSpPr>
            <p:cNvPr id="2623" name="Google Shape;2623;p100"/>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4" name="Google Shape;2624;p100"/>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625" name="Google Shape;2625;p100"/>
          <p:cNvGrpSpPr/>
          <p:nvPr/>
        </p:nvGrpSpPr>
        <p:grpSpPr>
          <a:xfrm>
            <a:off x="14963810" y="5961770"/>
            <a:ext cx="202155" cy="215289"/>
            <a:chOff x="4811425" y="2065025"/>
            <a:chExt cx="41500" cy="44200"/>
          </a:xfrm>
        </p:grpSpPr>
        <p:sp>
          <p:nvSpPr>
            <p:cNvPr id="2626" name="Google Shape;2626;p100"/>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7" name="Google Shape;2627;p100"/>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628" name="Google Shape;2628;p100"/>
          <p:cNvGrpSpPr/>
          <p:nvPr/>
        </p:nvGrpSpPr>
        <p:grpSpPr>
          <a:xfrm>
            <a:off x="15548685" y="5962196"/>
            <a:ext cx="241733" cy="214437"/>
            <a:chOff x="4929875" y="2065025"/>
            <a:chExt cx="49625" cy="44025"/>
          </a:xfrm>
        </p:grpSpPr>
        <p:sp>
          <p:nvSpPr>
            <p:cNvPr id="2629" name="Google Shape;2629;p100"/>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0" name="Google Shape;2630;p100"/>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631" name="Google Shape;2631;p100"/>
          <p:cNvGrpSpPr/>
          <p:nvPr/>
        </p:nvGrpSpPr>
        <p:grpSpPr>
          <a:xfrm>
            <a:off x="16206022" y="5968224"/>
            <a:ext cx="140412" cy="202382"/>
            <a:chOff x="5083925" y="2066350"/>
            <a:chExt cx="28825" cy="41550"/>
          </a:xfrm>
        </p:grpSpPr>
        <p:sp>
          <p:nvSpPr>
            <p:cNvPr id="2632" name="Google Shape;2632;p100"/>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3" name="Google Shape;2633;p100"/>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634" name="Google Shape;2634;p100"/>
          <p:cNvGrpSpPr/>
          <p:nvPr/>
        </p:nvGrpSpPr>
        <p:grpSpPr>
          <a:xfrm>
            <a:off x="14269130" y="5999519"/>
            <a:ext cx="362052" cy="139792"/>
            <a:chOff x="4659775" y="2072775"/>
            <a:chExt cx="74325" cy="28700"/>
          </a:xfrm>
        </p:grpSpPr>
        <p:sp>
          <p:nvSpPr>
            <p:cNvPr id="2635" name="Google Shape;2635;p100"/>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6" name="Google Shape;2636;p100"/>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7" name="Google Shape;2637;p100"/>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638" name="Google Shape;2638;p100"/>
          <p:cNvGrpSpPr/>
          <p:nvPr/>
        </p:nvGrpSpPr>
        <p:grpSpPr>
          <a:xfrm>
            <a:off x="16108842" y="5580648"/>
            <a:ext cx="334773" cy="178393"/>
            <a:chOff x="4662475" y="1976500"/>
            <a:chExt cx="68725" cy="36625"/>
          </a:xfrm>
        </p:grpSpPr>
        <p:sp>
          <p:nvSpPr>
            <p:cNvPr id="2639" name="Google Shape;2639;p100"/>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0" name="Google Shape;2640;p100"/>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1" name="Google Shape;2641;p100"/>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642" name="Google Shape;2642;p100"/>
          <p:cNvGrpSpPr/>
          <p:nvPr/>
        </p:nvGrpSpPr>
        <p:grpSpPr>
          <a:xfrm>
            <a:off x="15502652" y="5587528"/>
            <a:ext cx="333799" cy="164633"/>
            <a:chOff x="4920150" y="1977875"/>
            <a:chExt cx="68525" cy="33800"/>
          </a:xfrm>
        </p:grpSpPr>
        <p:sp>
          <p:nvSpPr>
            <p:cNvPr id="2643" name="Google Shape;2643;p100"/>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4" name="Google Shape;2644;p100"/>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5" name="Google Shape;2645;p100"/>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646" name="Google Shape;2646;p100"/>
          <p:cNvGrpSpPr/>
          <p:nvPr/>
        </p:nvGrpSpPr>
        <p:grpSpPr>
          <a:xfrm>
            <a:off x="14324966" y="6395364"/>
            <a:ext cx="250380" cy="255717"/>
            <a:chOff x="4676550" y="2160575"/>
            <a:chExt cx="51400" cy="52500"/>
          </a:xfrm>
        </p:grpSpPr>
        <p:sp>
          <p:nvSpPr>
            <p:cNvPr id="2647" name="Google Shape;2647;p100"/>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8" name="Google Shape;2648;p100"/>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9" name="Google Shape;2649;p100"/>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650" name="Google Shape;2650;p100"/>
          <p:cNvGrpSpPr/>
          <p:nvPr/>
        </p:nvGrpSpPr>
        <p:grpSpPr>
          <a:xfrm>
            <a:off x="14919482" y="6409429"/>
            <a:ext cx="290811" cy="227588"/>
            <a:chOff x="4768325" y="2163475"/>
            <a:chExt cx="59700" cy="46725"/>
          </a:xfrm>
        </p:grpSpPr>
        <p:sp>
          <p:nvSpPr>
            <p:cNvPr id="2651" name="Google Shape;2651;p100"/>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2" name="Google Shape;2652;p100"/>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653" name="Google Shape;2653;p100"/>
          <p:cNvSpPr/>
          <p:nvPr/>
        </p:nvSpPr>
        <p:spPr>
          <a:xfrm>
            <a:off x="15583392" y="6392442"/>
            <a:ext cx="172319" cy="261562"/>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4" name="Google Shape;2654;p100"/>
          <p:cNvSpPr/>
          <p:nvPr/>
        </p:nvSpPr>
        <p:spPr>
          <a:xfrm>
            <a:off x="16128144" y="8406611"/>
            <a:ext cx="296169" cy="325978"/>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5" name="Google Shape;2655;p100"/>
          <p:cNvSpPr/>
          <p:nvPr/>
        </p:nvSpPr>
        <p:spPr>
          <a:xfrm>
            <a:off x="14331055" y="6863054"/>
            <a:ext cx="238202" cy="326831"/>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6" name="Google Shape;2656;p100"/>
          <p:cNvSpPr/>
          <p:nvPr/>
        </p:nvSpPr>
        <p:spPr>
          <a:xfrm>
            <a:off x="14266999" y="8438272"/>
            <a:ext cx="366314" cy="262658"/>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7" name="Google Shape;2657;p100"/>
          <p:cNvSpPr/>
          <p:nvPr/>
        </p:nvSpPr>
        <p:spPr>
          <a:xfrm>
            <a:off x="14301645" y="7401561"/>
            <a:ext cx="297021" cy="225031"/>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8" name="Google Shape;2658;p100"/>
          <p:cNvSpPr/>
          <p:nvPr/>
        </p:nvSpPr>
        <p:spPr>
          <a:xfrm>
            <a:off x="15569144" y="7365395"/>
            <a:ext cx="200815" cy="297362"/>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659" name="Google Shape;2659;p100"/>
          <p:cNvGrpSpPr/>
          <p:nvPr/>
        </p:nvGrpSpPr>
        <p:grpSpPr>
          <a:xfrm>
            <a:off x="14952119" y="6919616"/>
            <a:ext cx="225537" cy="213706"/>
            <a:chOff x="4768575" y="2253950"/>
            <a:chExt cx="46300" cy="43875"/>
          </a:xfrm>
        </p:grpSpPr>
        <p:sp>
          <p:nvSpPr>
            <p:cNvPr id="2660" name="Google Shape;2660;p100"/>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1" name="Google Shape;2661;p100"/>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662" name="Google Shape;2662;p100"/>
          <p:cNvGrpSpPr/>
          <p:nvPr/>
        </p:nvGrpSpPr>
        <p:grpSpPr>
          <a:xfrm>
            <a:off x="15551364" y="7897668"/>
            <a:ext cx="236375" cy="292492"/>
            <a:chOff x="4960900" y="2433225"/>
            <a:chExt cx="48525" cy="60050"/>
          </a:xfrm>
        </p:grpSpPr>
        <p:sp>
          <p:nvSpPr>
            <p:cNvPr id="2663" name="Google Shape;2663;p100"/>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4" name="Google Shape;2664;p100"/>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665" name="Google Shape;2665;p100"/>
          <p:cNvGrpSpPr/>
          <p:nvPr/>
        </p:nvGrpSpPr>
        <p:grpSpPr>
          <a:xfrm>
            <a:off x="14928493" y="8425790"/>
            <a:ext cx="272787" cy="287621"/>
            <a:chOff x="4854075" y="2527625"/>
            <a:chExt cx="56000" cy="59050"/>
          </a:xfrm>
        </p:grpSpPr>
        <p:sp>
          <p:nvSpPr>
            <p:cNvPr id="2666" name="Google Shape;2666;p100"/>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7" name="Google Shape;2667;p100"/>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668" name="Google Shape;2668;p100"/>
          <p:cNvSpPr/>
          <p:nvPr/>
        </p:nvSpPr>
        <p:spPr>
          <a:xfrm>
            <a:off x="14958999" y="7911245"/>
            <a:ext cx="211775" cy="265337"/>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9" name="Google Shape;2669;p100"/>
          <p:cNvSpPr/>
          <p:nvPr/>
        </p:nvSpPr>
        <p:spPr>
          <a:xfrm>
            <a:off x="16116331" y="6390554"/>
            <a:ext cx="319794" cy="265337"/>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0" name="Google Shape;2670;p100"/>
          <p:cNvSpPr/>
          <p:nvPr/>
        </p:nvSpPr>
        <p:spPr>
          <a:xfrm>
            <a:off x="14314858" y="7911245"/>
            <a:ext cx="270595" cy="265337"/>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671" name="Google Shape;2671;p100"/>
          <p:cNvGrpSpPr/>
          <p:nvPr/>
        </p:nvGrpSpPr>
        <p:grpSpPr>
          <a:xfrm>
            <a:off x="16176917" y="7353279"/>
            <a:ext cx="198623" cy="321595"/>
            <a:chOff x="5059700" y="2334775"/>
            <a:chExt cx="40775" cy="66025"/>
          </a:xfrm>
        </p:grpSpPr>
        <p:sp>
          <p:nvSpPr>
            <p:cNvPr id="2672" name="Google Shape;2672;p100"/>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3" name="Google Shape;2673;p100"/>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4" name="Google Shape;2674;p100"/>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5" name="Google Shape;2675;p100"/>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6" name="Google Shape;2676;p100"/>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7" name="Google Shape;2677;p100"/>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8" name="Google Shape;2678;p100"/>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9" name="Google Shape;2679;p100"/>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0" name="Google Shape;2680;p100"/>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681" name="Google Shape;2681;p100"/>
          <p:cNvGrpSpPr/>
          <p:nvPr/>
        </p:nvGrpSpPr>
        <p:grpSpPr>
          <a:xfrm>
            <a:off x="16091244" y="7883543"/>
            <a:ext cx="369968" cy="320742"/>
            <a:chOff x="5037700" y="2430325"/>
            <a:chExt cx="75950" cy="65850"/>
          </a:xfrm>
        </p:grpSpPr>
        <p:sp>
          <p:nvSpPr>
            <p:cNvPr id="2682" name="Google Shape;2682;p100"/>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3" name="Google Shape;2683;p100"/>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684" name="Google Shape;2684;p100"/>
          <p:cNvGrpSpPr/>
          <p:nvPr/>
        </p:nvGrpSpPr>
        <p:grpSpPr>
          <a:xfrm>
            <a:off x="14930256" y="7416447"/>
            <a:ext cx="346028" cy="195259"/>
            <a:chOff x="4756975" y="2341800"/>
            <a:chExt cx="91975" cy="51925"/>
          </a:xfrm>
        </p:grpSpPr>
        <p:sp>
          <p:nvSpPr>
            <p:cNvPr id="2685" name="Google Shape;2685;p100"/>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6" name="Google Shape;2686;p100"/>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7" name="Google Shape;2687;p100"/>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8" name="Google Shape;2688;p100"/>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9" name="Google Shape;2689;p100"/>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0" name="Google Shape;2690;p100"/>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1" name="Google Shape;2691;p100"/>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2" name="Google Shape;2692;p100"/>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3" name="Google Shape;2693;p100"/>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4" name="Google Shape;2694;p100"/>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5" name="Google Shape;2695;p100"/>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6" name="Google Shape;2696;p100"/>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7" name="Google Shape;2697;p100"/>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8" name="Google Shape;2698;p100"/>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9" name="Google Shape;2699;p100"/>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0" name="Google Shape;2700;p100"/>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1" name="Google Shape;2701;p100"/>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2" name="Google Shape;2702;p100"/>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3" name="Google Shape;2703;p100"/>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4" name="Google Shape;2704;p100"/>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705" name="Google Shape;2705;p100"/>
          <p:cNvGrpSpPr/>
          <p:nvPr/>
        </p:nvGrpSpPr>
        <p:grpSpPr>
          <a:xfrm>
            <a:off x="15464130" y="8393839"/>
            <a:ext cx="424993" cy="351522"/>
            <a:chOff x="4943575" y="2516350"/>
            <a:chExt cx="98675" cy="81700"/>
          </a:xfrm>
        </p:grpSpPr>
        <p:sp>
          <p:nvSpPr>
            <p:cNvPr id="2706" name="Google Shape;2706;p100"/>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7" name="Google Shape;2707;p100"/>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8" name="Google Shape;2708;p100"/>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9" name="Google Shape;2709;p100"/>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0" name="Google Shape;2710;p100"/>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1" name="Google Shape;2711;p100"/>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2" name="Google Shape;2712;p100"/>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3" name="Google Shape;2713;p100"/>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4" name="Google Shape;2714;p100"/>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5" name="Google Shape;2715;p100"/>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6" name="Google Shape;2716;p100"/>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7" name="Google Shape;2717;p100"/>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8" name="Google Shape;2718;p100"/>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9" name="Google Shape;2719;p100"/>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0" name="Google Shape;2720;p100"/>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1" name="Google Shape;2721;p100"/>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2" name="Google Shape;2722;p100"/>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3" name="Google Shape;2723;p100"/>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4" name="Google Shape;2724;p100"/>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5" name="Google Shape;2725;p100"/>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6" name="Google Shape;2726;p100"/>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7" name="Google Shape;2727;p100"/>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8" name="Google Shape;2728;p100"/>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9" name="Google Shape;2729;p100"/>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0" name="Google Shape;2730;p100"/>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1" name="Google Shape;2731;p100"/>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2" name="Google Shape;2732;p100"/>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3" name="Google Shape;2733;p100"/>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4" name="Google Shape;2734;p100"/>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5" name="Google Shape;2735;p100"/>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6" name="Google Shape;2736;p100"/>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7" name="Google Shape;2737;p100"/>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8" name="Google Shape;2738;p100"/>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9" name="Google Shape;2739;p100"/>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0" name="Google Shape;2740;p100"/>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1" name="Google Shape;2741;p100"/>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2" name="Google Shape;2742;p100"/>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3" name="Google Shape;2743;p100"/>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4" name="Google Shape;2744;p100"/>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5" name="Google Shape;2745;p100"/>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6" name="Google Shape;2746;p100"/>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7" name="Google Shape;2747;p100"/>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8" name="Google Shape;2748;p100"/>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9" name="Google Shape;2749;p100"/>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0" name="Google Shape;2750;p100"/>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1" name="Google Shape;2751;p100"/>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2" name="Google Shape;2752;p100"/>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3" name="Google Shape;2753;p100"/>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4" name="Google Shape;2754;p100"/>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5" name="Google Shape;2755;p100"/>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6" name="Google Shape;2756;p100"/>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7" name="Google Shape;2757;p100"/>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8" name="Google Shape;2758;p100"/>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9" name="Google Shape;2759;p100"/>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0" name="Google Shape;2760;p100"/>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1" name="Google Shape;2761;p100"/>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2" name="Google Shape;2762;p100"/>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3" name="Google Shape;2763;p100"/>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4" name="Google Shape;2764;p100"/>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5" name="Google Shape;2765;p100"/>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6" name="Google Shape;2766;p100"/>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7" name="Google Shape;2767;p100"/>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8" name="Google Shape;2768;p100"/>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9" name="Google Shape;2769;p100"/>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0" name="Google Shape;2770;p100"/>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1" name="Google Shape;2771;p100"/>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2" name="Google Shape;2772;p100"/>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3" name="Google Shape;2773;p100"/>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4" name="Google Shape;2774;p100"/>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5" name="Google Shape;2775;p100"/>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6" name="Google Shape;2776;p100"/>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7" name="Google Shape;2777;p100"/>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8" name="Google Shape;2778;p100"/>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9" name="Google Shape;2779;p100"/>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0" name="Google Shape;2780;p100"/>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1" name="Google Shape;2781;p100"/>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2" name="Google Shape;2782;p100"/>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3" name="Google Shape;2783;p100"/>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784" name="Google Shape;2784;p100"/>
          <p:cNvGrpSpPr/>
          <p:nvPr/>
        </p:nvGrpSpPr>
        <p:grpSpPr>
          <a:xfrm>
            <a:off x="3980253" y="6846326"/>
            <a:ext cx="1930703" cy="269221"/>
            <a:chOff x="4411970" y="2962952"/>
            <a:chExt cx="706544" cy="104212"/>
          </a:xfrm>
        </p:grpSpPr>
        <p:sp>
          <p:nvSpPr>
            <p:cNvPr id="2785" name="Google Shape;2785;p100"/>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6" name="Google Shape;2786;p100"/>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7" name="Google Shape;2787;p100"/>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8" name="Google Shape;2788;p100"/>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789" name="Google Shape;2789;p100"/>
          <p:cNvGrpSpPr/>
          <p:nvPr/>
        </p:nvGrpSpPr>
        <p:grpSpPr>
          <a:xfrm>
            <a:off x="3980253" y="6024155"/>
            <a:ext cx="1920316" cy="578343"/>
            <a:chOff x="4411970" y="2726085"/>
            <a:chExt cx="643107" cy="193659"/>
          </a:xfrm>
        </p:grpSpPr>
        <p:sp>
          <p:nvSpPr>
            <p:cNvPr id="2790" name="Google Shape;2790;p100"/>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1" name="Google Shape;2791;p100"/>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2" name="Google Shape;2792;p100"/>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793" name="Google Shape;2793;p100"/>
          <p:cNvGrpSpPr/>
          <p:nvPr/>
        </p:nvGrpSpPr>
        <p:grpSpPr>
          <a:xfrm>
            <a:off x="1986037" y="6556373"/>
            <a:ext cx="1666345" cy="518419"/>
            <a:chOff x="4411970" y="4340222"/>
            <a:chExt cx="779467" cy="242683"/>
          </a:xfrm>
        </p:grpSpPr>
        <p:sp>
          <p:nvSpPr>
            <p:cNvPr id="2794" name="Google Shape;2794;p100"/>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5" name="Google Shape;2795;p100"/>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6" name="Google Shape;2796;p100"/>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797" name="Google Shape;2797;p100"/>
          <p:cNvGrpSpPr/>
          <p:nvPr/>
        </p:nvGrpSpPr>
        <p:grpSpPr>
          <a:xfrm>
            <a:off x="3980253" y="5347866"/>
            <a:ext cx="1930320" cy="432460"/>
            <a:chOff x="4411970" y="2468674"/>
            <a:chExt cx="747317" cy="167425"/>
          </a:xfrm>
        </p:grpSpPr>
        <p:sp>
          <p:nvSpPr>
            <p:cNvPr id="2798" name="Google Shape;2798;p100"/>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9" name="Google Shape;2799;p100"/>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800" name="Google Shape;2800;p100"/>
          <p:cNvGrpSpPr/>
          <p:nvPr/>
        </p:nvGrpSpPr>
        <p:grpSpPr>
          <a:xfrm>
            <a:off x="1977747" y="5157301"/>
            <a:ext cx="1620901" cy="638297"/>
            <a:chOff x="4411970" y="3686602"/>
            <a:chExt cx="797845" cy="314215"/>
          </a:xfrm>
        </p:grpSpPr>
        <p:sp>
          <p:nvSpPr>
            <p:cNvPr id="2801" name="Google Shape;2801;p100"/>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2" name="Google Shape;2802;p100"/>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3" name="Google Shape;2803;p100"/>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4" name="Google Shape;2804;p100"/>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5" name="Google Shape;2805;p100"/>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806" name="Google Shape;2806;p100"/>
          <p:cNvSpPr/>
          <p:nvPr/>
        </p:nvSpPr>
        <p:spPr>
          <a:xfrm>
            <a:off x="1963445" y="5974474"/>
            <a:ext cx="1645090" cy="391666"/>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807" name="Google Shape;2807;p100"/>
          <p:cNvGrpSpPr/>
          <p:nvPr/>
        </p:nvGrpSpPr>
        <p:grpSpPr>
          <a:xfrm>
            <a:off x="1977940" y="4666348"/>
            <a:ext cx="3940665" cy="417567"/>
            <a:chOff x="6336019" y="3733725"/>
            <a:chExt cx="2566206" cy="351310"/>
          </a:xfrm>
        </p:grpSpPr>
        <p:sp>
          <p:nvSpPr>
            <p:cNvPr id="2808" name="Google Shape;2808;p100"/>
            <p:cNvSpPr/>
            <p:nvPr/>
          </p:nvSpPr>
          <p:spPr>
            <a:xfrm>
              <a:off x="6336019" y="3733735"/>
              <a:ext cx="1881300" cy="351300"/>
            </a:xfrm>
            <a:prstGeom prst="homePlate">
              <a:avLst>
                <a:gd fmla="val 50000"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9" name="Google Shape;2809;p100"/>
            <p:cNvSpPr/>
            <p:nvPr/>
          </p:nvSpPr>
          <p:spPr>
            <a:xfrm>
              <a:off x="8098525" y="3733725"/>
              <a:ext cx="346500" cy="351300"/>
            </a:xfrm>
            <a:prstGeom prst="chevron">
              <a:avLst>
                <a:gd fmla="val 50000"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0" name="Google Shape;2810;p100"/>
            <p:cNvSpPr/>
            <p:nvPr/>
          </p:nvSpPr>
          <p:spPr>
            <a:xfrm>
              <a:off x="8327125" y="3733725"/>
              <a:ext cx="346500" cy="351300"/>
            </a:xfrm>
            <a:prstGeom prst="chevron">
              <a:avLst>
                <a:gd fmla="val 50000"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1" name="Google Shape;2811;p100"/>
            <p:cNvSpPr/>
            <p:nvPr/>
          </p:nvSpPr>
          <p:spPr>
            <a:xfrm>
              <a:off x="8555725" y="3733725"/>
              <a:ext cx="346500" cy="351300"/>
            </a:xfrm>
            <a:prstGeom prst="chevron">
              <a:avLst>
                <a:gd fmla="val 50000"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812" name="Google Shape;2812;p100"/>
          <p:cNvGrpSpPr/>
          <p:nvPr/>
        </p:nvGrpSpPr>
        <p:grpSpPr>
          <a:xfrm>
            <a:off x="3980253" y="7881458"/>
            <a:ext cx="1893101" cy="306400"/>
            <a:chOff x="4404545" y="3301592"/>
            <a:chExt cx="782403" cy="129272"/>
          </a:xfrm>
        </p:grpSpPr>
        <p:sp>
          <p:nvSpPr>
            <p:cNvPr id="2813" name="Google Shape;2813;p100"/>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4" name="Google Shape;2814;p100"/>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815" name="Google Shape;2815;p100"/>
          <p:cNvGrpSpPr/>
          <p:nvPr/>
        </p:nvGrpSpPr>
        <p:grpSpPr>
          <a:xfrm>
            <a:off x="3980253" y="7359376"/>
            <a:ext cx="1924514" cy="278253"/>
            <a:chOff x="4411970" y="3131459"/>
            <a:chExt cx="710520" cy="117397"/>
          </a:xfrm>
        </p:grpSpPr>
        <p:sp>
          <p:nvSpPr>
            <p:cNvPr id="2816" name="Google Shape;2816;p100"/>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7" name="Google Shape;2817;p100"/>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descr="Timeline background shape" id="2818" name="Google Shape;2818;p100"/>
          <p:cNvSpPr/>
          <p:nvPr/>
        </p:nvSpPr>
        <p:spPr>
          <a:xfrm>
            <a:off x="3980253" y="8431686"/>
            <a:ext cx="1920600" cy="306000"/>
          </a:xfrm>
          <a:prstGeom prst="homePlate">
            <a:avLst>
              <a:gd fmla="val 50000" name="adj"/>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819" name="Google Shape;2819;p100"/>
          <p:cNvGrpSpPr/>
          <p:nvPr/>
        </p:nvGrpSpPr>
        <p:grpSpPr>
          <a:xfrm>
            <a:off x="1980542" y="7228965"/>
            <a:ext cx="1647676" cy="917975"/>
            <a:chOff x="4411970" y="1801825"/>
            <a:chExt cx="734586" cy="409262"/>
          </a:xfrm>
        </p:grpSpPr>
        <p:sp>
          <p:nvSpPr>
            <p:cNvPr id="2820" name="Google Shape;2820;p100"/>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1" name="Google Shape;2821;p100"/>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822" name="Google Shape;2822;p100"/>
          <p:cNvGrpSpPr/>
          <p:nvPr/>
        </p:nvGrpSpPr>
        <p:grpSpPr>
          <a:xfrm>
            <a:off x="1980542" y="8325817"/>
            <a:ext cx="1712696" cy="424079"/>
            <a:chOff x="4411970" y="2233974"/>
            <a:chExt cx="763574" cy="189068"/>
          </a:xfrm>
        </p:grpSpPr>
        <p:sp>
          <p:nvSpPr>
            <p:cNvPr id="2823" name="Google Shape;2823;p100"/>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4" name="Google Shape;2824;p100"/>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825" name="Google Shape;2825;p100"/>
          <p:cNvGrpSpPr/>
          <p:nvPr/>
        </p:nvGrpSpPr>
        <p:grpSpPr>
          <a:xfrm>
            <a:off x="6200935" y="4676488"/>
            <a:ext cx="1023205" cy="1023205"/>
            <a:chOff x="5681300" y="2527788"/>
            <a:chExt cx="805800" cy="805800"/>
          </a:xfrm>
        </p:grpSpPr>
        <p:sp>
          <p:nvSpPr>
            <p:cNvPr id="2826" name="Google Shape;2826;p100"/>
            <p:cNvSpPr/>
            <p:nvPr/>
          </p:nvSpPr>
          <p:spPr>
            <a:xfrm>
              <a:off x="5681300" y="2527788"/>
              <a:ext cx="805800" cy="8058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7" name="Google Shape;2827;p100"/>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828" name="Google Shape;2828;p100"/>
          <p:cNvGrpSpPr/>
          <p:nvPr/>
        </p:nvGrpSpPr>
        <p:grpSpPr>
          <a:xfrm>
            <a:off x="6195323" y="6209654"/>
            <a:ext cx="1026042" cy="1025870"/>
            <a:chOff x="4049800" y="640400"/>
            <a:chExt cx="858900" cy="858900"/>
          </a:xfrm>
        </p:grpSpPr>
        <p:sp>
          <p:nvSpPr>
            <p:cNvPr id="2829" name="Google Shape;2829;p100"/>
            <p:cNvSpPr/>
            <p:nvPr/>
          </p:nvSpPr>
          <p:spPr>
            <a:xfrm>
              <a:off x="4049800" y="640400"/>
              <a:ext cx="858900" cy="858900"/>
            </a:xfrm>
            <a:prstGeom prst="donut">
              <a:avLst>
                <a:gd fmla="val 25000" name="adj"/>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830" name="Google Shape;2830;p100"/>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2831" name="Google Shape;2831;p100"/>
          <p:cNvGrpSpPr/>
          <p:nvPr/>
        </p:nvGrpSpPr>
        <p:grpSpPr>
          <a:xfrm>
            <a:off x="6029721" y="7513438"/>
            <a:ext cx="1372978" cy="1373170"/>
            <a:chOff x="5080188" y="927900"/>
            <a:chExt cx="961200" cy="961200"/>
          </a:xfrm>
        </p:grpSpPr>
        <p:sp>
          <p:nvSpPr>
            <p:cNvPr id="2832" name="Google Shape;2832;p100"/>
            <p:cNvSpPr/>
            <p:nvPr/>
          </p:nvSpPr>
          <p:spPr>
            <a:xfrm>
              <a:off x="5201900" y="1050116"/>
              <a:ext cx="716700" cy="716700"/>
            </a:xfrm>
            <a:prstGeom prst="donut">
              <a:avLst>
                <a:gd fmla="val 4716"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3" name="Google Shape;2833;p100"/>
            <p:cNvSpPr/>
            <p:nvPr/>
          </p:nvSpPr>
          <p:spPr>
            <a:xfrm>
              <a:off x="5269594" y="1117818"/>
              <a:ext cx="581100" cy="581100"/>
            </a:xfrm>
            <a:prstGeom prst="donut">
              <a:avLst>
                <a:gd fmla="val 5814"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4" name="Google Shape;2834;p100"/>
            <p:cNvSpPr/>
            <p:nvPr/>
          </p:nvSpPr>
          <p:spPr>
            <a:xfrm>
              <a:off x="5339279" y="1187526"/>
              <a:ext cx="441900" cy="441600"/>
            </a:xfrm>
            <a:prstGeom prst="donut">
              <a:avLst>
                <a:gd fmla="val 7648"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5" name="Google Shape;2835;p100"/>
            <p:cNvSpPr/>
            <p:nvPr/>
          </p:nvSpPr>
          <p:spPr>
            <a:xfrm>
              <a:off x="5414892" y="1263155"/>
              <a:ext cx="290700" cy="290700"/>
            </a:xfrm>
            <a:prstGeom prst="donut">
              <a:avLst>
                <a:gd fmla="val 10182"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6" name="Google Shape;2836;p100"/>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7" name="Google Shape;2837;p100"/>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8" name="Google Shape;2838;p100"/>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9" name="Google Shape;2839;p100"/>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840" name="Google Shape;2840;p100"/>
          <p:cNvGrpSpPr/>
          <p:nvPr/>
        </p:nvGrpSpPr>
        <p:grpSpPr>
          <a:xfrm>
            <a:off x="7596024" y="7698897"/>
            <a:ext cx="1020745" cy="1021875"/>
            <a:chOff x="7508249" y="1522825"/>
            <a:chExt cx="1326332" cy="1322987"/>
          </a:xfrm>
        </p:grpSpPr>
        <p:sp>
          <p:nvSpPr>
            <p:cNvPr id="2841" name="Google Shape;2841;p100"/>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2" name="Google Shape;2842;p100"/>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3" name="Google Shape;2843;p100"/>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4" name="Google Shape;2844;p100"/>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5" name="Google Shape;2845;p100"/>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846" name="Google Shape;2846;p100"/>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7" name="Google Shape;2847;p100"/>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848" name="Google Shape;2848;p100"/>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849" name="Google Shape;2849;p100"/>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850" name="Google Shape;2850;p100"/>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851" name="Google Shape;2851;p100"/>
          <p:cNvGrpSpPr/>
          <p:nvPr/>
        </p:nvGrpSpPr>
        <p:grpSpPr>
          <a:xfrm>
            <a:off x="8979210" y="7701707"/>
            <a:ext cx="985304" cy="1006695"/>
            <a:chOff x="6039282" y="1042577"/>
            <a:chExt cx="734315" cy="731929"/>
          </a:xfrm>
        </p:grpSpPr>
        <p:sp>
          <p:nvSpPr>
            <p:cNvPr id="2852" name="Google Shape;2852;p100"/>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3" name="Google Shape;2853;p100"/>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4" name="Google Shape;2854;p100"/>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5" name="Google Shape;2855;p100"/>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856" name="Google Shape;2856;p100"/>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7" name="Google Shape;2857;p100"/>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8" name="Google Shape;2858;p100"/>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9" name="Google Shape;2859;p100"/>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0" name="Google Shape;2860;p100"/>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1" name="Google Shape;2861;p100"/>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2" name="Google Shape;2862;p100"/>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3" name="Google Shape;2863;p100"/>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4" name="Google Shape;2864;p100"/>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5" name="Google Shape;2865;p100"/>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6" name="Google Shape;2866;p100"/>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7" name="Google Shape;2867;p100"/>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8" name="Google Shape;2868;p100"/>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9" name="Google Shape;2869;p100"/>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0" name="Google Shape;2870;p100"/>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1" name="Google Shape;2871;p100"/>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2" name="Google Shape;2872;p100"/>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873" name="Google Shape;2873;p100"/>
          <p:cNvGrpSpPr/>
          <p:nvPr/>
        </p:nvGrpSpPr>
        <p:grpSpPr>
          <a:xfrm>
            <a:off x="10260038" y="4693788"/>
            <a:ext cx="966608" cy="1009805"/>
            <a:chOff x="1825800" y="1651625"/>
            <a:chExt cx="568125" cy="591775"/>
          </a:xfrm>
        </p:grpSpPr>
        <p:sp>
          <p:nvSpPr>
            <p:cNvPr id="2874" name="Google Shape;2874;p100"/>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5" name="Google Shape;2875;p100"/>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6" name="Google Shape;2876;p100"/>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7" name="Google Shape;2877;p100"/>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8" name="Google Shape;2878;p100"/>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9" name="Google Shape;2879;p100"/>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880" name="Google Shape;2880;p100"/>
          <p:cNvSpPr/>
          <p:nvPr/>
        </p:nvSpPr>
        <p:spPr>
          <a:xfrm>
            <a:off x="15495215" y="6852133"/>
            <a:ext cx="348673" cy="348673"/>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1" name="Google Shape;2881;p100"/>
          <p:cNvSpPr/>
          <p:nvPr/>
        </p:nvSpPr>
        <p:spPr>
          <a:xfrm>
            <a:off x="16127728" y="6909769"/>
            <a:ext cx="297000" cy="233400"/>
          </a:xfrm>
          <a:prstGeom prst="stripedRightArrow">
            <a:avLst>
              <a:gd fmla="val 50000" name="adj1"/>
              <a:gd fmla="val 50000" name="adj2"/>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2" name="Google Shape;2882;p100"/>
          <p:cNvSpPr/>
          <p:nvPr/>
        </p:nvSpPr>
        <p:spPr>
          <a:xfrm>
            <a:off x="14331956" y="5551644"/>
            <a:ext cx="236400" cy="236400"/>
          </a:xfrm>
          <a:prstGeom prst="curvedRightArrow">
            <a:avLst>
              <a:gd fmla="val 25000" name="adj1"/>
              <a:gd fmla="val 50000" name="adj2"/>
              <a:gd fmla="val 25000" name="adj3"/>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3" name="Google Shape;2883;p100"/>
          <p:cNvSpPr/>
          <p:nvPr/>
        </p:nvSpPr>
        <p:spPr>
          <a:xfrm flipH="1">
            <a:off x="14946687" y="5551644"/>
            <a:ext cx="236400" cy="236400"/>
          </a:xfrm>
          <a:prstGeom prst="curvedRightArrow">
            <a:avLst>
              <a:gd fmla="val 25000" name="adj1"/>
              <a:gd fmla="val 50000" name="adj2"/>
              <a:gd fmla="val 25000" name="adj3"/>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4" name="Google Shape;2884;p100"/>
          <p:cNvSpPr txBox="1"/>
          <p:nvPr/>
        </p:nvSpPr>
        <p:spPr>
          <a:xfrm>
            <a:off x="2136200" y="2443750"/>
            <a:ext cx="14094600" cy="9648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200">
                <a:solidFill>
                  <a:srgbClr val="FFFFFF"/>
                </a:solidFill>
              </a:rPr>
              <a:t>You can easily</a:t>
            </a:r>
            <a:r>
              <a:rPr lang="en" sz="2200">
                <a:solidFill>
                  <a:srgbClr val="435D74"/>
                </a:solidFill>
              </a:rPr>
              <a:t> </a:t>
            </a:r>
            <a:r>
              <a:rPr lang="en" sz="2200">
                <a:solidFill>
                  <a:srgbClr val="869FB2"/>
                </a:solidFill>
              </a:rPr>
              <a:t>resize</a:t>
            </a:r>
            <a:r>
              <a:rPr lang="en" sz="2200">
                <a:solidFill>
                  <a:srgbClr val="435D74"/>
                </a:solidFill>
              </a:rPr>
              <a:t> </a:t>
            </a:r>
            <a:r>
              <a:rPr lang="en" sz="2200">
                <a:solidFill>
                  <a:srgbClr val="FFFFFF"/>
                </a:solidFill>
              </a:rPr>
              <a:t>these resources without losing quality. To</a:t>
            </a:r>
            <a:r>
              <a:rPr lang="en" sz="2200">
                <a:solidFill>
                  <a:srgbClr val="435D74"/>
                </a:solidFill>
              </a:rPr>
              <a:t> </a:t>
            </a:r>
            <a:r>
              <a:rPr lang="en" sz="2200">
                <a:solidFill>
                  <a:srgbClr val="869FB2"/>
                </a:solidFill>
              </a:rPr>
              <a:t>change the color</a:t>
            </a:r>
            <a:r>
              <a:rPr lang="en" sz="2200">
                <a:solidFill>
                  <a:srgbClr val="FFFFFF"/>
                </a:solidFill>
              </a:rPr>
              <a:t>, just ungroup the resource and click on the object you want to change. Then, click on the paint bucket and select the color you want. Group the resource again when you’re done. You can also look for more </a:t>
            </a:r>
            <a:r>
              <a:rPr lang="en" sz="2200">
                <a:solidFill>
                  <a:srgbClr val="869FB2"/>
                </a:solidFill>
                <a:uFill>
                  <a:noFill/>
                </a:uFill>
                <a:hlinkClick r:id="rId3">
                  <a:extLst>
                    <a:ext uri="{A12FA001-AC4F-418D-AE19-62706E023703}">
                      <ahyp:hlinkClr val="tx"/>
                    </a:ext>
                  </a:extLst>
                </a:hlinkClick>
              </a:rPr>
              <a:t>infographics</a:t>
            </a:r>
            <a:r>
              <a:rPr lang="en" sz="2200">
                <a:solidFill>
                  <a:srgbClr val="FFFFFF"/>
                </a:solidFill>
              </a:rPr>
              <a:t> on Slidesgo.</a:t>
            </a:r>
            <a:endParaRPr sz="2200">
              <a:solidFill>
                <a:srgbClr val="FFFFFF"/>
              </a:solidFill>
            </a:endParaRPr>
          </a:p>
        </p:txBody>
      </p:sp>
      <p:sp>
        <p:nvSpPr>
          <p:cNvPr id="2885" name="Google Shape;2885;p100"/>
          <p:cNvSpPr txBox="1"/>
          <p:nvPr/>
        </p:nvSpPr>
        <p:spPr>
          <a:xfrm>
            <a:off x="2096700" y="647700"/>
            <a:ext cx="140946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Use our editable graphic resources...</a:t>
            </a:r>
            <a:endParaRPr sz="4800">
              <a:solidFill>
                <a:srgbClr val="FFFFFF"/>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9" name="Shape 2889"/>
        <p:cNvGrpSpPr/>
        <p:nvPr/>
      </p:nvGrpSpPr>
      <p:grpSpPr>
        <a:xfrm>
          <a:off x="0" y="0"/>
          <a:ext cx="0" cy="0"/>
          <a:chOff x="0" y="0"/>
          <a:chExt cx="0" cy="0"/>
        </a:xfrm>
      </p:grpSpPr>
      <p:grpSp>
        <p:nvGrpSpPr>
          <p:cNvPr id="2890" name="Google Shape;2890;p101"/>
          <p:cNvGrpSpPr/>
          <p:nvPr/>
        </p:nvGrpSpPr>
        <p:grpSpPr>
          <a:xfrm>
            <a:off x="1444116" y="1914181"/>
            <a:ext cx="4985736" cy="2759752"/>
            <a:chOff x="2654821" y="2311071"/>
            <a:chExt cx="2279715" cy="1262120"/>
          </a:xfrm>
        </p:grpSpPr>
        <p:grpSp>
          <p:nvGrpSpPr>
            <p:cNvPr id="2891" name="Google Shape;2891;p101"/>
            <p:cNvGrpSpPr/>
            <p:nvPr/>
          </p:nvGrpSpPr>
          <p:grpSpPr>
            <a:xfrm>
              <a:off x="4034269" y="2840745"/>
              <a:ext cx="40212" cy="36437"/>
              <a:chOff x="4293400" y="2574725"/>
              <a:chExt cx="84425" cy="80100"/>
            </a:xfrm>
          </p:grpSpPr>
          <p:sp>
            <p:nvSpPr>
              <p:cNvPr id="2892" name="Google Shape;2892;p101"/>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893" name="Google Shape;2893;p101"/>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894" name="Google Shape;2894;p101"/>
            <p:cNvGrpSpPr/>
            <p:nvPr/>
          </p:nvGrpSpPr>
          <p:grpSpPr>
            <a:xfrm>
              <a:off x="3894606" y="2334874"/>
              <a:ext cx="913198" cy="518984"/>
              <a:chOff x="4000175" y="1462675"/>
              <a:chExt cx="1917275" cy="1140875"/>
            </a:xfrm>
          </p:grpSpPr>
          <p:sp>
            <p:nvSpPr>
              <p:cNvPr id="2895" name="Google Shape;2895;p101"/>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896" name="Google Shape;2896;p101"/>
              <p:cNvGrpSpPr/>
              <p:nvPr/>
            </p:nvGrpSpPr>
            <p:grpSpPr>
              <a:xfrm>
                <a:off x="4000175" y="1462675"/>
                <a:ext cx="1917275" cy="1140875"/>
                <a:chOff x="4000175" y="1462675"/>
                <a:chExt cx="1917275" cy="1140875"/>
              </a:xfrm>
            </p:grpSpPr>
            <p:sp>
              <p:nvSpPr>
                <p:cNvPr id="2897" name="Google Shape;2897;p101"/>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898" name="Google Shape;2898;p101"/>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9" name="Google Shape;2899;p101"/>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0" name="Google Shape;2900;p101"/>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1" name="Google Shape;2901;p101"/>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2902" name="Google Shape;2902;p101"/>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2903" name="Google Shape;2903;p101"/>
            <p:cNvGrpSpPr/>
            <p:nvPr/>
          </p:nvGrpSpPr>
          <p:grpSpPr>
            <a:xfrm>
              <a:off x="3875768" y="2846704"/>
              <a:ext cx="44796" cy="47366"/>
              <a:chOff x="3960625" y="2587825"/>
              <a:chExt cx="94050" cy="104125"/>
            </a:xfrm>
          </p:grpSpPr>
          <p:sp>
            <p:nvSpPr>
              <p:cNvPr id="2904" name="Google Shape;2904;p101"/>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905" name="Google Shape;2905;p101"/>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906" name="Google Shape;2906;p101"/>
            <p:cNvGrpSpPr/>
            <p:nvPr/>
          </p:nvGrpSpPr>
          <p:grpSpPr>
            <a:xfrm>
              <a:off x="3782759" y="2807162"/>
              <a:ext cx="82686" cy="85487"/>
              <a:chOff x="3765350" y="2500900"/>
              <a:chExt cx="173600" cy="187925"/>
            </a:xfrm>
          </p:grpSpPr>
          <p:sp>
            <p:nvSpPr>
              <p:cNvPr id="2907" name="Google Shape;2907;p101"/>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908" name="Google Shape;2908;p101"/>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9" name="Google Shape;2909;p101"/>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0" name="Google Shape;2910;p101"/>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1" name="Google Shape;2911;p101"/>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2" name="Google Shape;2912;p101"/>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913" name="Google Shape;2913;p101"/>
            <p:cNvGrpSpPr/>
            <p:nvPr/>
          </p:nvGrpSpPr>
          <p:grpSpPr>
            <a:xfrm>
              <a:off x="3775674" y="2798496"/>
              <a:ext cx="40545" cy="23564"/>
              <a:chOff x="3750475" y="2481850"/>
              <a:chExt cx="85125" cy="51800"/>
            </a:xfrm>
          </p:grpSpPr>
          <p:sp>
            <p:nvSpPr>
              <p:cNvPr id="2914" name="Google Shape;2914;p101"/>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5" name="Google Shape;2915;p101"/>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916" name="Google Shape;2916;p101"/>
            <p:cNvGrpSpPr/>
            <p:nvPr/>
          </p:nvGrpSpPr>
          <p:grpSpPr>
            <a:xfrm>
              <a:off x="3716946" y="2776024"/>
              <a:ext cx="81971" cy="76912"/>
              <a:chOff x="3627175" y="2432450"/>
              <a:chExt cx="172100" cy="169075"/>
            </a:xfrm>
          </p:grpSpPr>
          <p:sp>
            <p:nvSpPr>
              <p:cNvPr id="2917" name="Google Shape;2917;p101"/>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8" name="Google Shape;2918;p101"/>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919" name="Google Shape;2919;p101"/>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920" name="Google Shape;2920;p101"/>
            <p:cNvGrpSpPr/>
            <p:nvPr/>
          </p:nvGrpSpPr>
          <p:grpSpPr>
            <a:xfrm>
              <a:off x="3685682" y="2845624"/>
              <a:ext cx="29311" cy="45055"/>
              <a:chOff x="3561536" y="2585450"/>
              <a:chExt cx="61539" cy="99045"/>
            </a:xfrm>
          </p:grpSpPr>
          <p:sp>
            <p:nvSpPr>
              <p:cNvPr id="2921" name="Google Shape;2921;p101"/>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2" name="Google Shape;2922;p101"/>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923" name="Google Shape;2923;p101"/>
            <p:cNvGrpSpPr/>
            <p:nvPr/>
          </p:nvGrpSpPr>
          <p:grpSpPr>
            <a:xfrm>
              <a:off x="3849905" y="2572252"/>
              <a:ext cx="74339" cy="119559"/>
              <a:chOff x="3906325" y="1984500"/>
              <a:chExt cx="156075" cy="262825"/>
            </a:xfrm>
          </p:grpSpPr>
          <p:sp>
            <p:nvSpPr>
              <p:cNvPr id="2924" name="Google Shape;2924;p101"/>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925" name="Google Shape;2925;p101"/>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926" name="Google Shape;2926;p101"/>
            <p:cNvGrpSpPr/>
            <p:nvPr/>
          </p:nvGrpSpPr>
          <p:grpSpPr>
            <a:xfrm>
              <a:off x="2654821" y="2414345"/>
              <a:ext cx="667570" cy="558731"/>
              <a:chOff x="1397225" y="1637375"/>
              <a:chExt cx="1401575" cy="1228250"/>
            </a:xfrm>
          </p:grpSpPr>
          <p:sp>
            <p:nvSpPr>
              <p:cNvPr id="2927" name="Google Shape;2927;p101"/>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928" name="Google Shape;2928;p101"/>
              <p:cNvGrpSpPr/>
              <p:nvPr/>
            </p:nvGrpSpPr>
            <p:grpSpPr>
              <a:xfrm>
                <a:off x="1397225" y="1637375"/>
                <a:ext cx="1398775" cy="1228250"/>
                <a:chOff x="1397225" y="1637375"/>
                <a:chExt cx="1398775" cy="1228250"/>
              </a:xfrm>
            </p:grpSpPr>
            <p:sp>
              <p:nvSpPr>
                <p:cNvPr id="2929" name="Google Shape;2929;p101"/>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0" name="Google Shape;2930;p101"/>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2931" name="Google Shape;2931;p101"/>
            <p:cNvGrpSpPr/>
            <p:nvPr/>
          </p:nvGrpSpPr>
          <p:grpSpPr>
            <a:xfrm>
              <a:off x="3230417" y="3103734"/>
              <a:ext cx="282982" cy="280332"/>
              <a:chOff x="2605700" y="3152850"/>
              <a:chExt cx="594125" cy="616250"/>
            </a:xfrm>
          </p:grpSpPr>
          <p:sp>
            <p:nvSpPr>
              <p:cNvPr id="2932" name="Google Shape;2932;p101"/>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933" name="Google Shape;2933;p101"/>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grpSp>
        <p:grpSp>
          <p:nvGrpSpPr>
            <p:cNvPr id="2934" name="Google Shape;2934;p101"/>
            <p:cNvGrpSpPr/>
            <p:nvPr/>
          </p:nvGrpSpPr>
          <p:grpSpPr>
            <a:xfrm>
              <a:off x="3265985" y="3226989"/>
              <a:ext cx="87151" cy="346202"/>
              <a:chOff x="2680375" y="3423800"/>
              <a:chExt cx="182975" cy="761050"/>
            </a:xfrm>
          </p:grpSpPr>
          <p:sp>
            <p:nvSpPr>
              <p:cNvPr id="2935" name="Google Shape;2935;p101"/>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936" name="Google Shape;2936;p101"/>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937" name="Google Shape;2937;p101"/>
            <p:cNvGrpSpPr/>
            <p:nvPr/>
          </p:nvGrpSpPr>
          <p:grpSpPr>
            <a:xfrm>
              <a:off x="3855466" y="3289811"/>
              <a:ext cx="112514" cy="94210"/>
              <a:chOff x="3918000" y="3561900"/>
              <a:chExt cx="236225" cy="207100"/>
            </a:xfrm>
          </p:grpSpPr>
          <p:sp>
            <p:nvSpPr>
              <p:cNvPr id="2938" name="Google Shape;2938;p101"/>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939" name="Google Shape;2939;p101"/>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940" name="Google Shape;2940;p101"/>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1" name="Google Shape;2941;p101"/>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2" name="Google Shape;2942;p101"/>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grpSp>
          <p:nvGrpSpPr>
            <p:cNvPr id="2943" name="Google Shape;2943;p101"/>
            <p:cNvGrpSpPr/>
            <p:nvPr/>
          </p:nvGrpSpPr>
          <p:grpSpPr>
            <a:xfrm>
              <a:off x="2905224" y="2311071"/>
              <a:ext cx="596721" cy="528992"/>
              <a:chOff x="1922950" y="1410350"/>
              <a:chExt cx="1252825" cy="1162875"/>
            </a:xfrm>
          </p:grpSpPr>
          <p:sp>
            <p:nvSpPr>
              <p:cNvPr id="2944" name="Google Shape;2944;p101"/>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5" name="Google Shape;2945;p101"/>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6" name="Google Shape;2946;p101"/>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7" name="Google Shape;2947;p101"/>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8" name="Google Shape;2948;p101"/>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9" name="Google Shape;2949;p101"/>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0" name="Google Shape;2950;p101"/>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1" name="Google Shape;2951;p101"/>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2" name="Google Shape;2952;p101"/>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3" name="Google Shape;2953;p101"/>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4" name="Google Shape;2954;p101"/>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5" name="Google Shape;2955;p101"/>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6" name="Google Shape;2956;p101"/>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7" name="Google Shape;2957;p101"/>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8" name="Google Shape;2958;p101"/>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9" name="Google Shape;2959;p101"/>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grpSp>
        <p:sp>
          <p:nvSpPr>
            <p:cNvPr id="2960" name="Google Shape;2960;p101"/>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1" name="Google Shape;2961;p101"/>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2" name="Google Shape;2962;p101"/>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3" name="Google Shape;2963;p101"/>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4" name="Google Shape;2964;p101"/>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5" name="Google Shape;2965;p101"/>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6" name="Google Shape;2966;p101"/>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7" name="Google Shape;2967;p101"/>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8" name="Google Shape;2968;p101"/>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9" name="Google Shape;2969;p101"/>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0" name="Google Shape;2970;p101"/>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1" name="Google Shape;2971;p101"/>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2" name="Google Shape;2972;p101"/>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3" name="Google Shape;2973;p101"/>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4" name="Google Shape;2974;p101"/>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5" name="Google Shape;2975;p101"/>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6" name="Google Shape;2976;p101"/>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7" name="Google Shape;2977;p101"/>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8" name="Google Shape;2978;p101"/>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9" name="Google Shape;2979;p101"/>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sp>
          <p:nvSpPr>
            <p:cNvPr id="2980" name="Google Shape;2980;p101"/>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2981" name="Google Shape;2981;p101"/>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982" name="Google Shape;2982;p101"/>
            <p:cNvGrpSpPr/>
            <p:nvPr/>
          </p:nvGrpSpPr>
          <p:grpSpPr>
            <a:xfrm>
              <a:off x="3280929" y="3294542"/>
              <a:ext cx="109894" cy="272224"/>
              <a:chOff x="2711750" y="3572300"/>
              <a:chExt cx="230725" cy="598425"/>
            </a:xfrm>
          </p:grpSpPr>
          <p:sp>
            <p:nvSpPr>
              <p:cNvPr id="2983" name="Google Shape;2983;p101"/>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4" name="Google Shape;2984;p101"/>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985" name="Google Shape;2985;p101"/>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986" name="Google Shape;2986;p101"/>
            <p:cNvGrpSpPr/>
            <p:nvPr/>
          </p:nvGrpSpPr>
          <p:grpSpPr>
            <a:xfrm>
              <a:off x="3790439" y="2408636"/>
              <a:ext cx="73017" cy="75684"/>
              <a:chOff x="3781475" y="1624825"/>
              <a:chExt cx="153300" cy="166375"/>
            </a:xfrm>
          </p:grpSpPr>
          <p:sp>
            <p:nvSpPr>
              <p:cNvPr id="2987" name="Google Shape;2987;p101"/>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8" name="Google Shape;2988;p101"/>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9" name="Google Shape;2989;p101"/>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0" name="Google Shape;2990;p101"/>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991" name="Google Shape;2991;p101"/>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2" name="Google Shape;2992;p101"/>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3" name="Google Shape;2993;p101"/>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4" name="Google Shape;2994;p101"/>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5" name="Google Shape;2995;p101"/>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6" name="Google Shape;2996;p101"/>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7" name="Google Shape;2997;p101"/>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998" name="Google Shape;2998;p101"/>
            <p:cNvGrpSpPr/>
            <p:nvPr/>
          </p:nvGrpSpPr>
          <p:grpSpPr>
            <a:xfrm>
              <a:off x="4403342" y="3107749"/>
              <a:ext cx="316680" cy="101374"/>
              <a:chOff x="5068275" y="3161675"/>
              <a:chExt cx="664875" cy="222850"/>
            </a:xfrm>
          </p:grpSpPr>
          <p:sp>
            <p:nvSpPr>
              <p:cNvPr id="2999" name="Google Shape;2999;p101"/>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0" name="Google Shape;3000;p101"/>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1" name="Google Shape;3001;p101"/>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2" name="Google Shape;3002;p101"/>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003" name="Google Shape;3003;p101"/>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4" name="Google Shape;3004;p101"/>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5" name="Google Shape;3005;p101"/>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6" name="Google Shape;3006;p101"/>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7" name="Google Shape;3007;p101"/>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8" name="Google Shape;3008;p101"/>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9" name="Google Shape;3009;p101"/>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0" name="Google Shape;3010;p101"/>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1" name="Google Shape;3011;p101"/>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2" name="Google Shape;3012;p101"/>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3" name="Google Shape;3013;p101"/>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4" name="Google Shape;3014;p101"/>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5" name="Google Shape;3015;p101"/>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6" name="Google Shape;3016;p101"/>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7" name="Google Shape;3017;p101"/>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8" name="Google Shape;3018;p101"/>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9" name="Google Shape;3019;p101"/>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0" name="Google Shape;3020;p101"/>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1" name="Google Shape;3021;p101"/>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2" name="Google Shape;3022;p101"/>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3" name="Google Shape;3023;p101"/>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4" name="Google Shape;3024;p101"/>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5" name="Google Shape;3025;p101"/>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6" name="Google Shape;3026;p101"/>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7" name="Google Shape;3027;p101"/>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8" name="Google Shape;3028;p101"/>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9" name="Google Shape;3029;p101"/>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0" name="Google Shape;3030;p101"/>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1" name="Google Shape;3031;p101"/>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032" name="Google Shape;3032;p101"/>
            <p:cNvGrpSpPr/>
            <p:nvPr/>
          </p:nvGrpSpPr>
          <p:grpSpPr>
            <a:xfrm>
              <a:off x="3697513" y="2707266"/>
              <a:ext cx="59549" cy="79733"/>
              <a:chOff x="3586375" y="2281300"/>
              <a:chExt cx="125025" cy="175275"/>
            </a:xfrm>
          </p:grpSpPr>
          <p:sp>
            <p:nvSpPr>
              <p:cNvPr id="3033" name="Google Shape;3033;p101"/>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4" name="Google Shape;3034;p101"/>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035" name="Google Shape;3035;p101"/>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036" name="Google Shape;3036;p101"/>
            <p:cNvGrpSpPr/>
            <p:nvPr/>
          </p:nvGrpSpPr>
          <p:grpSpPr>
            <a:xfrm>
              <a:off x="4513224" y="3221724"/>
              <a:ext cx="274563" cy="280321"/>
              <a:chOff x="5298975" y="3412225"/>
              <a:chExt cx="576450" cy="616225"/>
            </a:xfrm>
          </p:grpSpPr>
          <p:sp>
            <p:nvSpPr>
              <p:cNvPr id="3037" name="Google Shape;3037;p101"/>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3038" name="Google Shape;3038;p101"/>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039" name="Google Shape;3039;p101"/>
            <p:cNvGrpSpPr/>
            <p:nvPr/>
          </p:nvGrpSpPr>
          <p:grpSpPr>
            <a:xfrm>
              <a:off x="4824403" y="3421846"/>
              <a:ext cx="110132" cy="130647"/>
              <a:chOff x="5952300" y="3852150"/>
              <a:chExt cx="231225" cy="287200"/>
            </a:xfrm>
          </p:grpSpPr>
          <p:sp>
            <p:nvSpPr>
              <p:cNvPr id="3040" name="Google Shape;3040;p101"/>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1" name="Google Shape;3041;p101"/>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042" name="Google Shape;3042;p101"/>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3" name="Google Shape;3043;p101"/>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4" name="Google Shape;3044;p101"/>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5" name="Google Shape;3045;p101"/>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6" name="Google Shape;3046;p101"/>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7" name="Google Shape;3047;p101"/>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8" name="Google Shape;3048;p101"/>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9" name="Google Shape;3049;p101"/>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050" name="Google Shape;3050;p101"/>
            <p:cNvGrpSpPr/>
            <p:nvPr/>
          </p:nvGrpSpPr>
          <p:grpSpPr>
            <a:xfrm>
              <a:off x="4295710" y="3079670"/>
              <a:ext cx="14968" cy="27135"/>
              <a:chOff x="4842300" y="3099950"/>
              <a:chExt cx="31425" cy="59650"/>
            </a:xfrm>
          </p:grpSpPr>
          <p:sp>
            <p:nvSpPr>
              <p:cNvPr id="3051" name="Google Shape;3051;p101"/>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2" name="Google Shape;3052;p101"/>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3" name="Google Shape;3053;p101"/>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4" name="Google Shape;3054;p101"/>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055" name="Google Shape;3055;p101"/>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6" name="Google Shape;3056;p101"/>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7" name="Google Shape;3057;p101"/>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8" name="Google Shape;3058;p101"/>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9" name="Google Shape;3059;p101"/>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0" name="Google Shape;3060;p101"/>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1" name="Google Shape;3061;p101"/>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2" name="Google Shape;3062;p101"/>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063" name="Google Shape;3063;p101"/>
            <p:cNvGrpSpPr/>
            <p:nvPr/>
          </p:nvGrpSpPr>
          <p:grpSpPr>
            <a:xfrm>
              <a:off x="3831056" y="2816010"/>
              <a:ext cx="37378" cy="27612"/>
              <a:chOff x="3866750" y="2520350"/>
              <a:chExt cx="78475" cy="60700"/>
            </a:xfrm>
          </p:grpSpPr>
          <p:sp>
            <p:nvSpPr>
              <p:cNvPr id="3064" name="Google Shape;3064;p101"/>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5" name="Google Shape;3065;p101"/>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6" name="Google Shape;3066;p101"/>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7" name="Google Shape;3067;p101"/>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068" name="Google Shape;3068;p101"/>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9" name="Google Shape;3069;p101"/>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0" name="Google Shape;3070;p101"/>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1" name="Google Shape;3071;p101"/>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2" name="Google Shape;3072;p101"/>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3" name="Google Shape;3073;p101"/>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4" name="Google Shape;3074;p101"/>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5" name="Google Shape;3075;p101"/>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6" name="Google Shape;3076;p101"/>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7" name="Google Shape;3077;p101"/>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8" name="Google Shape;3078;p101"/>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9" name="Google Shape;3079;p101"/>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0" name="Google Shape;3080;p101"/>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1" name="Google Shape;3081;p101"/>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2" name="Google Shape;3082;p101"/>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3" name="Google Shape;3083;p101"/>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4" name="Google Shape;3084;p101"/>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sp>
          <p:nvSpPr>
            <p:cNvPr id="3085" name="Google Shape;3085;p101"/>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6" name="Google Shape;3086;p101"/>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7" name="Google Shape;3087;p101"/>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8" name="Google Shape;3088;p101"/>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9" name="Google Shape;3089;p101"/>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0" name="Google Shape;3090;p101"/>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1" name="Google Shape;3091;p101"/>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2" name="Google Shape;3092;p101"/>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3" name="Google Shape;3093;p101"/>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4" name="Google Shape;3094;p101"/>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5" name="Google Shape;3095;p101"/>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6" name="Google Shape;3096;p101"/>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sp>
          <p:nvSpPr>
            <p:cNvPr id="3097" name="Google Shape;3097;p101"/>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8" name="Google Shape;3098;p101"/>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9" name="Google Shape;3099;p101"/>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0" name="Google Shape;3100;p101"/>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1" name="Google Shape;3101;p101"/>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2" name="Google Shape;3102;p101"/>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3" name="Google Shape;3103;p101"/>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4" name="Google Shape;3104;p101"/>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5" name="Google Shape;3105;p101"/>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6" name="Google Shape;3106;p101"/>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7" name="Google Shape;3107;p101"/>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8" name="Google Shape;3108;p101"/>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9" name="Google Shape;3109;p101"/>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110" name="Google Shape;3110;p101"/>
            <p:cNvGrpSpPr/>
            <p:nvPr/>
          </p:nvGrpSpPr>
          <p:grpSpPr>
            <a:xfrm>
              <a:off x="3632736" y="3051591"/>
              <a:ext cx="63288" cy="45217"/>
              <a:chOff x="3450375" y="3038225"/>
              <a:chExt cx="132875" cy="99400"/>
            </a:xfrm>
          </p:grpSpPr>
          <p:sp>
            <p:nvSpPr>
              <p:cNvPr id="3111" name="Google Shape;3111;p101"/>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2" name="Google Shape;3112;p101"/>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113" name="Google Shape;3113;p101"/>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4" name="Google Shape;3114;p101"/>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5" name="Google Shape;3115;p101"/>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6" name="Google Shape;3116;p101"/>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7" name="Google Shape;3117;p101"/>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8" name="Google Shape;3118;p101"/>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9" name="Google Shape;3119;p101"/>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0" name="Google Shape;3120;p101"/>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1" name="Google Shape;3121;p101"/>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3122" name="Google Shape;3122;p101"/>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3" name="Google Shape;3123;p101"/>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4" name="Google Shape;3124;p101"/>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5" name="Google Shape;3125;p101"/>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6" name="Google Shape;3126;p101"/>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7" name="Google Shape;3127;p101"/>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8" name="Google Shape;3128;p101"/>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9" name="Google Shape;3129;p101"/>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0" name="Google Shape;3130;p101"/>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1" name="Google Shape;3131;p101"/>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3132" name="Google Shape;3132;p101"/>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3" name="Google Shape;3133;p101"/>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4" name="Google Shape;3134;p101"/>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5" name="Google Shape;3135;p101"/>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6" name="Google Shape;3136;p101"/>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7" name="Google Shape;3137;p101"/>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sp>
          <p:nvSpPr>
            <p:cNvPr id="3138" name="Google Shape;3138;p101"/>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9" name="Google Shape;3139;p101"/>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0" name="Google Shape;3140;p101"/>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1" name="Google Shape;3141;p101"/>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2" name="Google Shape;3142;p101"/>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3" name="Google Shape;3143;p101"/>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4" name="Google Shape;3144;p101"/>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5" name="Google Shape;3145;p101"/>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6" name="Google Shape;3146;p101"/>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7" name="Google Shape;3147;p101"/>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148" name="Google Shape;3148;p101"/>
          <p:cNvGrpSpPr/>
          <p:nvPr/>
        </p:nvGrpSpPr>
        <p:grpSpPr>
          <a:xfrm>
            <a:off x="7061237" y="2043530"/>
            <a:ext cx="4156365" cy="2733115"/>
            <a:chOff x="235800" y="830650"/>
            <a:chExt cx="6978450" cy="4588844"/>
          </a:xfrm>
        </p:grpSpPr>
        <p:sp>
          <p:nvSpPr>
            <p:cNvPr id="3149" name="Google Shape;3149;p101"/>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150" name="Google Shape;3150;p101"/>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1" name="Google Shape;3151;p101"/>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152" name="Google Shape;3152;p101"/>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3" name="Google Shape;3153;p101"/>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4" name="Google Shape;3154;p101"/>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155" name="Google Shape;3155;p101"/>
          <p:cNvGrpSpPr/>
          <p:nvPr/>
        </p:nvGrpSpPr>
        <p:grpSpPr>
          <a:xfrm>
            <a:off x="1438230" y="5705734"/>
            <a:ext cx="5245751" cy="2667081"/>
            <a:chOff x="238125" y="1038125"/>
            <a:chExt cx="7146800" cy="3633625"/>
          </a:xfrm>
        </p:grpSpPr>
        <p:sp>
          <p:nvSpPr>
            <p:cNvPr id="3156" name="Google Shape;3156;p101"/>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7" name="Google Shape;3157;p101"/>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8" name="Google Shape;3158;p101"/>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9" name="Google Shape;3159;p101"/>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0" name="Google Shape;3160;p101"/>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1" name="Google Shape;3161;p101"/>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2" name="Google Shape;3162;p101"/>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3" name="Google Shape;3163;p101"/>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4" name="Google Shape;3164;p101"/>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5" name="Google Shape;3165;p101"/>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6" name="Google Shape;3166;p101"/>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7" name="Google Shape;3167;p101"/>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8" name="Google Shape;3168;p101"/>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9" name="Google Shape;3169;p101"/>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0" name="Google Shape;3170;p101"/>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1" name="Google Shape;3171;p101"/>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2" name="Google Shape;3172;p101"/>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3" name="Google Shape;3173;p101"/>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4" name="Google Shape;3174;p101"/>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5" name="Google Shape;3175;p101"/>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6" name="Google Shape;3176;p101"/>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7" name="Google Shape;3177;p101"/>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8" name="Google Shape;3178;p101"/>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9" name="Google Shape;3179;p101"/>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0" name="Google Shape;3180;p101"/>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1" name="Google Shape;3181;p101"/>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2" name="Google Shape;3182;p101"/>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3" name="Google Shape;3183;p101"/>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4" name="Google Shape;3184;p101"/>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5" name="Google Shape;3185;p101"/>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6" name="Google Shape;3186;p101"/>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7" name="Google Shape;3187;p101"/>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8" name="Google Shape;3188;p101"/>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9" name="Google Shape;3189;p101"/>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0" name="Google Shape;3190;p101"/>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1" name="Google Shape;3191;p101"/>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2" name="Google Shape;3192;p101"/>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3" name="Google Shape;3193;p101"/>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4" name="Google Shape;3194;p101"/>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5" name="Google Shape;3195;p101"/>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6" name="Google Shape;3196;p101"/>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7" name="Google Shape;3197;p101"/>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8" name="Google Shape;3198;p101"/>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9" name="Google Shape;3199;p101"/>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0" name="Google Shape;3200;p101"/>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1" name="Google Shape;3201;p101"/>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2" name="Google Shape;3202;p101"/>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3" name="Google Shape;3203;p101"/>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4" name="Google Shape;3204;p101"/>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5" name="Google Shape;3205;p101"/>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6" name="Google Shape;3206;p101"/>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7" name="Google Shape;3207;p101"/>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8" name="Google Shape;3208;p101"/>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9" name="Google Shape;3209;p101"/>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0" name="Google Shape;3210;p101"/>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1" name="Google Shape;3211;p101"/>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2" name="Google Shape;3212;p101"/>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3" name="Google Shape;3213;p101"/>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4" name="Google Shape;3214;p101"/>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5" name="Google Shape;3215;p101"/>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6" name="Google Shape;3216;p101"/>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7" name="Google Shape;3217;p101"/>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8" name="Google Shape;3218;p101"/>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9" name="Google Shape;3219;p101"/>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0" name="Google Shape;3220;p101"/>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1" name="Google Shape;3221;p101"/>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2" name="Google Shape;3222;p101"/>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3" name="Google Shape;3223;p101"/>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4" name="Google Shape;3224;p101"/>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5" name="Google Shape;3225;p101"/>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6" name="Google Shape;3226;p101"/>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7" name="Google Shape;3227;p101"/>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8" name="Google Shape;3228;p101"/>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9" name="Google Shape;3229;p101"/>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0" name="Google Shape;3230;p101"/>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1" name="Google Shape;3231;p101"/>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2" name="Google Shape;3232;p101"/>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3" name="Google Shape;3233;p101"/>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4" name="Google Shape;3234;p101"/>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5" name="Google Shape;3235;p101"/>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6" name="Google Shape;3236;p101"/>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7" name="Google Shape;3237;p101"/>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8" name="Google Shape;3238;p101"/>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9" name="Google Shape;3239;p101"/>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0" name="Google Shape;3240;p101"/>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1" name="Google Shape;3241;p101"/>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2" name="Google Shape;3242;p101"/>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3" name="Google Shape;3243;p101"/>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4" name="Google Shape;3244;p101"/>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5" name="Google Shape;3245;p101"/>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6" name="Google Shape;3246;p101"/>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7" name="Google Shape;3247;p101"/>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8" name="Google Shape;3248;p101"/>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9" name="Google Shape;3249;p101"/>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0" name="Google Shape;3250;p101"/>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1" name="Google Shape;3251;p101"/>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2" name="Google Shape;3252;p101"/>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3" name="Google Shape;3253;p101"/>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4" name="Google Shape;3254;p101"/>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5" name="Google Shape;3255;p101"/>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6" name="Google Shape;3256;p101"/>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7" name="Google Shape;3257;p101"/>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8" name="Google Shape;3258;p101"/>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9" name="Google Shape;3259;p101"/>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0" name="Google Shape;3260;p101"/>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1" name="Google Shape;3261;p101"/>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2" name="Google Shape;3262;p101"/>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3" name="Google Shape;3263;p101"/>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4" name="Google Shape;3264;p101"/>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5" name="Google Shape;3265;p101"/>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6" name="Google Shape;3266;p101"/>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7" name="Google Shape;3267;p101"/>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8" name="Google Shape;3268;p101"/>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9" name="Google Shape;3269;p101"/>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0" name="Google Shape;3270;p101"/>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1" name="Google Shape;3271;p101"/>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2" name="Google Shape;3272;p101"/>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3" name="Google Shape;3273;p101"/>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4" name="Google Shape;3274;p101"/>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5" name="Google Shape;3275;p101"/>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6" name="Google Shape;3276;p101"/>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7" name="Google Shape;3277;p101"/>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8" name="Google Shape;3278;p101"/>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9" name="Google Shape;3279;p101"/>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0" name="Google Shape;3280;p101"/>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1" name="Google Shape;3281;p101"/>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2" name="Google Shape;3282;p101"/>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3" name="Google Shape;3283;p101"/>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4" name="Google Shape;3284;p101"/>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5" name="Google Shape;3285;p101"/>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6" name="Google Shape;3286;p101"/>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7" name="Google Shape;3287;p101"/>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8" name="Google Shape;3288;p101"/>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9" name="Google Shape;3289;p101"/>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0" name="Google Shape;3290;p101"/>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1" name="Google Shape;3291;p101"/>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2" name="Google Shape;3292;p101"/>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3" name="Google Shape;3293;p101"/>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4" name="Google Shape;3294;p101"/>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5" name="Google Shape;3295;p101"/>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6" name="Google Shape;3296;p101"/>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7" name="Google Shape;3297;p101"/>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8" name="Google Shape;3298;p101"/>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9" name="Google Shape;3299;p101"/>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0" name="Google Shape;3300;p101"/>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1" name="Google Shape;3301;p101"/>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2" name="Google Shape;3302;p101"/>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3" name="Google Shape;3303;p101"/>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4" name="Google Shape;3304;p101"/>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5" name="Google Shape;3305;p101"/>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6" name="Google Shape;3306;p101"/>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7" name="Google Shape;3307;p101"/>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8" name="Google Shape;3308;p101"/>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9" name="Google Shape;3309;p101"/>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0" name="Google Shape;3310;p101"/>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1" name="Google Shape;3311;p101"/>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2" name="Google Shape;3312;p101"/>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3" name="Google Shape;3313;p101"/>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4" name="Google Shape;3314;p101"/>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5" name="Google Shape;3315;p101"/>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6" name="Google Shape;3316;p101"/>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7" name="Google Shape;3317;p101"/>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8" name="Google Shape;3318;p101"/>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9" name="Google Shape;3319;p101"/>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0" name="Google Shape;3320;p101"/>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1" name="Google Shape;3321;p101"/>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2" name="Google Shape;3322;p101"/>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3" name="Google Shape;3323;p101"/>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4" name="Google Shape;3324;p101"/>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5" name="Google Shape;3325;p101"/>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6" name="Google Shape;3326;p101"/>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7" name="Google Shape;3327;p101"/>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8" name="Google Shape;3328;p101"/>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9" name="Google Shape;3329;p101"/>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0" name="Google Shape;3330;p101"/>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1" name="Google Shape;3331;p101"/>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2" name="Google Shape;3332;p101"/>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3" name="Google Shape;3333;p101"/>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4" name="Google Shape;3334;p101"/>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5" name="Google Shape;3335;p101"/>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6" name="Google Shape;3336;p101"/>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7" name="Google Shape;3337;p101"/>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8" name="Google Shape;3338;p101"/>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9" name="Google Shape;3339;p101"/>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0" name="Google Shape;3340;p101"/>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1" name="Google Shape;3341;p101"/>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2" name="Google Shape;3342;p101"/>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3" name="Google Shape;3343;p101"/>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4" name="Google Shape;3344;p101"/>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5" name="Google Shape;3345;p101"/>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6" name="Google Shape;3346;p101"/>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7" name="Google Shape;3347;p101"/>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8" name="Google Shape;3348;p101"/>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9" name="Google Shape;3349;p101"/>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0" name="Google Shape;3350;p101"/>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1" name="Google Shape;3351;p101"/>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2" name="Google Shape;3352;p101"/>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3" name="Google Shape;3353;p101"/>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4" name="Google Shape;3354;p101"/>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5" name="Google Shape;3355;p101"/>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6" name="Google Shape;3356;p101"/>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7" name="Google Shape;3357;p101"/>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8" name="Google Shape;3358;p101"/>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9" name="Google Shape;3359;p101"/>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0" name="Google Shape;3360;p101"/>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1" name="Google Shape;3361;p101"/>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2" name="Google Shape;3362;p101"/>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3" name="Google Shape;3363;p101"/>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4" name="Google Shape;3364;p101"/>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5" name="Google Shape;3365;p101"/>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6" name="Google Shape;3366;p101"/>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7" name="Google Shape;3367;p101"/>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8" name="Google Shape;3368;p101"/>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9" name="Google Shape;3369;p101"/>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0" name="Google Shape;3370;p101"/>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1" name="Google Shape;3371;p101"/>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2" name="Google Shape;3372;p101"/>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3" name="Google Shape;3373;p101"/>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4" name="Google Shape;3374;p101"/>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5" name="Google Shape;3375;p101"/>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6" name="Google Shape;3376;p101"/>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7" name="Google Shape;3377;p101"/>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8" name="Google Shape;3378;p101"/>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9" name="Google Shape;3379;p101"/>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0" name="Google Shape;3380;p101"/>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1" name="Google Shape;3381;p101"/>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2" name="Google Shape;3382;p101"/>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3" name="Google Shape;3383;p101"/>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4" name="Google Shape;3384;p101"/>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5" name="Google Shape;3385;p101"/>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6" name="Google Shape;3386;p101"/>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7" name="Google Shape;3387;p101"/>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8" name="Google Shape;3388;p101"/>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9" name="Google Shape;3389;p101"/>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0" name="Google Shape;3390;p101"/>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1" name="Google Shape;3391;p101"/>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2" name="Google Shape;3392;p101"/>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3" name="Google Shape;3393;p101"/>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4" name="Google Shape;3394;p101"/>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5" name="Google Shape;3395;p101"/>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6" name="Google Shape;3396;p101"/>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7" name="Google Shape;3397;p101"/>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8" name="Google Shape;3398;p101"/>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9" name="Google Shape;3399;p101"/>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0" name="Google Shape;3400;p101"/>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1" name="Google Shape;3401;p101"/>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2" name="Google Shape;3402;p101"/>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3" name="Google Shape;3403;p101"/>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4" name="Google Shape;3404;p101"/>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5" name="Google Shape;3405;p101"/>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6" name="Google Shape;3406;p101"/>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7" name="Google Shape;3407;p101"/>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8" name="Google Shape;3408;p101"/>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9" name="Google Shape;3409;p101"/>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0" name="Google Shape;3410;p101"/>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1" name="Google Shape;3411;p101"/>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2" name="Google Shape;3412;p101"/>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3" name="Google Shape;3413;p101"/>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4" name="Google Shape;3414;p101"/>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5" name="Google Shape;3415;p101"/>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6" name="Google Shape;3416;p101"/>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7" name="Google Shape;3417;p101"/>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8" name="Google Shape;3418;p101"/>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9" name="Google Shape;3419;p101"/>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0" name="Google Shape;3420;p101"/>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1" name="Google Shape;3421;p101"/>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2" name="Google Shape;3422;p101"/>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3" name="Google Shape;3423;p101"/>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4" name="Google Shape;3424;p101"/>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5" name="Google Shape;3425;p101"/>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6" name="Google Shape;3426;p101"/>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7" name="Google Shape;3427;p101"/>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8" name="Google Shape;3428;p101"/>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9" name="Google Shape;3429;p101"/>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0" name="Google Shape;3430;p101"/>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1" name="Google Shape;3431;p101"/>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2" name="Google Shape;3432;p101"/>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3" name="Google Shape;3433;p101"/>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4" name="Google Shape;3434;p101"/>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5" name="Google Shape;3435;p101"/>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6" name="Google Shape;3436;p101"/>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7" name="Google Shape;3437;p101"/>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8" name="Google Shape;3438;p101"/>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9" name="Google Shape;3439;p101"/>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0" name="Google Shape;3440;p101"/>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1" name="Google Shape;3441;p101"/>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2" name="Google Shape;3442;p101"/>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3" name="Google Shape;3443;p101"/>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4" name="Google Shape;3444;p101"/>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5" name="Google Shape;3445;p101"/>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6" name="Google Shape;3446;p101"/>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7" name="Google Shape;3447;p101"/>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8" name="Google Shape;3448;p101"/>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9" name="Google Shape;3449;p101"/>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0" name="Google Shape;3450;p101"/>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1" name="Google Shape;3451;p101"/>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2" name="Google Shape;3452;p101"/>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3" name="Google Shape;3453;p101"/>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4" name="Google Shape;3454;p101"/>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5" name="Google Shape;3455;p101"/>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6" name="Google Shape;3456;p101"/>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7" name="Google Shape;3457;p101"/>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8" name="Google Shape;3458;p101"/>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9" name="Google Shape;3459;p101"/>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0" name="Google Shape;3460;p101"/>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1" name="Google Shape;3461;p101"/>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2" name="Google Shape;3462;p101"/>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3" name="Google Shape;3463;p101"/>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4" name="Google Shape;3464;p101"/>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5" name="Google Shape;3465;p101"/>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6" name="Google Shape;3466;p101"/>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7" name="Google Shape;3467;p101"/>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8" name="Google Shape;3468;p101"/>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9" name="Google Shape;3469;p101"/>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0" name="Google Shape;3470;p101"/>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1" name="Google Shape;3471;p101"/>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2" name="Google Shape;3472;p101"/>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3" name="Google Shape;3473;p101"/>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4" name="Google Shape;3474;p101"/>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5" name="Google Shape;3475;p101"/>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6" name="Google Shape;3476;p101"/>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7" name="Google Shape;3477;p101"/>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8" name="Google Shape;3478;p101"/>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9" name="Google Shape;3479;p101"/>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0" name="Google Shape;3480;p101"/>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1" name="Google Shape;3481;p101"/>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2" name="Google Shape;3482;p101"/>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3" name="Google Shape;3483;p101"/>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4" name="Google Shape;3484;p101"/>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5" name="Google Shape;3485;p101"/>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6" name="Google Shape;3486;p101"/>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7" name="Google Shape;3487;p101"/>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8" name="Google Shape;3488;p101"/>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9" name="Google Shape;3489;p101"/>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0" name="Google Shape;3490;p101"/>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1" name="Google Shape;3491;p101"/>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2" name="Google Shape;3492;p101"/>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3" name="Google Shape;3493;p101"/>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4" name="Google Shape;3494;p101"/>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5" name="Google Shape;3495;p101"/>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6" name="Google Shape;3496;p101"/>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7" name="Google Shape;3497;p101"/>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8" name="Google Shape;3498;p101"/>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9" name="Google Shape;3499;p101"/>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0" name="Google Shape;3500;p101"/>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1" name="Google Shape;3501;p101"/>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2" name="Google Shape;3502;p101"/>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3" name="Google Shape;3503;p101"/>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4" name="Google Shape;3504;p101"/>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5" name="Google Shape;3505;p101"/>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6" name="Google Shape;3506;p101"/>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7" name="Google Shape;3507;p101"/>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8" name="Google Shape;3508;p101"/>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9" name="Google Shape;3509;p101"/>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0" name="Google Shape;3510;p101"/>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1" name="Google Shape;3511;p101"/>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2" name="Google Shape;3512;p101"/>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3" name="Google Shape;3513;p101"/>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4" name="Google Shape;3514;p101"/>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5" name="Google Shape;3515;p101"/>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6" name="Google Shape;3516;p101"/>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7" name="Google Shape;3517;p101"/>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8" name="Google Shape;3518;p101"/>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9" name="Google Shape;3519;p101"/>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0" name="Google Shape;3520;p101"/>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1" name="Google Shape;3521;p101"/>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2" name="Google Shape;3522;p101"/>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3" name="Google Shape;3523;p101"/>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4" name="Google Shape;3524;p101"/>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5" name="Google Shape;3525;p101"/>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6" name="Google Shape;3526;p101"/>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7" name="Google Shape;3527;p101"/>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8" name="Google Shape;3528;p101"/>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9" name="Google Shape;3529;p101"/>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0" name="Google Shape;3530;p101"/>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1" name="Google Shape;3531;p101"/>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2" name="Google Shape;3532;p101"/>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3" name="Google Shape;3533;p101"/>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4" name="Google Shape;3534;p101"/>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5" name="Google Shape;3535;p101"/>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6" name="Google Shape;3536;p101"/>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7" name="Google Shape;3537;p101"/>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8" name="Google Shape;3538;p101"/>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9" name="Google Shape;3539;p101"/>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0" name="Google Shape;3540;p101"/>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1" name="Google Shape;3541;p101"/>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2" name="Google Shape;3542;p101"/>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3" name="Google Shape;3543;p101"/>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4" name="Google Shape;3544;p101"/>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5" name="Google Shape;3545;p101"/>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6" name="Google Shape;3546;p101"/>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7" name="Google Shape;3547;p101"/>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8" name="Google Shape;3548;p101"/>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9" name="Google Shape;3549;p101"/>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0" name="Google Shape;3550;p101"/>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1" name="Google Shape;3551;p101"/>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2" name="Google Shape;3552;p101"/>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3" name="Google Shape;3553;p101"/>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4" name="Google Shape;3554;p101"/>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5" name="Google Shape;3555;p101"/>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6" name="Google Shape;3556;p101"/>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7" name="Google Shape;3557;p101"/>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8" name="Google Shape;3558;p101"/>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9" name="Google Shape;3559;p101"/>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0" name="Google Shape;3560;p101"/>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1" name="Google Shape;3561;p101"/>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2" name="Google Shape;3562;p101"/>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3" name="Google Shape;3563;p101"/>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4" name="Google Shape;3564;p101"/>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5" name="Google Shape;3565;p101"/>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6" name="Google Shape;3566;p101"/>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7" name="Google Shape;3567;p101"/>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8" name="Google Shape;3568;p101"/>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9" name="Google Shape;3569;p101"/>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0" name="Google Shape;3570;p101"/>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1" name="Google Shape;3571;p101"/>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2" name="Google Shape;3572;p101"/>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3" name="Google Shape;3573;p101"/>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4" name="Google Shape;3574;p101"/>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5" name="Google Shape;3575;p101"/>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6" name="Google Shape;3576;p101"/>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7" name="Google Shape;3577;p101"/>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8" name="Google Shape;3578;p101"/>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9" name="Google Shape;3579;p101"/>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0" name="Google Shape;3580;p101"/>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1" name="Google Shape;3581;p101"/>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2" name="Google Shape;3582;p101"/>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3" name="Google Shape;3583;p101"/>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4" name="Google Shape;3584;p101"/>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5" name="Google Shape;3585;p101"/>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6" name="Google Shape;3586;p101"/>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7" name="Google Shape;3587;p101"/>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8" name="Google Shape;3588;p101"/>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9" name="Google Shape;3589;p101"/>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0" name="Google Shape;3590;p101"/>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1" name="Google Shape;3591;p101"/>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2" name="Google Shape;3592;p101"/>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3" name="Google Shape;3593;p101"/>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4" name="Google Shape;3594;p101"/>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5" name="Google Shape;3595;p101"/>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6" name="Google Shape;3596;p101"/>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7" name="Google Shape;3597;p101"/>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8" name="Google Shape;3598;p101"/>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9" name="Google Shape;3599;p101"/>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0" name="Google Shape;3600;p101"/>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1" name="Google Shape;3601;p101"/>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2" name="Google Shape;3602;p101"/>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3" name="Google Shape;3603;p101"/>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4" name="Google Shape;3604;p101"/>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5" name="Google Shape;3605;p101"/>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6" name="Google Shape;3606;p101"/>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7" name="Google Shape;3607;p101"/>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8" name="Google Shape;3608;p101"/>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9" name="Google Shape;3609;p101"/>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0" name="Google Shape;3610;p101"/>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1" name="Google Shape;3611;p101"/>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2" name="Google Shape;3612;p101"/>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3" name="Google Shape;3613;p101"/>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4" name="Google Shape;3614;p101"/>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5" name="Google Shape;3615;p101"/>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6" name="Google Shape;3616;p101"/>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7" name="Google Shape;3617;p101"/>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8" name="Google Shape;3618;p101"/>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9" name="Google Shape;3619;p101"/>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0" name="Google Shape;3620;p101"/>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1" name="Google Shape;3621;p101"/>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2" name="Google Shape;3622;p101"/>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3" name="Google Shape;3623;p101"/>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4" name="Google Shape;3624;p101"/>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5" name="Google Shape;3625;p101"/>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6" name="Google Shape;3626;p101"/>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7" name="Google Shape;3627;p101"/>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8" name="Google Shape;3628;p101"/>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9" name="Google Shape;3629;p101"/>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0" name="Google Shape;3630;p101"/>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1" name="Google Shape;3631;p101"/>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2" name="Google Shape;3632;p101"/>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3" name="Google Shape;3633;p101"/>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4" name="Google Shape;3634;p101"/>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5" name="Google Shape;3635;p101"/>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6" name="Google Shape;3636;p101"/>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7" name="Google Shape;3637;p101"/>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8" name="Google Shape;3638;p101"/>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9" name="Google Shape;3639;p101"/>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0" name="Google Shape;3640;p101"/>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1" name="Google Shape;3641;p101"/>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2" name="Google Shape;3642;p101"/>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3" name="Google Shape;3643;p101"/>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4" name="Google Shape;3644;p101"/>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5" name="Google Shape;3645;p101"/>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6" name="Google Shape;3646;p101"/>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7" name="Google Shape;3647;p101"/>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8" name="Google Shape;3648;p101"/>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9" name="Google Shape;3649;p101"/>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0" name="Google Shape;3650;p101"/>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1" name="Google Shape;3651;p101"/>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2" name="Google Shape;3652;p101"/>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3" name="Google Shape;3653;p101"/>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4" name="Google Shape;3654;p101"/>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5" name="Google Shape;3655;p101"/>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6" name="Google Shape;3656;p101"/>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7" name="Google Shape;3657;p101"/>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8" name="Google Shape;3658;p101"/>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9" name="Google Shape;3659;p101"/>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0" name="Google Shape;3660;p101"/>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1" name="Google Shape;3661;p101"/>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2" name="Google Shape;3662;p101"/>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3" name="Google Shape;3663;p101"/>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4" name="Google Shape;3664;p101"/>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5" name="Google Shape;3665;p101"/>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6" name="Google Shape;3666;p101"/>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7" name="Google Shape;3667;p101"/>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8" name="Google Shape;3668;p101"/>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9" name="Google Shape;3669;p101"/>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0" name="Google Shape;3670;p101"/>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1" name="Google Shape;3671;p101"/>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2" name="Google Shape;3672;p101"/>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3" name="Google Shape;3673;p101"/>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4" name="Google Shape;3674;p101"/>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5" name="Google Shape;3675;p101"/>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6" name="Google Shape;3676;p101"/>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7" name="Google Shape;3677;p101"/>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8" name="Google Shape;3678;p101"/>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9" name="Google Shape;3679;p101"/>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0" name="Google Shape;3680;p101"/>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1" name="Google Shape;3681;p101"/>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2" name="Google Shape;3682;p101"/>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3" name="Google Shape;3683;p101"/>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4" name="Google Shape;3684;p101"/>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5" name="Google Shape;3685;p101"/>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6" name="Google Shape;3686;p101"/>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7" name="Google Shape;3687;p101"/>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8" name="Google Shape;3688;p101"/>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9" name="Google Shape;3689;p101"/>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0" name="Google Shape;3690;p101"/>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1" name="Google Shape;3691;p101"/>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2" name="Google Shape;3692;p101"/>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3" name="Google Shape;3693;p101"/>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4" name="Google Shape;3694;p101"/>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5" name="Google Shape;3695;p101"/>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6" name="Google Shape;3696;p101"/>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7" name="Google Shape;3697;p101"/>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8" name="Google Shape;3698;p101"/>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9" name="Google Shape;3699;p101"/>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0" name="Google Shape;3700;p101"/>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1" name="Google Shape;3701;p101"/>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2" name="Google Shape;3702;p101"/>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3" name="Google Shape;3703;p101"/>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4" name="Google Shape;3704;p101"/>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5" name="Google Shape;3705;p101"/>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6" name="Google Shape;3706;p101"/>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7" name="Google Shape;3707;p101"/>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8" name="Google Shape;3708;p101"/>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9" name="Google Shape;3709;p101"/>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0" name="Google Shape;3710;p101"/>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1" name="Google Shape;3711;p101"/>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2" name="Google Shape;3712;p101"/>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3" name="Google Shape;3713;p101"/>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4" name="Google Shape;3714;p101"/>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5" name="Google Shape;3715;p101"/>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6" name="Google Shape;3716;p101"/>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7" name="Google Shape;3717;p101"/>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8" name="Google Shape;3718;p101"/>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9" name="Google Shape;3719;p101"/>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0" name="Google Shape;3720;p101"/>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1" name="Google Shape;3721;p101"/>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2" name="Google Shape;3722;p101"/>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3" name="Google Shape;3723;p101"/>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4" name="Google Shape;3724;p101"/>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5" name="Google Shape;3725;p101"/>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6" name="Google Shape;3726;p101"/>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7" name="Google Shape;3727;p101"/>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8" name="Google Shape;3728;p101"/>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9" name="Google Shape;3729;p101"/>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0" name="Google Shape;3730;p101"/>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1" name="Google Shape;3731;p101"/>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2" name="Google Shape;3732;p101"/>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3" name="Google Shape;3733;p101"/>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4" name="Google Shape;3734;p101"/>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5" name="Google Shape;3735;p101"/>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6" name="Google Shape;3736;p101"/>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7" name="Google Shape;3737;p101"/>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8" name="Google Shape;3738;p101"/>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9" name="Google Shape;3739;p101"/>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0" name="Google Shape;3740;p101"/>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1" name="Google Shape;3741;p101"/>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2" name="Google Shape;3742;p101"/>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3" name="Google Shape;3743;p101"/>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4" name="Google Shape;3744;p101"/>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5" name="Google Shape;3745;p101"/>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6" name="Google Shape;3746;p101"/>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7" name="Google Shape;3747;p101"/>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8" name="Google Shape;3748;p101"/>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9" name="Google Shape;3749;p101"/>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0" name="Google Shape;3750;p101"/>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1" name="Google Shape;3751;p101"/>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2" name="Google Shape;3752;p101"/>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3" name="Google Shape;3753;p101"/>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4" name="Google Shape;3754;p101"/>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5" name="Google Shape;3755;p101"/>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6" name="Google Shape;3756;p101"/>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7" name="Google Shape;3757;p101"/>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8" name="Google Shape;3758;p101"/>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9" name="Google Shape;3759;p101"/>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0" name="Google Shape;3760;p101"/>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1" name="Google Shape;3761;p101"/>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2" name="Google Shape;3762;p101"/>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3" name="Google Shape;3763;p101"/>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4" name="Google Shape;3764;p101"/>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5" name="Google Shape;3765;p101"/>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6" name="Google Shape;3766;p101"/>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7" name="Google Shape;3767;p101"/>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8" name="Google Shape;3768;p101"/>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9" name="Google Shape;3769;p101"/>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0" name="Google Shape;3770;p101"/>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1" name="Google Shape;3771;p101"/>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2" name="Google Shape;3772;p101"/>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3" name="Google Shape;3773;p101"/>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4" name="Google Shape;3774;p101"/>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5" name="Google Shape;3775;p101"/>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6" name="Google Shape;3776;p101"/>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7" name="Google Shape;3777;p101"/>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8" name="Google Shape;3778;p101"/>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9" name="Google Shape;3779;p101"/>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0" name="Google Shape;3780;p101"/>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1" name="Google Shape;3781;p101"/>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2" name="Google Shape;3782;p101"/>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3" name="Google Shape;3783;p101"/>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4" name="Google Shape;3784;p101"/>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5" name="Google Shape;3785;p101"/>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6" name="Google Shape;3786;p101"/>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7" name="Google Shape;3787;p101"/>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8" name="Google Shape;3788;p101"/>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9" name="Google Shape;3789;p101"/>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0" name="Google Shape;3790;p101"/>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1" name="Google Shape;3791;p101"/>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2" name="Google Shape;3792;p101"/>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3" name="Google Shape;3793;p101"/>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4" name="Google Shape;3794;p101"/>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5" name="Google Shape;3795;p101"/>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6" name="Google Shape;3796;p101"/>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7" name="Google Shape;3797;p101"/>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8" name="Google Shape;3798;p101"/>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9" name="Google Shape;3799;p101"/>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0" name="Google Shape;3800;p101"/>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1" name="Google Shape;3801;p101"/>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2" name="Google Shape;3802;p101"/>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3" name="Google Shape;3803;p101"/>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4" name="Google Shape;3804;p101"/>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5" name="Google Shape;3805;p101"/>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6" name="Google Shape;3806;p101"/>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7" name="Google Shape;3807;p101"/>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8" name="Google Shape;3808;p101"/>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9" name="Google Shape;3809;p101"/>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0" name="Google Shape;3810;p101"/>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1" name="Google Shape;3811;p101"/>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2" name="Google Shape;3812;p101"/>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3" name="Google Shape;3813;p101"/>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4" name="Google Shape;3814;p101"/>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5" name="Google Shape;3815;p101"/>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6" name="Google Shape;3816;p101"/>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7" name="Google Shape;3817;p101"/>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8" name="Google Shape;3818;p101"/>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9" name="Google Shape;3819;p101"/>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0" name="Google Shape;3820;p101"/>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1" name="Google Shape;3821;p101"/>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2" name="Google Shape;3822;p101"/>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3" name="Google Shape;3823;p101"/>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4" name="Google Shape;3824;p101"/>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5" name="Google Shape;3825;p101"/>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6" name="Google Shape;3826;p101"/>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7" name="Google Shape;3827;p101"/>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8" name="Google Shape;3828;p101"/>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9" name="Google Shape;3829;p101"/>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0" name="Google Shape;3830;p101"/>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1" name="Google Shape;3831;p101"/>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2" name="Google Shape;3832;p101"/>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3" name="Google Shape;3833;p101"/>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4" name="Google Shape;3834;p101"/>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5" name="Google Shape;3835;p101"/>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6" name="Google Shape;3836;p101"/>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7" name="Google Shape;3837;p101"/>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8" name="Google Shape;3838;p101"/>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9" name="Google Shape;3839;p101"/>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0" name="Google Shape;3840;p101"/>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1" name="Google Shape;3841;p101"/>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2" name="Google Shape;3842;p101"/>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3" name="Google Shape;3843;p101"/>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4" name="Google Shape;3844;p101"/>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5" name="Google Shape;3845;p101"/>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6" name="Google Shape;3846;p101"/>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7" name="Google Shape;3847;p101"/>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8" name="Google Shape;3848;p101"/>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9" name="Google Shape;3849;p101"/>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0" name="Google Shape;3850;p101"/>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1" name="Google Shape;3851;p101"/>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2" name="Google Shape;3852;p101"/>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3" name="Google Shape;3853;p101"/>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4" name="Google Shape;3854;p101"/>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5" name="Google Shape;3855;p101"/>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6" name="Google Shape;3856;p101"/>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7" name="Google Shape;3857;p101"/>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8" name="Google Shape;3858;p101"/>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9" name="Google Shape;3859;p101"/>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0" name="Google Shape;3860;p101"/>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1" name="Google Shape;3861;p101"/>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2" name="Google Shape;3862;p101"/>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3" name="Google Shape;3863;p101"/>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4" name="Google Shape;3864;p101"/>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5" name="Google Shape;3865;p101"/>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6" name="Google Shape;3866;p101"/>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7" name="Google Shape;3867;p101"/>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8" name="Google Shape;3868;p101"/>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9" name="Google Shape;3869;p101"/>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0" name="Google Shape;3870;p101"/>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1" name="Google Shape;3871;p101"/>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2" name="Google Shape;3872;p101"/>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3" name="Google Shape;3873;p101"/>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4" name="Google Shape;3874;p101"/>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5" name="Google Shape;3875;p101"/>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6" name="Google Shape;3876;p101"/>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7" name="Google Shape;3877;p101"/>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8" name="Google Shape;3878;p101"/>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9" name="Google Shape;3879;p101"/>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0" name="Google Shape;3880;p101"/>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1" name="Google Shape;3881;p101"/>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2" name="Google Shape;3882;p101"/>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3" name="Google Shape;3883;p101"/>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4" name="Google Shape;3884;p101"/>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5" name="Google Shape;3885;p101"/>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6" name="Google Shape;3886;p101"/>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7" name="Google Shape;3887;p101"/>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8" name="Google Shape;3888;p101"/>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9" name="Google Shape;3889;p101"/>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0" name="Google Shape;3890;p101"/>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1" name="Google Shape;3891;p101"/>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2" name="Google Shape;3892;p101"/>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3" name="Google Shape;3893;p101"/>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4" name="Google Shape;3894;p101"/>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5" name="Google Shape;3895;p101"/>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6" name="Google Shape;3896;p101"/>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7" name="Google Shape;3897;p101"/>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8" name="Google Shape;3898;p101"/>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9" name="Google Shape;3899;p101"/>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0" name="Google Shape;3900;p101"/>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1" name="Google Shape;3901;p101"/>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2" name="Google Shape;3902;p101"/>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3" name="Google Shape;3903;p101"/>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4" name="Google Shape;3904;p101"/>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5" name="Google Shape;3905;p101"/>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6" name="Google Shape;3906;p101"/>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7" name="Google Shape;3907;p101"/>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8" name="Google Shape;3908;p101"/>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9" name="Google Shape;3909;p101"/>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0" name="Google Shape;3910;p101"/>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1" name="Google Shape;3911;p101"/>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2" name="Google Shape;3912;p101"/>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3" name="Google Shape;3913;p101"/>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4" name="Google Shape;3914;p101"/>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5" name="Google Shape;3915;p101"/>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6" name="Google Shape;3916;p101"/>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7" name="Google Shape;3917;p101"/>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8" name="Google Shape;3918;p101"/>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9" name="Google Shape;3919;p101"/>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0" name="Google Shape;3920;p101"/>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1" name="Google Shape;3921;p101"/>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2" name="Google Shape;3922;p101"/>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3" name="Google Shape;3923;p101"/>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4" name="Google Shape;3924;p101"/>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5" name="Google Shape;3925;p101"/>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6" name="Google Shape;3926;p101"/>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7" name="Google Shape;3927;p101"/>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8" name="Google Shape;3928;p101"/>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9" name="Google Shape;3929;p101"/>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0" name="Google Shape;3930;p101"/>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1" name="Google Shape;3931;p101"/>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2" name="Google Shape;3932;p101"/>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3" name="Google Shape;3933;p101"/>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4" name="Google Shape;3934;p101"/>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5" name="Google Shape;3935;p101"/>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6" name="Google Shape;3936;p101"/>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7" name="Google Shape;3937;p101"/>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8" name="Google Shape;3938;p101"/>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9" name="Google Shape;3939;p101"/>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0" name="Google Shape;3940;p101"/>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1" name="Google Shape;3941;p101"/>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2" name="Google Shape;3942;p101"/>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3" name="Google Shape;3943;p101"/>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4" name="Google Shape;3944;p101"/>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5" name="Google Shape;3945;p101"/>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6" name="Google Shape;3946;p101"/>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7" name="Google Shape;3947;p101"/>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8" name="Google Shape;3948;p101"/>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9" name="Google Shape;3949;p101"/>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0" name="Google Shape;3950;p101"/>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1" name="Google Shape;3951;p101"/>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2" name="Google Shape;3952;p101"/>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3" name="Google Shape;3953;p101"/>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4" name="Google Shape;3954;p101"/>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5" name="Google Shape;3955;p101"/>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6" name="Google Shape;3956;p101"/>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7" name="Google Shape;3957;p101"/>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8" name="Google Shape;3958;p101"/>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9" name="Google Shape;3959;p101"/>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0" name="Google Shape;3960;p101"/>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1" name="Google Shape;3961;p101"/>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2" name="Google Shape;3962;p101"/>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3" name="Google Shape;3963;p101"/>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4" name="Google Shape;3964;p101"/>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5" name="Google Shape;3965;p101"/>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6" name="Google Shape;3966;p101"/>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7" name="Google Shape;3967;p101"/>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8" name="Google Shape;3968;p101"/>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9" name="Google Shape;3969;p101"/>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0" name="Google Shape;3970;p101"/>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1" name="Google Shape;3971;p101"/>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2" name="Google Shape;3972;p101"/>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3" name="Google Shape;3973;p101"/>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4" name="Google Shape;3974;p101"/>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5" name="Google Shape;3975;p101"/>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6" name="Google Shape;3976;p101"/>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7" name="Google Shape;3977;p101"/>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8" name="Google Shape;3978;p101"/>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9" name="Google Shape;3979;p101"/>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0" name="Google Shape;3980;p101"/>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1" name="Google Shape;3981;p101"/>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2" name="Google Shape;3982;p101"/>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3" name="Google Shape;3983;p101"/>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4" name="Google Shape;3984;p101"/>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5" name="Google Shape;3985;p101"/>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6" name="Google Shape;3986;p101"/>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7" name="Google Shape;3987;p101"/>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8" name="Google Shape;3988;p101"/>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9" name="Google Shape;3989;p101"/>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0" name="Google Shape;3990;p101"/>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1" name="Google Shape;3991;p101"/>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2" name="Google Shape;3992;p101"/>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3" name="Google Shape;3993;p101"/>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4" name="Google Shape;3994;p101"/>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5" name="Google Shape;3995;p101"/>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6" name="Google Shape;3996;p101"/>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7" name="Google Shape;3997;p101"/>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8" name="Google Shape;3998;p101"/>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9" name="Google Shape;3999;p101"/>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0" name="Google Shape;4000;p101"/>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1" name="Google Shape;4001;p101"/>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2" name="Google Shape;4002;p101"/>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3" name="Google Shape;4003;p101"/>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4" name="Google Shape;4004;p101"/>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5" name="Google Shape;4005;p101"/>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6" name="Google Shape;4006;p101"/>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7" name="Google Shape;4007;p101"/>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8" name="Google Shape;4008;p101"/>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9" name="Google Shape;4009;p101"/>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0" name="Google Shape;4010;p101"/>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1" name="Google Shape;4011;p101"/>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2" name="Google Shape;4012;p101"/>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3" name="Google Shape;4013;p101"/>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4" name="Google Shape;4014;p101"/>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5" name="Google Shape;4015;p101"/>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6" name="Google Shape;4016;p101"/>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7" name="Google Shape;4017;p101"/>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8" name="Google Shape;4018;p101"/>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9" name="Google Shape;4019;p101"/>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0" name="Google Shape;4020;p101"/>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1" name="Google Shape;4021;p101"/>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2" name="Google Shape;4022;p101"/>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3" name="Google Shape;4023;p101"/>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4" name="Google Shape;4024;p101"/>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5" name="Google Shape;4025;p101"/>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6" name="Google Shape;4026;p101"/>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7" name="Google Shape;4027;p101"/>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8" name="Google Shape;4028;p101"/>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9" name="Google Shape;4029;p101"/>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0" name="Google Shape;4030;p101"/>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1" name="Google Shape;4031;p101"/>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2" name="Google Shape;4032;p101"/>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3" name="Google Shape;4033;p101"/>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4" name="Google Shape;4034;p101"/>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5" name="Google Shape;4035;p101"/>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6" name="Google Shape;4036;p101"/>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7" name="Google Shape;4037;p101"/>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8" name="Google Shape;4038;p101"/>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9" name="Google Shape;4039;p101"/>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0" name="Google Shape;4040;p101"/>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1" name="Google Shape;4041;p101"/>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2" name="Google Shape;4042;p101"/>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3" name="Google Shape;4043;p101"/>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4" name="Google Shape;4044;p101"/>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5" name="Google Shape;4045;p101"/>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6" name="Google Shape;4046;p101"/>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7" name="Google Shape;4047;p101"/>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8" name="Google Shape;4048;p101"/>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9" name="Google Shape;4049;p101"/>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0" name="Google Shape;4050;p101"/>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1" name="Google Shape;4051;p101"/>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2" name="Google Shape;4052;p101"/>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3" name="Google Shape;4053;p101"/>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4" name="Google Shape;4054;p101"/>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5" name="Google Shape;4055;p101"/>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6" name="Google Shape;4056;p101"/>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7" name="Google Shape;4057;p101"/>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8" name="Google Shape;4058;p101"/>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9" name="Google Shape;4059;p101"/>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0" name="Google Shape;4060;p101"/>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1" name="Google Shape;4061;p101"/>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2" name="Google Shape;4062;p101"/>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3" name="Google Shape;4063;p101"/>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4" name="Google Shape;4064;p101"/>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5" name="Google Shape;4065;p101"/>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6" name="Google Shape;4066;p101"/>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7" name="Google Shape;4067;p101"/>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8" name="Google Shape;4068;p101"/>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9" name="Google Shape;4069;p101"/>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0" name="Google Shape;4070;p101"/>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1" name="Google Shape;4071;p101"/>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2" name="Google Shape;4072;p101"/>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3" name="Google Shape;4073;p101"/>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4" name="Google Shape;4074;p101"/>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5" name="Google Shape;4075;p101"/>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6" name="Google Shape;4076;p101"/>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7" name="Google Shape;4077;p101"/>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8" name="Google Shape;4078;p101"/>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9" name="Google Shape;4079;p101"/>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0" name="Google Shape;4080;p101"/>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1" name="Google Shape;4081;p101"/>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2" name="Google Shape;4082;p101"/>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3" name="Google Shape;4083;p101"/>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4" name="Google Shape;4084;p101"/>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5" name="Google Shape;4085;p101"/>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6" name="Google Shape;4086;p101"/>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7" name="Google Shape;4087;p101"/>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8" name="Google Shape;4088;p101"/>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9" name="Google Shape;4089;p101"/>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0" name="Google Shape;4090;p101"/>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1" name="Google Shape;4091;p101"/>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2" name="Google Shape;4092;p101"/>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3" name="Google Shape;4093;p101"/>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4" name="Google Shape;4094;p101"/>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5" name="Google Shape;4095;p101"/>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6" name="Google Shape;4096;p101"/>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7" name="Google Shape;4097;p101"/>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8" name="Google Shape;4098;p101"/>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9" name="Google Shape;4099;p101"/>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0" name="Google Shape;4100;p101"/>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1" name="Google Shape;4101;p101"/>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2" name="Google Shape;4102;p101"/>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3" name="Google Shape;4103;p101"/>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4" name="Google Shape;4104;p101"/>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5" name="Google Shape;4105;p101"/>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6" name="Google Shape;4106;p101"/>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7" name="Google Shape;4107;p101"/>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8" name="Google Shape;4108;p101"/>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9" name="Google Shape;4109;p101"/>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0" name="Google Shape;4110;p101"/>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1" name="Google Shape;4111;p101"/>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2" name="Google Shape;4112;p101"/>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3" name="Google Shape;4113;p101"/>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4" name="Google Shape;4114;p101"/>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5" name="Google Shape;4115;p101"/>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6" name="Google Shape;4116;p101"/>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7" name="Google Shape;4117;p101"/>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8" name="Google Shape;4118;p101"/>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9" name="Google Shape;4119;p101"/>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0" name="Google Shape;4120;p101"/>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1" name="Google Shape;4121;p101"/>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2" name="Google Shape;4122;p101"/>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3" name="Google Shape;4123;p101"/>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4" name="Google Shape;4124;p101"/>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5" name="Google Shape;4125;p101"/>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6" name="Google Shape;4126;p101"/>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7" name="Google Shape;4127;p101"/>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8" name="Google Shape;4128;p101"/>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9" name="Google Shape;4129;p101"/>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0" name="Google Shape;4130;p101"/>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1" name="Google Shape;4131;p101"/>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2" name="Google Shape;4132;p101"/>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3" name="Google Shape;4133;p101"/>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4" name="Google Shape;4134;p101"/>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5" name="Google Shape;4135;p101"/>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6" name="Google Shape;4136;p101"/>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7" name="Google Shape;4137;p101"/>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8" name="Google Shape;4138;p101"/>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9" name="Google Shape;4139;p101"/>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0" name="Google Shape;4140;p101"/>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1" name="Google Shape;4141;p101"/>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2" name="Google Shape;4142;p101"/>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3" name="Google Shape;4143;p101"/>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4" name="Google Shape;4144;p101"/>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5" name="Google Shape;4145;p101"/>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6" name="Google Shape;4146;p101"/>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7" name="Google Shape;4147;p101"/>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8" name="Google Shape;4148;p101"/>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9" name="Google Shape;4149;p101"/>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0" name="Google Shape;4150;p101"/>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1" name="Google Shape;4151;p101"/>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2" name="Google Shape;4152;p101"/>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3" name="Google Shape;4153;p101"/>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4" name="Google Shape;4154;p101"/>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5" name="Google Shape;4155;p101"/>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6" name="Google Shape;4156;p101"/>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7" name="Google Shape;4157;p101"/>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8" name="Google Shape;4158;p101"/>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9" name="Google Shape;4159;p101"/>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0" name="Google Shape;4160;p101"/>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1" name="Google Shape;4161;p101"/>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2" name="Google Shape;4162;p101"/>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3" name="Google Shape;4163;p101"/>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4" name="Google Shape;4164;p101"/>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5" name="Google Shape;4165;p101"/>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6" name="Google Shape;4166;p101"/>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7" name="Google Shape;4167;p101"/>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8" name="Google Shape;4168;p101"/>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9" name="Google Shape;4169;p101"/>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0" name="Google Shape;4170;p101"/>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1" name="Google Shape;4171;p101"/>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2" name="Google Shape;4172;p101"/>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3" name="Google Shape;4173;p101"/>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4" name="Google Shape;4174;p101"/>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5" name="Google Shape;4175;p101"/>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6" name="Google Shape;4176;p101"/>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7" name="Google Shape;4177;p101"/>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8" name="Google Shape;4178;p101"/>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9" name="Google Shape;4179;p101"/>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0" name="Google Shape;4180;p101"/>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1" name="Google Shape;4181;p101"/>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2" name="Google Shape;4182;p101"/>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3" name="Google Shape;4183;p101"/>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4" name="Google Shape;4184;p101"/>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5" name="Google Shape;4185;p101"/>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6" name="Google Shape;4186;p101"/>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7" name="Google Shape;4187;p101"/>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8" name="Google Shape;4188;p101"/>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9" name="Google Shape;4189;p101"/>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0" name="Google Shape;4190;p101"/>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1" name="Google Shape;4191;p101"/>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2" name="Google Shape;4192;p101"/>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3" name="Google Shape;4193;p101"/>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4" name="Google Shape;4194;p101"/>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5" name="Google Shape;4195;p101"/>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6" name="Google Shape;4196;p101"/>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7" name="Google Shape;4197;p101"/>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8" name="Google Shape;4198;p101"/>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9" name="Google Shape;4199;p101"/>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0" name="Google Shape;4200;p101"/>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1" name="Google Shape;4201;p101"/>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2" name="Google Shape;4202;p101"/>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3" name="Google Shape;4203;p101"/>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4" name="Google Shape;4204;p101"/>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5" name="Google Shape;4205;p101"/>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6" name="Google Shape;4206;p101"/>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7" name="Google Shape;4207;p101"/>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8" name="Google Shape;4208;p101"/>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9" name="Google Shape;4209;p101"/>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0" name="Google Shape;4210;p101"/>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1" name="Google Shape;4211;p101"/>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2" name="Google Shape;4212;p101"/>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3" name="Google Shape;4213;p101"/>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4" name="Google Shape;4214;p101"/>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5" name="Google Shape;4215;p101"/>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6" name="Google Shape;4216;p101"/>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7" name="Google Shape;4217;p101"/>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8" name="Google Shape;4218;p101"/>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9" name="Google Shape;4219;p101"/>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0" name="Google Shape;4220;p101"/>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1" name="Google Shape;4221;p101"/>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2" name="Google Shape;4222;p101"/>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3" name="Google Shape;4223;p101"/>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4" name="Google Shape;4224;p101"/>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5" name="Google Shape;4225;p101"/>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6" name="Google Shape;4226;p101"/>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7" name="Google Shape;4227;p101"/>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8" name="Google Shape;4228;p101"/>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9" name="Google Shape;4229;p101"/>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0" name="Google Shape;4230;p101"/>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1" name="Google Shape;4231;p101"/>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2" name="Google Shape;4232;p101"/>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3" name="Google Shape;4233;p101"/>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4" name="Google Shape;4234;p101"/>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5" name="Google Shape;4235;p101"/>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6" name="Google Shape;4236;p101"/>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7" name="Google Shape;4237;p101"/>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8" name="Google Shape;4238;p101"/>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9" name="Google Shape;4239;p101"/>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0" name="Google Shape;4240;p101"/>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1" name="Google Shape;4241;p101"/>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2" name="Google Shape;4242;p101"/>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3" name="Google Shape;4243;p101"/>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4" name="Google Shape;4244;p101"/>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5" name="Google Shape;4245;p101"/>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6" name="Google Shape;4246;p101"/>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7" name="Google Shape;4247;p101"/>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8" name="Google Shape;4248;p101"/>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9" name="Google Shape;4249;p101"/>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0" name="Google Shape;4250;p101"/>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1" name="Google Shape;4251;p101"/>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2" name="Google Shape;4252;p101"/>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3" name="Google Shape;4253;p101"/>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4" name="Google Shape;4254;p101"/>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5" name="Google Shape;4255;p101"/>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6" name="Google Shape;4256;p101"/>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7" name="Google Shape;4257;p101"/>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8" name="Google Shape;4258;p101"/>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9" name="Google Shape;4259;p101"/>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0" name="Google Shape;4260;p101"/>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1" name="Google Shape;4261;p101"/>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2" name="Google Shape;4262;p101"/>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3" name="Google Shape;4263;p101"/>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4" name="Google Shape;4264;p101"/>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5" name="Google Shape;4265;p101"/>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6" name="Google Shape;4266;p101"/>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7" name="Google Shape;4267;p101"/>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8" name="Google Shape;4268;p101"/>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9" name="Google Shape;4269;p101"/>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0" name="Google Shape;4270;p101"/>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1" name="Google Shape;4271;p101"/>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2" name="Google Shape;4272;p101"/>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3" name="Google Shape;4273;p101"/>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4" name="Google Shape;4274;p101"/>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5" name="Google Shape;4275;p101"/>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6" name="Google Shape;4276;p101"/>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7" name="Google Shape;4277;p101"/>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8" name="Google Shape;4278;p101"/>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9" name="Google Shape;4279;p101"/>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0" name="Google Shape;4280;p101"/>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1" name="Google Shape;4281;p101"/>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2" name="Google Shape;4282;p101"/>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3" name="Google Shape;4283;p101"/>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4" name="Google Shape;4284;p101"/>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5" name="Google Shape;4285;p101"/>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6" name="Google Shape;4286;p101"/>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7" name="Google Shape;4287;p101"/>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8" name="Google Shape;4288;p101"/>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9" name="Google Shape;4289;p101"/>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0" name="Google Shape;4290;p101"/>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1" name="Google Shape;4291;p101"/>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2" name="Google Shape;4292;p101"/>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3" name="Google Shape;4293;p101"/>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4" name="Google Shape;4294;p101"/>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5" name="Google Shape;4295;p101"/>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6" name="Google Shape;4296;p101"/>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7" name="Google Shape;4297;p101"/>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8" name="Google Shape;4298;p101"/>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9" name="Google Shape;4299;p101"/>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0" name="Google Shape;4300;p101"/>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1" name="Google Shape;4301;p101"/>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2" name="Google Shape;4302;p101"/>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3" name="Google Shape;4303;p101"/>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4" name="Google Shape;4304;p101"/>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5" name="Google Shape;4305;p101"/>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6" name="Google Shape;4306;p101"/>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7" name="Google Shape;4307;p101"/>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8" name="Google Shape;4308;p101"/>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9" name="Google Shape;4309;p101"/>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0" name="Google Shape;4310;p101"/>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1" name="Google Shape;4311;p101"/>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2" name="Google Shape;4312;p101"/>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3" name="Google Shape;4313;p101"/>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4" name="Google Shape;4314;p101"/>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5" name="Google Shape;4315;p101"/>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6" name="Google Shape;4316;p101"/>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7" name="Google Shape;4317;p101"/>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8" name="Google Shape;4318;p101"/>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9" name="Google Shape;4319;p101"/>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0" name="Google Shape;4320;p101"/>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1" name="Google Shape;4321;p101"/>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2" name="Google Shape;4322;p101"/>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3" name="Google Shape;4323;p101"/>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4" name="Google Shape;4324;p101"/>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5" name="Google Shape;4325;p101"/>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6" name="Google Shape;4326;p101"/>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7" name="Google Shape;4327;p101"/>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8" name="Google Shape;4328;p101"/>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9" name="Google Shape;4329;p101"/>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0" name="Google Shape;4330;p101"/>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1" name="Google Shape;4331;p101"/>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2" name="Google Shape;4332;p101"/>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3" name="Google Shape;4333;p101"/>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4" name="Google Shape;4334;p101"/>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5" name="Google Shape;4335;p101"/>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6" name="Google Shape;4336;p101"/>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7" name="Google Shape;4337;p101"/>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8" name="Google Shape;4338;p101"/>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9" name="Google Shape;4339;p101"/>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0" name="Google Shape;4340;p101"/>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1" name="Google Shape;4341;p101"/>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2" name="Google Shape;4342;p101"/>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3" name="Google Shape;4343;p101"/>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4" name="Google Shape;4344;p101"/>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5" name="Google Shape;4345;p101"/>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6" name="Google Shape;4346;p101"/>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7" name="Google Shape;4347;p101"/>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8" name="Google Shape;4348;p101"/>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9" name="Google Shape;4349;p101"/>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0" name="Google Shape;4350;p101"/>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1" name="Google Shape;4351;p101"/>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2" name="Google Shape;4352;p101"/>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3" name="Google Shape;4353;p101"/>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4" name="Google Shape;4354;p101"/>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5" name="Google Shape;4355;p101"/>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6" name="Google Shape;4356;p101"/>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7" name="Google Shape;4357;p101"/>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8" name="Google Shape;4358;p101"/>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9" name="Google Shape;4359;p101"/>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0" name="Google Shape;4360;p101"/>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1" name="Google Shape;4361;p101"/>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2" name="Google Shape;4362;p101"/>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3" name="Google Shape;4363;p101"/>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4" name="Google Shape;4364;p101"/>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5" name="Google Shape;4365;p101"/>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6" name="Google Shape;4366;p101"/>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7" name="Google Shape;4367;p101"/>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8" name="Google Shape;4368;p101"/>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9" name="Google Shape;4369;p101"/>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0" name="Google Shape;4370;p101"/>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1" name="Google Shape;4371;p101"/>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2" name="Google Shape;4372;p101"/>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3" name="Google Shape;4373;p101"/>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4" name="Google Shape;4374;p101"/>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5" name="Google Shape;4375;p101"/>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6" name="Google Shape;4376;p101"/>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7" name="Google Shape;4377;p101"/>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8" name="Google Shape;4378;p101"/>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9" name="Google Shape;4379;p101"/>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0" name="Google Shape;4380;p101"/>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1" name="Google Shape;4381;p101"/>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2" name="Google Shape;4382;p101"/>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3" name="Google Shape;4383;p101"/>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4" name="Google Shape;4384;p101"/>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5" name="Google Shape;4385;p101"/>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6" name="Google Shape;4386;p101"/>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7" name="Google Shape;4387;p101"/>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8" name="Google Shape;4388;p101"/>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9" name="Google Shape;4389;p101"/>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0" name="Google Shape;4390;p101"/>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1" name="Google Shape;4391;p101"/>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2" name="Google Shape;4392;p101"/>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3" name="Google Shape;4393;p101"/>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4" name="Google Shape;4394;p101"/>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5" name="Google Shape;4395;p101"/>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6" name="Google Shape;4396;p101"/>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7" name="Google Shape;4397;p101"/>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8" name="Google Shape;4398;p101"/>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9" name="Google Shape;4399;p101"/>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0" name="Google Shape;4400;p101"/>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1" name="Google Shape;4401;p101"/>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2" name="Google Shape;4402;p101"/>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3" name="Google Shape;4403;p101"/>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4" name="Google Shape;4404;p101"/>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5" name="Google Shape;4405;p101"/>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6" name="Google Shape;4406;p101"/>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7" name="Google Shape;4407;p101"/>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8" name="Google Shape;4408;p101"/>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9" name="Google Shape;4409;p101"/>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0" name="Google Shape;4410;p101"/>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1" name="Google Shape;4411;p101"/>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2" name="Google Shape;4412;p101"/>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3" name="Google Shape;4413;p101"/>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4" name="Google Shape;4414;p101"/>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5" name="Google Shape;4415;p101"/>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6" name="Google Shape;4416;p101"/>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7" name="Google Shape;4417;p101"/>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8" name="Google Shape;4418;p101"/>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9" name="Google Shape;4419;p101"/>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0" name="Google Shape;4420;p101"/>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1" name="Google Shape;4421;p101"/>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2" name="Google Shape;4422;p101"/>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3" name="Google Shape;4423;p101"/>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4" name="Google Shape;4424;p101"/>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5" name="Google Shape;4425;p101"/>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6" name="Google Shape;4426;p101"/>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7" name="Google Shape;4427;p101"/>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8" name="Google Shape;4428;p101"/>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9" name="Google Shape;4429;p101"/>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0" name="Google Shape;4430;p101"/>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1" name="Google Shape;4431;p101"/>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2" name="Google Shape;4432;p101"/>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3" name="Google Shape;4433;p101"/>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4" name="Google Shape;4434;p101"/>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5" name="Google Shape;4435;p101"/>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6" name="Google Shape;4436;p101"/>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7" name="Google Shape;4437;p101"/>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8" name="Google Shape;4438;p101"/>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9" name="Google Shape;4439;p101"/>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0" name="Google Shape;4440;p101"/>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1" name="Google Shape;4441;p101"/>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2" name="Google Shape;4442;p101"/>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3" name="Google Shape;4443;p101"/>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4" name="Google Shape;4444;p101"/>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5" name="Google Shape;4445;p101"/>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6" name="Google Shape;4446;p101"/>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7" name="Google Shape;4447;p101"/>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8" name="Google Shape;4448;p101"/>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9" name="Google Shape;4449;p101"/>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0" name="Google Shape;4450;p101"/>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1" name="Google Shape;4451;p101"/>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2" name="Google Shape;4452;p101"/>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3" name="Google Shape;4453;p101"/>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4" name="Google Shape;4454;p101"/>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5" name="Google Shape;4455;p101"/>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6" name="Google Shape;4456;p101"/>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7" name="Google Shape;4457;p101"/>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8" name="Google Shape;4458;p101"/>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9" name="Google Shape;4459;p101"/>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0" name="Google Shape;4460;p101"/>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1" name="Google Shape;4461;p101"/>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2" name="Google Shape;4462;p101"/>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3" name="Google Shape;4463;p101"/>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4" name="Google Shape;4464;p101"/>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5" name="Google Shape;4465;p101"/>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6" name="Google Shape;4466;p101"/>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7" name="Google Shape;4467;p101"/>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8" name="Google Shape;4468;p101"/>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9" name="Google Shape;4469;p101"/>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0" name="Google Shape;4470;p101"/>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1" name="Google Shape;4471;p101"/>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2" name="Google Shape;4472;p101"/>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3" name="Google Shape;4473;p101"/>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4" name="Google Shape;4474;p101"/>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5" name="Google Shape;4475;p101"/>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6" name="Google Shape;4476;p101"/>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7" name="Google Shape;4477;p101"/>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8" name="Google Shape;4478;p101"/>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9" name="Google Shape;4479;p101"/>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0" name="Google Shape;4480;p101"/>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1" name="Google Shape;4481;p101"/>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2" name="Google Shape;4482;p101"/>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3" name="Google Shape;4483;p101"/>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4" name="Google Shape;4484;p101"/>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5" name="Google Shape;4485;p101"/>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6" name="Google Shape;4486;p101"/>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7" name="Google Shape;4487;p101"/>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8" name="Google Shape;4488;p101"/>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9" name="Google Shape;4489;p101"/>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0" name="Google Shape;4490;p101"/>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1" name="Google Shape;4491;p101"/>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2" name="Google Shape;4492;p101"/>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3" name="Google Shape;4493;p101"/>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4" name="Google Shape;4494;p101"/>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5" name="Google Shape;4495;p101"/>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6" name="Google Shape;4496;p101"/>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7" name="Google Shape;4497;p101"/>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8" name="Google Shape;4498;p101"/>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9" name="Google Shape;4499;p101"/>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0" name="Google Shape;4500;p101"/>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1" name="Google Shape;4501;p101"/>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2" name="Google Shape;4502;p101"/>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3" name="Google Shape;4503;p101"/>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4" name="Google Shape;4504;p101"/>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5" name="Google Shape;4505;p101"/>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6" name="Google Shape;4506;p101"/>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7" name="Google Shape;4507;p101"/>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8" name="Google Shape;4508;p101"/>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9" name="Google Shape;4509;p101"/>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0" name="Google Shape;4510;p101"/>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1" name="Google Shape;4511;p101"/>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2" name="Google Shape;4512;p101"/>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3" name="Google Shape;4513;p101"/>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4" name="Google Shape;4514;p101"/>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5" name="Google Shape;4515;p101"/>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6" name="Google Shape;4516;p101"/>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7" name="Google Shape;4517;p101"/>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8" name="Google Shape;4518;p101"/>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9" name="Google Shape;4519;p101"/>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0" name="Google Shape;4520;p101"/>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1" name="Google Shape;4521;p101"/>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2" name="Google Shape;4522;p101"/>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3" name="Google Shape;4523;p101"/>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4" name="Google Shape;4524;p101"/>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5" name="Google Shape;4525;p101"/>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6" name="Google Shape;4526;p101"/>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7" name="Google Shape;4527;p101"/>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8" name="Google Shape;4528;p101"/>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9" name="Google Shape;4529;p101"/>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0" name="Google Shape;4530;p101"/>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1" name="Google Shape;4531;p101"/>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2" name="Google Shape;4532;p101"/>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3" name="Google Shape;4533;p101"/>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4" name="Google Shape;4534;p101"/>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5" name="Google Shape;4535;p101"/>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6" name="Google Shape;4536;p101"/>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7" name="Google Shape;4537;p101"/>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8" name="Google Shape;4538;p101"/>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9" name="Google Shape;4539;p101"/>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0" name="Google Shape;4540;p101"/>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1" name="Google Shape;4541;p101"/>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2" name="Google Shape;4542;p101"/>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3" name="Google Shape;4543;p101"/>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4" name="Google Shape;4544;p101"/>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5" name="Google Shape;4545;p101"/>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6" name="Google Shape;4546;p101"/>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7" name="Google Shape;4547;p101"/>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8" name="Google Shape;4548;p101"/>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9" name="Google Shape;4549;p101"/>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0" name="Google Shape;4550;p101"/>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1" name="Google Shape;4551;p101"/>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2" name="Google Shape;4552;p101"/>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3" name="Google Shape;4553;p101"/>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4" name="Google Shape;4554;p101"/>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5" name="Google Shape;4555;p101"/>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6" name="Google Shape;4556;p101"/>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7" name="Google Shape;4557;p101"/>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8" name="Google Shape;4558;p101"/>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9" name="Google Shape;4559;p101"/>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0" name="Google Shape;4560;p101"/>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1" name="Google Shape;4561;p101"/>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2" name="Google Shape;4562;p101"/>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3" name="Google Shape;4563;p101"/>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4" name="Google Shape;4564;p101"/>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5" name="Google Shape;4565;p101"/>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6" name="Google Shape;4566;p101"/>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7" name="Google Shape;4567;p101"/>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8" name="Google Shape;4568;p101"/>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9" name="Google Shape;4569;p101"/>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0" name="Google Shape;4570;p101"/>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1" name="Google Shape;4571;p101"/>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2" name="Google Shape;4572;p101"/>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3" name="Google Shape;4573;p101"/>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4" name="Google Shape;4574;p101"/>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5" name="Google Shape;4575;p101"/>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6" name="Google Shape;4576;p101"/>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7" name="Google Shape;4577;p101"/>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8" name="Google Shape;4578;p101"/>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9" name="Google Shape;4579;p101"/>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0" name="Google Shape;4580;p101"/>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1" name="Google Shape;4581;p101"/>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2" name="Google Shape;4582;p101"/>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3" name="Google Shape;4583;p101"/>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4" name="Google Shape;4584;p101"/>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5" name="Google Shape;4585;p101"/>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6" name="Google Shape;4586;p101"/>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7" name="Google Shape;4587;p101"/>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8" name="Google Shape;4588;p101"/>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9" name="Google Shape;4589;p101"/>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0" name="Google Shape;4590;p101"/>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1" name="Google Shape;4591;p101"/>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2" name="Google Shape;4592;p101"/>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3" name="Google Shape;4593;p101"/>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4" name="Google Shape;4594;p101"/>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5" name="Google Shape;4595;p101"/>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6" name="Google Shape;4596;p101"/>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7" name="Google Shape;4597;p101"/>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8" name="Google Shape;4598;p101"/>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9" name="Google Shape;4599;p101"/>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0" name="Google Shape;4600;p101"/>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1" name="Google Shape;4601;p101"/>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2" name="Google Shape;4602;p101"/>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3" name="Google Shape;4603;p101"/>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4" name="Google Shape;4604;p101"/>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5" name="Google Shape;4605;p101"/>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6" name="Google Shape;4606;p101"/>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7" name="Google Shape;4607;p101"/>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8" name="Google Shape;4608;p101"/>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9" name="Google Shape;4609;p101"/>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0" name="Google Shape;4610;p101"/>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1" name="Google Shape;4611;p101"/>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2" name="Google Shape;4612;p101"/>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3" name="Google Shape;4613;p101"/>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4" name="Google Shape;4614;p101"/>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5" name="Google Shape;4615;p101"/>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6" name="Google Shape;4616;p101"/>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7" name="Google Shape;4617;p101"/>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8" name="Google Shape;4618;p101"/>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9" name="Google Shape;4619;p101"/>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0" name="Google Shape;4620;p101"/>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1" name="Google Shape;4621;p101"/>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2" name="Google Shape;4622;p101"/>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3" name="Google Shape;4623;p101"/>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4" name="Google Shape;4624;p101"/>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5" name="Google Shape;4625;p101"/>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6" name="Google Shape;4626;p101"/>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7" name="Google Shape;4627;p101"/>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8" name="Google Shape;4628;p101"/>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9" name="Google Shape;4629;p101"/>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0" name="Google Shape;4630;p101"/>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1" name="Google Shape;4631;p101"/>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2" name="Google Shape;4632;p101"/>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3" name="Google Shape;4633;p101"/>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4" name="Google Shape;4634;p101"/>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5" name="Google Shape;4635;p101"/>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6" name="Google Shape;4636;p101"/>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7" name="Google Shape;4637;p101"/>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8" name="Google Shape;4638;p101"/>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9" name="Google Shape;4639;p101"/>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0" name="Google Shape;4640;p101"/>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1" name="Google Shape;4641;p101"/>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2" name="Google Shape;4642;p101"/>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3" name="Google Shape;4643;p101"/>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4" name="Google Shape;4644;p101"/>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5" name="Google Shape;4645;p101"/>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6" name="Google Shape;4646;p101"/>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7" name="Google Shape;4647;p101"/>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8" name="Google Shape;4648;p101"/>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9" name="Google Shape;4649;p101"/>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0" name="Google Shape;4650;p101"/>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1" name="Google Shape;4651;p101"/>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2" name="Google Shape;4652;p101"/>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3" name="Google Shape;4653;p101"/>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4" name="Google Shape;4654;p101"/>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5" name="Google Shape;4655;p101"/>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6" name="Google Shape;4656;p101"/>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7" name="Google Shape;4657;p101"/>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8" name="Google Shape;4658;p101"/>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9" name="Google Shape;4659;p101"/>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0" name="Google Shape;4660;p101"/>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1" name="Google Shape;4661;p101"/>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2" name="Google Shape;4662;p101"/>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3" name="Google Shape;4663;p101"/>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4" name="Google Shape;4664;p101"/>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5" name="Google Shape;4665;p101"/>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6" name="Google Shape;4666;p101"/>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7" name="Google Shape;4667;p101"/>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8" name="Google Shape;4668;p101"/>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9" name="Google Shape;4669;p101"/>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0" name="Google Shape;4670;p101"/>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1" name="Google Shape;4671;p101"/>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2" name="Google Shape;4672;p101"/>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3" name="Google Shape;4673;p101"/>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4" name="Google Shape;4674;p101"/>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5" name="Google Shape;4675;p101"/>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6" name="Google Shape;4676;p101"/>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7" name="Google Shape;4677;p101"/>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8" name="Google Shape;4678;p101"/>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9" name="Google Shape;4679;p101"/>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0" name="Google Shape;4680;p101"/>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1" name="Google Shape;4681;p101"/>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2" name="Google Shape;4682;p101"/>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3" name="Google Shape;4683;p101"/>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4" name="Google Shape;4684;p101"/>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5" name="Google Shape;4685;p101"/>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6" name="Google Shape;4686;p101"/>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7" name="Google Shape;4687;p101"/>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8" name="Google Shape;4688;p101"/>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9" name="Google Shape;4689;p101"/>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0" name="Google Shape;4690;p101"/>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1" name="Google Shape;4691;p101"/>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2" name="Google Shape;4692;p101"/>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3" name="Google Shape;4693;p101"/>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4" name="Google Shape;4694;p101"/>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5" name="Google Shape;4695;p101"/>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6" name="Google Shape;4696;p101"/>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7" name="Google Shape;4697;p101"/>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8" name="Google Shape;4698;p101"/>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9" name="Google Shape;4699;p101"/>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0" name="Google Shape;4700;p101"/>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1" name="Google Shape;4701;p101"/>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2" name="Google Shape;4702;p101"/>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3" name="Google Shape;4703;p101"/>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4" name="Google Shape;4704;p101"/>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5" name="Google Shape;4705;p101"/>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6" name="Google Shape;4706;p101"/>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7" name="Google Shape;4707;p101"/>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8" name="Google Shape;4708;p101"/>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9" name="Google Shape;4709;p101"/>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0" name="Google Shape;4710;p101"/>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1" name="Google Shape;4711;p101"/>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2" name="Google Shape;4712;p101"/>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3" name="Google Shape;4713;p101"/>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4" name="Google Shape;4714;p101"/>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5" name="Google Shape;4715;p101"/>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6" name="Google Shape;4716;p101"/>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7" name="Google Shape;4717;p101"/>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8" name="Google Shape;4718;p101"/>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9" name="Google Shape;4719;p101"/>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0" name="Google Shape;4720;p101"/>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1" name="Google Shape;4721;p101"/>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2" name="Google Shape;4722;p101"/>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3" name="Google Shape;4723;p101"/>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4" name="Google Shape;4724;p101"/>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5" name="Google Shape;4725;p101"/>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6" name="Google Shape;4726;p101"/>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7" name="Google Shape;4727;p101"/>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28" name="Google Shape;4728;p101"/>
          <p:cNvGrpSpPr/>
          <p:nvPr/>
        </p:nvGrpSpPr>
        <p:grpSpPr>
          <a:xfrm>
            <a:off x="11668087" y="1989955"/>
            <a:ext cx="5181680" cy="2760470"/>
            <a:chOff x="233350" y="949250"/>
            <a:chExt cx="7137300" cy="3802300"/>
          </a:xfrm>
        </p:grpSpPr>
        <p:sp>
          <p:nvSpPr>
            <p:cNvPr id="4729" name="Google Shape;4729;p101"/>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0" name="Google Shape;4730;p101"/>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1" name="Google Shape;4731;p101"/>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2" name="Google Shape;4732;p101"/>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3" name="Google Shape;4733;p101"/>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4" name="Google Shape;4734;p101"/>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5" name="Google Shape;4735;p101"/>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6" name="Google Shape;4736;p101"/>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7" name="Google Shape;4737;p101"/>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8" name="Google Shape;4738;p101"/>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9" name="Google Shape;4739;p101"/>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0" name="Google Shape;4740;p101"/>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1" name="Google Shape;4741;p101"/>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2" name="Google Shape;4742;p101"/>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3" name="Google Shape;4743;p101"/>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4" name="Google Shape;4744;p101"/>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5" name="Google Shape;4745;p101"/>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6" name="Google Shape;4746;p101"/>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7" name="Google Shape;4747;p101"/>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8" name="Google Shape;4748;p101"/>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9" name="Google Shape;4749;p101"/>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0" name="Google Shape;4750;p101"/>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1" name="Google Shape;4751;p101"/>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2" name="Google Shape;4752;p101"/>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3" name="Google Shape;4753;p101"/>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4" name="Google Shape;4754;p101"/>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5" name="Google Shape;4755;p101"/>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6" name="Google Shape;4756;p101"/>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7" name="Google Shape;4757;p101"/>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8" name="Google Shape;4758;p101"/>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9" name="Google Shape;4759;p101"/>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0" name="Google Shape;4760;p101"/>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1" name="Google Shape;4761;p101"/>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2" name="Google Shape;4762;p101"/>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3" name="Google Shape;4763;p101"/>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4" name="Google Shape;4764;p101"/>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5" name="Google Shape;4765;p101"/>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6" name="Google Shape;4766;p101"/>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7" name="Google Shape;4767;p101"/>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8" name="Google Shape;4768;p101"/>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9" name="Google Shape;4769;p101"/>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0" name="Google Shape;4770;p101"/>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1" name="Google Shape;4771;p101"/>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2" name="Google Shape;4772;p101"/>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3" name="Google Shape;4773;p101"/>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4" name="Google Shape;4774;p101"/>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5" name="Google Shape;4775;p101"/>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6" name="Google Shape;4776;p101"/>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7" name="Google Shape;4777;p101"/>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8" name="Google Shape;4778;p101"/>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9" name="Google Shape;4779;p101"/>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80" name="Google Shape;4780;p101"/>
          <p:cNvGrpSpPr/>
          <p:nvPr/>
        </p:nvGrpSpPr>
        <p:grpSpPr>
          <a:xfrm>
            <a:off x="15296945" y="6079501"/>
            <a:ext cx="208461" cy="640681"/>
            <a:chOff x="7564426" y="3224343"/>
            <a:chExt cx="119985" cy="368801"/>
          </a:xfrm>
        </p:grpSpPr>
        <p:sp>
          <p:nvSpPr>
            <p:cNvPr id="4781" name="Google Shape;4781;p101"/>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2" name="Google Shape;4782;p101"/>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83" name="Google Shape;4783;p101"/>
          <p:cNvGrpSpPr/>
          <p:nvPr/>
        </p:nvGrpSpPr>
        <p:grpSpPr>
          <a:xfrm>
            <a:off x="14695921" y="6067703"/>
            <a:ext cx="378977" cy="664264"/>
            <a:chOff x="8370831" y="3202002"/>
            <a:chExt cx="218129" cy="382376"/>
          </a:xfrm>
        </p:grpSpPr>
        <p:sp>
          <p:nvSpPr>
            <p:cNvPr id="4784" name="Google Shape;4784;p101"/>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5" name="Google Shape;4785;p101"/>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86" name="Google Shape;4786;p101"/>
          <p:cNvGrpSpPr/>
          <p:nvPr/>
        </p:nvGrpSpPr>
        <p:grpSpPr>
          <a:xfrm>
            <a:off x="16142700" y="6889967"/>
            <a:ext cx="618859" cy="534000"/>
            <a:chOff x="6742064" y="3750480"/>
            <a:chExt cx="399315" cy="344560"/>
          </a:xfrm>
        </p:grpSpPr>
        <p:sp>
          <p:nvSpPr>
            <p:cNvPr id="4787" name="Google Shape;4787;p101"/>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8" name="Google Shape;4788;p101"/>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89" name="Google Shape;4789;p101"/>
          <p:cNvGrpSpPr/>
          <p:nvPr/>
        </p:nvGrpSpPr>
        <p:grpSpPr>
          <a:xfrm>
            <a:off x="15220738" y="7592062"/>
            <a:ext cx="360874" cy="563216"/>
            <a:chOff x="7248525" y="3739696"/>
            <a:chExt cx="230531" cy="359790"/>
          </a:xfrm>
        </p:grpSpPr>
        <p:sp>
          <p:nvSpPr>
            <p:cNvPr id="4790" name="Google Shape;4790;p101"/>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1" name="Google Shape;4791;p101"/>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92" name="Google Shape;4792;p101"/>
          <p:cNvGrpSpPr/>
          <p:nvPr/>
        </p:nvGrpSpPr>
        <p:grpSpPr>
          <a:xfrm>
            <a:off x="15712577" y="6878511"/>
            <a:ext cx="325792" cy="557419"/>
            <a:chOff x="7601242" y="3729267"/>
            <a:chExt cx="222566" cy="380803"/>
          </a:xfrm>
        </p:grpSpPr>
        <p:sp>
          <p:nvSpPr>
            <p:cNvPr id="4793" name="Google Shape;4793;p101"/>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4" name="Google Shape;4794;p101"/>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795" name="Google Shape;4795;p101"/>
          <p:cNvSpPr/>
          <p:nvPr/>
        </p:nvSpPr>
        <p:spPr>
          <a:xfrm>
            <a:off x="15644629" y="6103224"/>
            <a:ext cx="461688" cy="593150"/>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796" name="Google Shape;4796;p101"/>
          <p:cNvGrpSpPr/>
          <p:nvPr/>
        </p:nvGrpSpPr>
        <p:grpSpPr>
          <a:xfrm>
            <a:off x="14691868" y="6880791"/>
            <a:ext cx="387085" cy="551980"/>
            <a:chOff x="8304647" y="3738687"/>
            <a:chExt cx="225076" cy="320956"/>
          </a:xfrm>
        </p:grpSpPr>
        <p:sp>
          <p:nvSpPr>
            <p:cNvPr id="4797" name="Google Shape;4797;p101"/>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8" name="Google Shape;4798;p101"/>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9" name="Google Shape;4799;p101"/>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00" name="Google Shape;4800;p101"/>
          <p:cNvGrpSpPr/>
          <p:nvPr/>
        </p:nvGrpSpPr>
        <p:grpSpPr>
          <a:xfrm>
            <a:off x="15236853" y="6880791"/>
            <a:ext cx="356983" cy="551980"/>
            <a:chOff x="8615101" y="3738687"/>
            <a:chExt cx="207573" cy="320956"/>
          </a:xfrm>
        </p:grpSpPr>
        <p:sp>
          <p:nvSpPr>
            <p:cNvPr id="4801" name="Google Shape;4801;p101"/>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2" name="Google Shape;4802;p101"/>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3" name="Google Shape;4803;p101"/>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804" name="Google Shape;4804;p101"/>
          <p:cNvSpPr/>
          <p:nvPr/>
        </p:nvSpPr>
        <p:spPr>
          <a:xfrm>
            <a:off x="16229732" y="6060558"/>
            <a:ext cx="444795" cy="577387"/>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4805" name="Google Shape;4805;p101"/>
          <p:cNvGrpSpPr/>
          <p:nvPr/>
        </p:nvGrpSpPr>
        <p:grpSpPr>
          <a:xfrm>
            <a:off x="12026262" y="7123767"/>
            <a:ext cx="1115341" cy="1022566"/>
            <a:chOff x="6015419" y="3716859"/>
            <a:chExt cx="557671" cy="511283"/>
          </a:xfrm>
        </p:grpSpPr>
        <p:sp>
          <p:nvSpPr>
            <p:cNvPr id="4806" name="Google Shape;4806;p101"/>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807" name="Google Shape;4807;p101"/>
            <p:cNvGrpSpPr/>
            <p:nvPr/>
          </p:nvGrpSpPr>
          <p:grpSpPr>
            <a:xfrm>
              <a:off x="6036094" y="3716980"/>
              <a:ext cx="529860" cy="510468"/>
              <a:chOff x="6036094" y="3716980"/>
              <a:chExt cx="529860" cy="510468"/>
            </a:xfrm>
          </p:grpSpPr>
          <p:sp>
            <p:nvSpPr>
              <p:cNvPr id="4808" name="Google Shape;4808;p101"/>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9" name="Google Shape;4809;p101"/>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0" name="Google Shape;4810;p101"/>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1" name="Google Shape;4811;p101"/>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2" name="Google Shape;4812;p101"/>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3" name="Google Shape;4813;p101"/>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4" name="Google Shape;4814;p101"/>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5" name="Google Shape;4815;p101"/>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6" name="Google Shape;4816;p101"/>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7" name="Google Shape;4817;p101"/>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818" name="Google Shape;4818;p101"/>
          <p:cNvGrpSpPr/>
          <p:nvPr/>
        </p:nvGrpSpPr>
        <p:grpSpPr>
          <a:xfrm>
            <a:off x="13284033" y="5837305"/>
            <a:ext cx="1152604" cy="1023743"/>
            <a:chOff x="6644304" y="3073628"/>
            <a:chExt cx="576302" cy="511871"/>
          </a:xfrm>
        </p:grpSpPr>
        <p:sp>
          <p:nvSpPr>
            <p:cNvPr id="4819" name="Google Shape;4819;p101"/>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820" name="Google Shape;4820;p101"/>
            <p:cNvGrpSpPr/>
            <p:nvPr/>
          </p:nvGrpSpPr>
          <p:grpSpPr>
            <a:xfrm>
              <a:off x="6712169" y="3085440"/>
              <a:ext cx="481622" cy="494913"/>
              <a:chOff x="6712169" y="3085440"/>
              <a:chExt cx="481622" cy="494913"/>
            </a:xfrm>
          </p:grpSpPr>
          <p:sp>
            <p:nvSpPr>
              <p:cNvPr id="4821" name="Google Shape;4821;p101"/>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2" name="Google Shape;4822;p101"/>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3" name="Google Shape;4823;p101"/>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4" name="Google Shape;4824;p101"/>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5" name="Google Shape;4825;p101"/>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826" name="Google Shape;4826;p101"/>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7" name="Google Shape;4827;p101"/>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8" name="Google Shape;4828;p101"/>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829" name="Google Shape;4829;p101"/>
          <p:cNvSpPr/>
          <p:nvPr/>
        </p:nvSpPr>
        <p:spPr>
          <a:xfrm>
            <a:off x="13972101" y="5870563"/>
            <a:ext cx="48537" cy="22009"/>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830" name="Google Shape;4830;p101"/>
          <p:cNvGrpSpPr/>
          <p:nvPr/>
        </p:nvGrpSpPr>
        <p:grpSpPr>
          <a:xfrm>
            <a:off x="13299734" y="7123295"/>
            <a:ext cx="1121261" cy="1022705"/>
            <a:chOff x="6652154" y="3716623"/>
            <a:chExt cx="560631" cy="511352"/>
          </a:xfrm>
        </p:grpSpPr>
        <p:sp>
          <p:nvSpPr>
            <p:cNvPr id="4831" name="Google Shape;4831;p101"/>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832" name="Google Shape;4832;p101"/>
            <p:cNvGrpSpPr/>
            <p:nvPr/>
          </p:nvGrpSpPr>
          <p:grpSpPr>
            <a:xfrm>
              <a:off x="6669657" y="3716715"/>
              <a:ext cx="466779" cy="464290"/>
              <a:chOff x="6669657" y="3716715"/>
              <a:chExt cx="466779" cy="464290"/>
            </a:xfrm>
          </p:grpSpPr>
          <p:sp>
            <p:nvSpPr>
              <p:cNvPr id="4833" name="Google Shape;4833;p101"/>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4" name="Google Shape;4834;p101"/>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5" name="Google Shape;4835;p101"/>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6" name="Google Shape;4836;p101"/>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7" name="Google Shape;4837;p101"/>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8" name="Google Shape;4838;p101"/>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9" name="Google Shape;4839;p101"/>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0" name="Google Shape;4840;p101"/>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1" name="Google Shape;4841;p101"/>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2" name="Google Shape;4842;p101"/>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3" name="Google Shape;4843;p101"/>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4" name="Google Shape;4844;p101"/>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5" name="Google Shape;4845;p101"/>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846" name="Google Shape;4846;p101"/>
          <p:cNvGrpSpPr/>
          <p:nvPr/>
        </p:nvGrpSpPr>
        <p:grpSpPr>
          <a:xfrm>
            <a:off x="15687916" y="7686113"/>
            <a:ext cx="375115" cy="375115"/>
            <a:chOff x="8565775" y="671075"/>
            <a:chExt cx="441000" cy="441000"/>
          </a:xfrm>
        </p:grpSpPr>
        <p:sp>
          <p:nvSpPr>
            <p:cNvPr id="4847" name="Google Shape;4847;p101"/>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8" name="Google Shape;4848;p101"/>
            <p:cNvSpPr/>
            <p:nvPr/>
          </p:nvSpPr>
          <p:spPr>
            <a:xfrm>
              <a:off x="8706625" y="811925"/>
              <a:ext cx="159300" cy="159300"/>
            </a:xfrm>
            <a:prstGeom prst="ellipse">
              <a:avLst/>
            </a:prstGeom>
            <a:solidFill>
              <a:srgbClr val="D7DFE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849" name="Google Shape;4849;p101"/>
          <p:cNvSpPr/>
          <p:nvPr/>
        </p:nvSpPr>
        <p:spPr>
          <a:xfrm>
            <a:off x="16290345" y="7677954"/>
            <a:ext cx="387365" cy="391433"/>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0" name="Google Shape;4850;p101"/>
          <p:cNvSpPr/>
          <p:nvPr/>
        </p:nvSpPr>
        <p:spPr>
          <a:xfrm flipH="1">
            <a:off x="14706821" y="7610865"/>
            <a:ext cx="357177" cy="525610"/>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851" name="Google Shape;4851;p101"/>
          <p:cNvGrpSpPr/>
          <p:nvPr/>
        </p:nvGrpSpPr>
        <p:grpSpPr>
          <a:xfrm>
            <a:off x="11995626" y="5842549"/>
            <a:ext cx="1175741" cy="1024746"/>
            <a:chOff x="6000100" y="3076250"/>
            <a:chExt cx="587871" cy="512373"/>
          </a:xfrm>
        </p:grpSpPr>
        <p:sp>
          <p:nvSpPr>
            <p:cNvPr id="4852" name="Google Shape;4852;p101"/>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853" name="Google Shape;4853;p101"/>
            <p:cNvGrpSpPr/>
            <p:nvPr/>
          </p:nvGrpSpPr>
          <p:grpSpPr>
            <a:xfrm>
              <a:off x="6031360" y="3076713"/>
              <a:ext cx="539107" cy="480965"/>
              <a:chOff x="6031360" y="3076713"/>
              <a:chExt cx="539107" cy="480965"/>
            </a:xfrm>
          </p:grpSpPr>
          <p:sp>
            <p:nvSpPr>
              <p:cNvPr id="4854" name="Google Shape;4854;p101"/>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5" name="Google Shape;4855;p101"/>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6" name="Google Shape;4856;p101"/>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7" name="Google Shape;4857;p101"/>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8" name="Google Shape;4858;p101"/>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9" name="Google Shape;4859;p101"/>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0" name="Google Shape;4860;p101"/>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861" name="Google Shape;4861;p101"/>
          <p:cNvGrpSpPr/>
          <p:nvPr/>
        </p:nvGrpSpPr>
        <p:grpSpPr>
          <a:xfrm>
            <a:off x="7148546" y="5708613"/>
            <a:ext cx="4482688" cy="2661312"/>
            <a:chOff x="3597785" y="3065882"/>
            <a:chExt cx="2241344" cy="1330656"/>
          </a:xfrm>
        </p:grpSpPr>
        <p:grpSp>
          <p:nvGrpSpPr>
            <p:cNvPr id="4862" name="Google Shape;4862;p101"/>
            <p:cNvGrpSpPr/>
            <p:nvPr/>
          </p:nvGrpSpPr>
          <p:grpSpPr>
            <a:xfrm>
              <a:off x="5296908" y="3937355"/>
              <a:ext cx="143198" cy="32380"/>
              <a:chOff x="5296908" y="3937355"/>
              <a:chExt cx="143198" cy="32380"/>
            </a:xfrm>
          </p:grpSpPr>
          <p:sp>
            <p:nvSpPr>
              <p:cNvPr id="4863" name="Google Shape;4863;p101"/>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864" name="Google Shape;4864;p101"/>
              <p:cNvGrpSpPr/>
              <p:nvPr/>
            </p:nvGrpSpPr>
            <p:grpSpPr>
              <a:xfrm>
                <a:off x="5402331" y="3937355"/>
                <a:ext cx="37776" cy="32380"/>
                <a:chOff x="5402331" y="3937355"/>
                <a:chExt cx="37776" cy="32380"/>
              </a:xfrm>
            </p:grpSpPr>
            <p:sp>
              <p:nvSpPr>
                <p:cNvPr id="4865" name="Google Shape;4865;p101"/>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6" name="Google Shape;4866;p101"/>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67" name="Google Shape;4867;p101"/>
              <p:cNvGrpSpPr/>
              <p:nvPr/>
            </p:nvGrpSpPr>
            <p:grpSpPr>
              <a:xfrm>
                <a:off x="5296908" y="3937355"/>
                <a:ext cx="37783" cy="32380"/>
                <a:chOff x="5296908" y="3937355"/>
                <a:chExt cx="37783" cy="32380"/>
              </a:xfrm>
            </p:grpSpPr>
            <p:sp>
              <p:nvSpPr>
                <p:cNvPr id="4868" name="Google Shape;4868;p101"/>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9" name="Google Shape;4869;p101"/>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870" name="Google Shape;4870;p101"/>
            <p:cNvGrpSpPr/>
            <p:nvPr/>
          </p:nvGrpSpPr>
          <p:grpSpPr>
            <a:xfrm>
              <a:off x="4724163" y="3119631"/>
              <a:ext cx="120838" cy="84218"/>
              <a:chOff x="4724163" y="3119631"/>
              <a:chExt cx="120838" cy="84218"/>
            </a:xfrm>
          </p:grpSpPr>
          <p:grpSp>
            <p:nvGrpSpPr>
              <p:cNvPr id="4871" name="Google Shape;4871;p101"/>
              <p:cNvGrpSpPr/>
              <p:nvPr/>
            </p:nvGrpSpPr>
            <p:grpSpPr>
              <a:xfrm>
                <a:off x="4746712" y="3132773"/>
                <a:ext cx="86869" cy="56424"/>
                <a:chOff x="4746712" y="3132773"/>
                <a:chExt cx="86869" cy="56424"/>
              </a:xfrm>
            </p:grpSpPr>
            <p:sp>
              <p:nvSpPr>
                <p:cNvPr id="4872" name="Google Shape;4872;p101"/>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3" name="Google Shape;4873;p101"/>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74" name="Google Shape;4874;p101"/>
              <p:cNvGrpSpPr/>
              <p:nvPr/>
            </p:nvGrpSpPr>
            <p:grpSpPr>
              <a:xfrm>
                <a:off x="4773634" y="3143336"/>
                <a:ext cx="37776" cy="32451"/>
                <a:chOff x="4773634" y="3143336"/>
                <a:chExt cx="37776" cy="32451"/>
              </a:xfrm>
            </p:grpSpPr>
            <p:sp>
              <p:nvSpPr>
                <p:cNvPr id="4875" name="Google Shape;4875;p101"/>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6" name="Google Shape;4876;p101"/>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77" name="Google Shape;4877;p101"/>
              <p:cNvGrpSpPr/>
              <p:nvPr/>
            </p:nvGrpSpPr>
            <p:grpSpPr>
              <a:xfrm>
                <a:off x="4724163" y="3131248"/>
                <a:ext cx="37776" cy="32459"/>
                <a:chOff x="4724163" y="3131248"/>
                <a:chExt cx="37776" cy="32459"/>
              </a:xfrm>
            </p:grpSpPr>
            <p:sp>
              <p:nvSpPr>
                <p:cNvPr id="4878" name="Google Shape;4878;p101"/>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9" name="Google Shape;4879;p101"/>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80" name="Google Shape;4880;p101"/>
              <p:cNvGrpSpPr/>
              <p:nvPr/>
            </p:nvGrpSpPr>
            <p:grpSpPr>
              <a:xfrm>
                <a:off x="4755081" y="3176054"/>
                <a:ext cx="32357" cy="27795"/>
                <a:chOff x="4755081" y="3176054"/>
                <a:chExt cx="32357" cy="27795"/>
              </a:xfrm>
            </p:grpSpPr>
            <p:sp>
              <p:nvSpPr>
                <p:cNvPr id="4881" name="Google Shape;4881;p101"/>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2" name="Google Shape;4882;p101"/>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83" name="Google Shape;4883;p101"/>
              <p:cNvGrpSpPr/>
              <p:nvPr/>
            </p:nvGrpSpPr>
            <p:grpSpPr>
              <a:xfrm>
                <a:off x="4812550" y="3119631"/>
                <a:ext cx="32451" cy="27803"/>
                <a:chOff x="4812550" y="3119631"/>
                <a:chExt cx="32451" cy="27803"/>
              </a:xfrm>
            </p:grpSpPr>
            <p:sp>
              <p:nvSpPr>
                <p:cNvPr id="4884" name="Google Shape;4884;p101"/>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5" name="Google Shape;4885;p101"/>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886" name="Google Shape;4886;p101"/>
            <p:cNvGrpSpPr/>
            <p:nvPr/>
          </p:nvGrpSpPr>
          <p:grpSpPr>
            <a:xfrm>
              <a:off x="5382826" y="4027197"/>
              <a:ext cx="268967" cy="250422"/>
              <a:chOff x="5382826" y="4027197"/>
              <a:chExt cx="268967" cy="250422"/>
            </a:xfrm>
          </p:grpSpPr>
          <p:grpSp>
            <p:nvGrpSpPr>
              <p:cNvPr id="4887" name="Google Shape;4887;p101"/>
              <p:cNvGrpSpPr/>
              <p:nvPr/>
            </p:nvGrpSpPr>
            <p:grpSpPr>
              <a:xfrm>
                <a:off x="5405280" y="4042510"/>
                <a:ext cx="237570" cy="218647"/>
                <a:chOff x="5405280" y="4042510"/>
                <a:chExt cx="237570" cy="218647"/>
              </a:xfrm>
            </p:grpSpPr>
            <p:sp>
              <p:nvSpPr>
                <p:cNvPr id="4888" name="Google Shape;4888;p101"/>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9" name="Google Shape;4889;p101"/>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0" name="Google Shape;4890;p101"/>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1" name="Google Shape;4891;p101"/>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2" name="Google Shape;4892;p101"/>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3" name="Google Shape;4893;p101"/>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94" name="Google Shape;4894;p101"/>
              <p:cNvGrpSpPr/>
              <p:nvPr/>
            </p:nvGrpSpPr>
            <p:grpSpPr>
              <a:xfrm>
                <a:off x="5382826" y="4125549"/>
                <a:ext cx="37776" cy="32380"/>
                <a:chOff x="5382826" y="4125549"/>
                <a:chExt cx="37776" cy="32380"/>
              </a:xfrm>
            </p:grpSpPr>
            <p:sp>
              <p:nvSpPr>
                <p:cNvPr id="4895" name="Google Shape;4895;p101"/>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6" name="Google Shape;4896;p101"/>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97" name="Google Shape;4897;p101"/>
              <p:cNvGrpSpPr/>
              <p:nvPr/>
            </p:nvGrpSpPr>
            <p:grpSpPr>
              <a:xfrm>
                <a:off x="5475680" y="4195587"/>
                <a:ext cx="37783" cy="32364"/>
                <a:chOff x="5475680" y="4195587"/>
                <a:chExt cx="37783" cy="32364"/>
              </a:xfrm>
            </p:grpSpPr>
            <p:sp>
              <p:nvSpPr>
                <p:cNvPr id="4898" name="Google Shape;4898;p101"/>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9" name="Google Shape;4899;p101"/>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00" name="Google Shape;4900;p101"/>
              <p:cNvGrpSpPr/>
              <p:nvPr/>
            </p:nvGrpSpPr>
            <p:grpSpPr>
              <a:xfrm>
                <a:off x="5532575" y="4027197"/>
                <a:ext cx="33308" cy="32262"/>
                <a:chOff x="5532575" y="4027197"/>
                <a:chExt cx="33308" cy="32262"/>
              </a:xfrm>
            </p:grpSpPr>
            <p:sp>
              <p:nvSpPr>
                <p:cNvPr id="4901" name="Google Shape;4901;p101"/>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2" name="Google Shape;4902;p101"/>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03" name="Google Shape;4903;p101"/>
              <p:cNvGrpSpPr/>
              <p:nvPr/>
            </p:nvGrpSpPr>
            <p:grpSpPr>
              <a:xfrm>
                <a:off x="5590706" y="4245348"/>
                <a:ext cx="33497" cy="32270"/>
                <a:chOff x="5590706" y="4245348"/>
                <a:chExt cx="33497" cy="32270"/>
              </a:xfrm>
            </p:grpSpPr>
            <p:sp>
              <p:nvSpPr>
                <p:cNvPr id="4904" name="Google Shape;4904;p101"/>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5" name="Google Shape;4905;p101"/>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06" name="Google Shape;4906;p101"/>
              <p:cNvGrpSpPr/>
              <p:nvPr/>
            </p:nvGrpSpPr>
            <p:grpSpPr>
              <a:xfrm>
                <a:off x="5618681" y="4109677"/>
                <a:ext cx="33112" cy="32357"/>
                <a:chOff x="5618681" y="4109677"/>
                <a:chExt cx="33112" cy="32357"/>
              </a:xfrm>
            </p:grpSpPr>
            <p:sp>
              <p:nvSpPr>
                <p:cNvPr id="4907" name="Google Shape;4907;p101"/>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8" name="Google Shape;4908;p101"/>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09" name="Google Shape;4909;p101"/>
              <p:cNvGrpSpPr/>
              <p:nvPr/>
            </p:nvGrpSpPr>
            <p:grpSpPr>
              <a:xfrm>
                <a:off x="5479298" y="4128262"/>
                <a:ext cx="31405" cy="26906"/>
                <a:chOff x="5479298" y="4128262"/>
                <a:chExt cx="31405" cy="26906"/>
              </a:xfrm>
            </p:grpSpPr>
            <p:sp>
              <p:nvSpPr>
                <p:cNvPr id="4910" name="Google Shape;4910;p101"/>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1" name="Google Shape;4911;p101"/>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12" name="Google Shape;4912;p101"/>
              <p:cNvGrpSpPr/>
              <p:nvPr/>
            </p:nvGrpSpPr>
            <p:grpSpPr>
              <a:xfrm>
                <a:off x="5582903" y="4180116"/>
                <a:ext cx="31499" cy="26898"/>
                <a:chOff x="5582903" y="4180116"/>
                <a:chExt cx="31499" cy="26898"/>
              </a:xfrm>
            </p:grpSpPr>
            <p:sp>
              <p:nvSpPr>
                <p:cNvPr id="4913" name="Google Shape;4913;p101"/>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4" name="Google Shape;4914;p101"/>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915" name="Google Shape;4915;p101"/>
            <p:cNvGrpSpPr/>
            <p:nvPr/>
          </p:nvGrpSpPr>
          <p:grpSpPr>
            <a:xfrm>
              <a:off x="3977681" y="3230323"/>
              <a:ext cx="94584" cy="84085"/>
              <a:chOff x="3977681" y="3230323"/>
              <a:chExt cx="94584" cy="84085"/>
            </a:xfrm>
          </p:grpSpPr>
          <p:grpSp>
            <p:nvGrpSpPr>
              <p:cNvPr id="4916" name="Google Shape;4916;p101"/>
              <p:cNvGrpSpPr/>
              <p:nvPr/>
            </p:nvGrpSpPr>
            <p:grpSpPr>
              <a:xfrm>
                <a:off x="4000135" y="3243041"/>
                <a:ext cx="59570" cy="57186"/>
                <a:chOff x="4000135" y="3243041"/>
                <a:chExt cx="59570" cy="57186"/>
              </a:xfrm>
            </p:grpSpPr>
            <p:sp>
              <p:nvSpPr>
                <p:cNvPr id="4917" name="Google Shape;4917;p101"/>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8" name="Google Shape;4918;p101"/>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9" name="Google Shape;4919;p101"/>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20" name="Google Shape;4920;p101"/>
              <p:cNvGrpSpPr/>
              <p:nvPr/>
            </p:nvGrpSpPr>
            <p:grpSpPr>
              <a:xfrm>
                <a:off x="3977681" y="3245872"/>
                <a:ext cx="37783" cy="32380"/>
                <a:chOff x="3977681" y="3245872"/>
                <a:chExt cx="37783" cy="32380"/>
              </a:xfrm>
            </p:grpSpPr>
            <p:sp>
              <p:nvSpPr>
                <p:cNvPr id="4921" name="Google Shape;4921;p101"/>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2" name="Google Shape;4922;p101"/>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23" name="Google Shape;4923;p101"/>
              <p:cNvGrpSpPr/>
              <p:nvPr/>
            </p:nvGrpSpPr>
            <p:grpSpPr>
              <a:xfrm>
                <a:off x="4040860" y="3262672"/>
                <a:ext cx="31405" cy="27001"/>
                <a:chOff x="4040860" y="3262672"/>
                <a:chExt cx="31405" cy="27001"/>
              </a:xfrm>
            </p:grpSpPr>
            <p:sp>
              <p:nvSpPr>
                <p:cNvPr id="4924" name="Google Shape;4924;p101"/>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5" name="Google Shape;4925;p101"/>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26" name="Google Shape;4926;p101"/>
              <p:cNvGrpSpPr/>
              <p:nvPr/>
            </p:nvGrpSpPr>
            <p:grpSpPr>
              <a:xfrm>
                <a:off x="4021072" y="3230323"/>
                <a:ext cx="31397" cy="26906"/>
                <a:chOff x="4021072" y="3230323"/>
                <a:chExt cx="31397" cy="26906"/>
              </a:xfrm>
            </p:grpSpPr>
            <p:sp>
              <p:nvSpPr>
                <p:cNvPr id="4927" name="Google Shape;4927;p101"/>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8" name="Google Shape;4928;p101"/>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29" name="Google Shape;4929;p101"/>
              <p:cNvGrpSpPr/>
              <p:nvPr/>
            </p:nvGrpSpPr>
            <p:grpSpPr>
              <a:xfrm>
                <a:off x="4001472" y="3287462"/>
                <a:ext cx="31499" cy="26945"/>
                <a:chOff x="4001472" y="3287462"/>
                <a:chExt cx="31499" cy="26945"/>
              </a:xfrm>
            </p:grpSpPr>
            <p:sp>
              <p:nvSpPr>
                <p:cNvPr id="4930" name="Google Shape;4930;p101"/>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1" name="Google Shape;4931;p101"/>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932" name="Google Shape;4932;p101"/>
            <p:cNvGrpSpPr/>
            <p:nvPr/>
          </p:nvGrpSpPr>
          <p:grpSpPr>
            <a:xfrm>
              <a:off x="4084715" y="3258865"/>
              <a:ext cx="184961" cy="137268"/>
              <a:chOff x="4084715" y="3258865"/>
              <a:chExt cx="184961" cy="137268"/>
            </a:xfrm>
          </p:grpSpPr>
          <p:grpSp>
            <p:nvGrpSpPr>
              <p:cNvPr id="4933" name="Google Shape;4933;p101"/>
              <p:cNvGrpSpPr/>
              <p:nvPr/>
            </p:nvGrpSpPr>
            <p:grpSpPr>
              <a:xfrm>
                <a:off x="4107453" y="3271583"/>
                <a:ext cx="153470" cy="110275"/>
                <a:chOff x="4107453" y="3271583"/>
                <a:chExt cx="153470" cy="110275"/>
              </a:xfrm>
            </p:grpSpPr>
            <p:sp>
              <p:nvSpPr>
                <p:cNvPr id="4934" name="Google Shape;4934;p101"/>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5" name="Google Shape;4935;p101"/>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6" name="Google Shape;4936;p101"/>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7" name="Google Shape;4937;p101"/>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38" name="Google Shape;4938;p101"/>
              <p:cNvGrpSpPr/>
              <p:nvPr/>
            </p:nvGrpSpPr>
            <p:grpSpPr>
              <a:xfrm>
                <a:off x="4136947" y="3258865"/>
                <a:ext cx="31499" cy="27001"/>
                <a:chOff x="4136947" y="3258865"/>
                <a:chExt cx="31499" cy="27001"/>
              </a:xfrm>
            </p:grpSpPr>
            <p:sp>
              <p:nvSpPr>
                <p:cNvPr id="4939" name="Google Shape;4939;p101"/>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0" name="Google Shape;4940;p101"/>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41" name="Google Shape;4941;p101"/>
              <p:cNvGrpSpPr/>
              <p:nvPr/>
            </p:nvGrpSpPr>
            <p:grpSpPr>
              <a:xfrm>
                <a:off x="4084715" y="3266478"/>
                <a:ext cx="31468" cy="26898"/>
                <a:chOff x="4084715" y="3266478"/>
                <a:chExt cx="31468" cy="26898"/>
              </a:xfrm>
            </p:grpSpPr>
            <p:sp>
              <p:nvSpPr>
                <p:cNvPr id="4942" name="Google Shape;4942;p101"/>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3" name="Google Shape;4943;p101"/>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44" name="Google Shape;4944;p101"/>
              <p:cNvGrpSpPr/>
              <p:nvPr/>
            </p:nvGrpSpPr>
            <p:grpSpPr>
              <a:xfrm>
                <a:off x="4159213" y="3279849"/>
                <a:ext cx="31405" cy="26945"/>
                <a:chOff x="4159213" y="3279849"/>
                <a:chExt cx="31405" cy="26945"/>
              </a:xfrm>
            </p:grpSpPr>
            <p:sp>
              <p:nvSpPr>
                <p:cNvPr id="4945" name="Google Shape;4945;p101"/>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6" name="Google Shape;4946;p101"/>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47" name="Google Shape;4947;p101"/>
              <p:cNvGrpSpPr/>
              <p:nvPr/>
            </p:nvGrpSpPr>
            <p:grpSpPr>
              <a:xfrm>
                <a:off x="4201550" y="3266502"/>
                <a:ext cx="31405" cy="26883"/>
                <a:chOff x="4201550" y="3266502"/>
                <a:chExt cx="31405" cy="26883"/>
              </a:xfrm>
            </p:grpSpPr>
            <p:sp>
              <p:nvSpPr>
                <p:cNvPr id="4948" name="Google Shape;4948;p101"/>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9" name="Google Shape;4949;p101"/>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50" name="Google Shape;4950;p101"/>
              <p:cNvGrpSpPr/>
              <p:nvPr/>
            </p:nvGrpSpPr>
            <p:grpSpPr>
              <a:xfrm>
                <a:off x="4201550" y="3338278"/>
                <a:ext cx="31405" cy="26930"/>
                <a:chOff x="4201550" y="3338278"/>
                <a:chExt cx="31405" cy="26930"/>
              </a:xfrm>
            </p:grpSpPr>
            <p:sp>
              <p:nvSpPr>
                <p:cNvPr id="4951" name="Google Shape;4951;p101"/>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2" name="Google Shape;4952;p101"/>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53" name="Google Shape;4953;p101"/>
              <p:cNvGrpSpPr/>
              <p:nvPr/>
            </p:nvGrpSpPr>
            <p:grpSpPr>
              <a:xfrm>
                <a:off x="4238272" y="3369132"/>
                <a:ext cx="31405" cy="27001"/>
                <a:chOff x="4238272" y="3369132"/>
                <a:chExt cx="31405" cy="27001"/>
              </a:xfrm>
            </p:grpSpPr>
            <p:sp>
              <p:nvSpPr>
                <p:cNvPr id="4954" name="Google Shape;4954;p101"/>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5" name="Google Shape;4955;p101"/>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956" name="Google Shape;4956;p101"/>
            <p:cNvGrpSpPr/>
            <p:nvPr/>
          </p:nvGrpSpPr>
          <p:grpSpPr>
            <a:xfrm>
              <a:off x="4068639" y="3200169"/>
              <a:ext cx="77643" cy="37272"/>
              <a:chOff x="4068639" y="3200169"/>
              <a:chExt cx="77643" cy="37272"/>
            </a:xfrm>
          </p:grpSpPr>
          <p:sp>
            <p:nvSpPr>
              <p:cNvPr id="4957" name="Google Shape;4957;p101"/>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958" name="Google Shape;4958;p101"/>
              <p:cNvGrpSpPr/>
              <p:nvPr/>
            </p:nvGrpSpPr>
            <p:grpSpPr>
              <a:xfrm>
                <a:off x="4114878" y="3200169"/>
                <a:ext cx="31405" cy="26993"/>
                <a:chOff x="4114878" y="3200169"/>
                <a:chExt cx="31405" cy="26993"/>
              </a:xfrm>
            </p:grpSpPr>
            <p:sp>
              <p:nvSpPr>
                <p:cNvPr id="4959" name="Google Shape;4959;p101"/>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0" name="Google Shape;4960;p101"/>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61" name="Google Shape;4961;p101"/>
              <p:cNvGrpSpPr/>
              <p:nvPr/>
            </p:nvGrpSpPr>
            <p:grpSpPr>
              <a:xfrm>
                <a:off x="4068639" y="3210535"/>
                <a:ext cx="31499" cy="26906"/>
                <a:chOff x="4068639" y="3210535"/>
                <a:chExt cx="31499" cy="26906"/>
              </a:xfrm>
            </p:grpSpPr>
            <p:sp>
              <p:nvSpPr>
                <p:cNvPr id="4962" name="Google Shape;4962;p101"/>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3" name="Google Shape;4963;p101"/>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964" name="Google Shape;4964;p101"/>
            <p:cNvGrpSpPr/>
            <p:nvPr/>
          </p:nvGrpSpPr>
          <p:grpSpPr>
            <a:xfrm>
              <a:off x="3869702" y="3066935"/>
              <a:ext cx="382664" cy="190294"/>
              <a:chOff x="3869702" y="3066935"/>
              <a:chExt cx="382664" cy="190294"/>
            </a:xfrm>
          </p:grpSpPr>
          <p:grpSp>
            <p:nvGrpSpPr>
              <p:cNvPr id="4965" name="Google Shape;4965;p101"/>
              <p:cNvGrpSpPr/>
              <p:nvPr/>
            </p:nvGrpSpPr>
            <p:grpSpPr>
              <a:xfrm>
                <a:off x="3888633" y="3082351"/>
                <a:ext cx="351172" cy="160698"/>
                <a:chOff x="3888633" y="3082351"/>
                <a:chExt cx="351172" cy="160698"/>
              </a:xfrm>
            </p:grpSpPr>
            <p:sp>
              <p:nvSpPr>
                <p:cNvPr id="4966" name="Google Shape;4966;p101"/>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7" name="Google Shape;4967;p101"/>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8" name="Google Shape;4968;p101"/>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9" name="Google Shape;4969;p101"/>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0" name="Google Shape;4970;p101"/>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1" name="Google Shape;4971;p101"/>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72" name="Google Shape;4972;p101"/>
              <p:cNvGrpSpPr/>
              <p:nvPr/>
            </p:nvGrpSpPr>
            <p:grpSpPr>
              <a:xfrm>
                <a:off x="4143703" y="3066935"/>
                <a:ext cx="37783" cy="32357"/>
                <a:chOff x="4143703" y="3066935"/>
                <a:chExt cx="37783" cy="32357"/>
              </a:xfrm>
            </p:grpSpPr>
            <p:sp>
              <p:nvSpPr>
                <p:cNvPr id="4973" name="Google Shape;4973;p101"/>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4" name="Google Shape;4974;p101"/>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75" name="Google Shape;4975;p101"/>
              <p:cNvGrpSpPr/>
              <p:nvPr/>
            </p:nvGrpSpPr>
            <p:grpSpPr>
              <a:xfrm>
                <a:off x="4044565" y="3103563"/>
                <a:ext cx="37783" cy="32451"/>
                <a:chOff x="4044565" y="3103563"/>
                <a:chExt cx="37783" cy="32451"/>
              </a:xfrm>
            </p:grpSpPr>
            <p:sp>
              <p:nvSpPr>
                <p:cNvPr id="4976" name="Google Shape;4976;p101"/>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7" name="Google Shape;4977;p101"/>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78" name="Google Shape;4978;p101"/>
              <p:cNvGrpSpPr/>
              <p:nvPr/>
            </p:nvGrpSpPr>
            <p:grpSpPr>
              <a:xfrm>
                <a:off x="4017454" y="3188237"/>
                <a:ext cx="37776" cy="32357"/>
                <a:chOff x="4017454" y="3188237"/>
                <a:chExt cx="37776" cy="32357"/>
              </a:xfrm>
            </p:grpSpPr>
            <p:sp>
              <p:nvSpPr>
                <p:cNvPr id="4979" name="Google Shape;4979;p101"/>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0" name="Google Shape;4980;p101"/>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81" name="Google Shape;4981;p101"/>
              <p:cNvGrpSpPr/>
              <p:nvPr/>
            </p:nvGrpSpPr>
            <p:grpSpPr>
              <a:xfrm>
                <a:off x="3921548" y="3157509"/>
                <a:ext cx="37783" cy="32357"/>
                <a:chOff x="3921548" y="3157509"/>
                <a:chExt cx="37783" cy="32357"/>
              </a:xfrm>
            </p:grpSpPr>
            <p:sp>
              <p:nvSpPr>
                <p:cNvPr id="4982" name="Google Shape;4982;p101"/>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3" name="Google Shape;4983;p101"/>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84" name="Google Shape;4984;p101"/>
              <p:cNvGrpSpPr/>
              <p:nvPr/>
            </p:nvGrpSpPr>
            <p:grpSpPr>
              <a:xfrm>
                <a:off x="3939056" y="3211620"/>
                <a:ext cx="37783" cy="32380"/>
                <a:chOff x="3939056" y="3211620"/>
                <a:chExt cx="37783" cy="32380"/>
              </a:xfrm>
            </p:grpSpPr>
            <p:sp>
              <p:nvSpPr>
                <p:cNvPr id="4985" name="Google Shape;4985;p101"/>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6" name="Google Shape;4986;p101"/>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87" name="Google Shape;4987;p101"/>
              <p:cNvGrpSpPr/>
              <p:nvPr/>
            </p:nvGrpSpPr>
            <p:grpSpPr>
              <a:xfrm>
                <a:off x="4176240" y="3136965"/>
                <a:ext cx="31405" cy="26930"/>
                <a:chOff x="4176240" y="3136965"/>
                <a:chExt cx="31405" cy="26930"/>
              </a:xfrm>
            </p:grpSpPr>
            <p:sp>
              <p:nvSpPr>
                <p:cNvPr id="4988" name="Google Shape;4988;p101"/>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9" name="Google Shape;4989;p101"/>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90" name="Google Shape;4990;p101"/>
              <p:cNvGrpSpPr/>
              <p:nvPr/>
            </p:nvGrpSpPr>
            <p:grpSpPr>
              <a:xfrm>
                <a:off x="4133148" y="3152593"/>
                <a:ext cx="31499" cy="27001"/>
                <a:chOff x="4133148" y="3152593"/>
                <a:chExt cx="31499" cy="27001"/>
              </a:xfrm>
            </p:grpSpPr>
            <p:sp>
              <p:nvSpPr>
                <p:cNvPr id="4991" name="Google Shape;4991;p101"/>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2" name="Google Shape;4992;p101"/>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93" name="Google Shape;4993;p101"/>
              <p:cNvGrpSpPr/>
              <p:nvPr/>
            </p:nvGrpSpPr>
            <p:grpSpPr>
              <a:xfrm>
                <a:off x="4220866" y="3073534"/>
                <a:ext cx="31499" cy="26898"/>
                <a:chOff x="4220866" y="3073534"/>
                <a:chExt cx="31499" cy="26898"/>
              </a:xfrm>
            </p:grpSpPr>
            <p:sp>
              <p:nvSpPr>
                <p:cNvPr id="4994" name="Google Shape;4994;p101"/>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5" name="Google Shape;4995;p101"/>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96" name="Google Shape;4996;p101"/>
              <p:cNvGrpSpPr/>
              <p:nvPr/>
            </p:nvGrpSpPr>
            <p:grpSpPr>
              <a:xfrm>
                <a:off x="3869702" y="3230323"/>
                <a:ext cx="31499" cy="26906"/>
                <a:chOff x="3869702" y="3230323"/>
                <a:chExt cx="31499" cy="26906"/>
              </a:xfrm>
            </p:grpSpPr>
            <p:sp>
              <p:nvSpPr>
                <p:cNvPr id="4997" name="Google Shape;4997;p101"/>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8" name="Google Shape;4998;p101"/>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999" name="Google Shape;4999;p101"/>
            <p:cNvGrpSpPr/>
            <p:nvPr/>
          </p:nvGrpSpPr>
          <p:grpSpPr>
            <a:xfrm>
              <a:off x="4271383" y="3065882"/>
              <a:ext cx="304556" cy="341663"/>
              <a:chOff x="4271383" y="3065882"/>
              <a:chExt cx="304556" cy="341663"/>
            </a:xfrm>
          </p:grpSpPr>
          <p:grpSp>
            <p:nvGrpSpPr>
              <p:cNvPr id="5000" name="Google Shape;5000;p101"/>
              <p:cNvGrpSpPr/>
              <p:nvPr/>
            </p:nvGrpSpPr>
            <p:grpSpPr>
              <a:xfrm>
                <a:off x="4293838" y="3078639"/>
                <a:ext cx="269353" cy="311973"/>
                <a:chOff x="4293838" y="3078639"/>
                <a:chExt cx="269353" cy="311973"/>
              </a:xfrm>
            </p:grpSpPr>
            <p:sp>
              <p:nvSpPr>
                <p:cNvPr id="5001" name="Google Shape;5001;p101"/>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2" name="Google Shape;5002;p101"/>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3" name="Google Shape;5003;p101"/>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4" name="Google Shape;5004;p101"/>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5" name="Google Shape;5005;p101"/>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6" name="Google Shape;5006;p101"/>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7" name="Google Shape;5007;p101"/>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8" name="Google Shape;5008;p101"/>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9" name="Google Shape;5009;p101"/>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0" name="Google Shape;5010;p101"/>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1" name="Google Shape;5011;p101"/>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2" name="Google Shape;5012;p101"/>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3" name="Google Shape;5013;p101"/>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4" name="Google Shape;5014;p101"/>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5" name="Google Shape;5015;p101"/>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6" name="Google Shape;5016;p101"/>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7" name="Google Shape;5017;p101"/>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18" name="Google Shape;5018;p101"/>
              <p:cNvGrpSpPr/>
              <p:nvPr/>
            </p:nvGrpSpPr>
            <p:grpSpPr>
              <a:xfrm>
                <a:off x="4538164" y="3342061"/>
                <a:ext cx="37776" cy="32380"/>
                <a:chOff x="4538164" y="3342061"/>
                <a:chExt cx="37776" cy="32380"/>
              </a:xfrm>
            </p:grpSpPr>
            <p:sp>
              <p:nvSpPr>
                <p:cNvPr id="5019" name="Google Shape;5019;p101"/>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0" name="Google Shape;5020;p101"/>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21" name="Google Shape;5021;p101"/>
              <p:cNvGrpSpPr/>
              <p:nvPr/>
            </p:nvGrpSpPr>
            <p:grpSpPr>
              <a:xfrm>
                <a:off x="4271383" y="3194742"/>
                <a:ext cx="37783" cy="32420"/>
                <a:chOff x="4271383" y="3194742"/>
                <a:chExt cx="37783" cy="32420"/>
              </a:xfrm>
            </p:grpSpPr>
            <p:sp>
              <p:nvSpPr>
                <p:cNvPr id="5022" name="Google Shape;5022;p101"/>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3" name="Google Shape;5023;p101"/>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24" name="Google Shape;5024;p101"/>
              <p:cNvGrpSpPr/>
              <p:nvPr/>
            </p:nvGrpSpPr>
            <p:grpSpPr>
              <a:xfrm>
                <a:off x="4284416" y="3084058"/>
                <a:ext cx="37783" cy="32357"/>
                <a:chOff x="4284416" y="3084058"/>
                <a:chExt cx="37783" cy="32357"/>
              </a:xfrm>
            </p:grpSpPr>
            <p:sp>
              <p:nvSpPr>
                <p:cNvPr id="5025" name="Google Shape;5025;p101"/>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6" name="Google Shape;5026;p101"/>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27" name="Google Shape;5027;p101"/>
              <p:cNvGrpSpPr/>
              <p:nvPr/>
            </p:nvGrpSpPr>
            <p:grpSpPr>
              <a:xfrm>
                <a:off x="4478697" y="3297561"/>
                <a:ext cx="37776" cy="32451"/>
                <a:chOff x="4478697" y="3297561"/>
                <a:chExt cx="37776" cy="32451"/>
              </a:xfrm>
            </p:grpSpPr>
            <p:sp>
              <p:nvSpPr>
                <p:cNvPr id="5028" name="Google Shape;5028;p101"/>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9" name="Google Shape;5029;p101"/>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30" name="Google Shape;5030;p101"/>
              <p:cNvGrpSpPr/>
              <p:nvPr/>
            </p:nvGrpSpPr>
            <p:grpSpPr>
              <a:xfrm>
                <a:off x="4411813" y="3331711"/>
                <a:ext cx="37776" cy="32451"/>
                <a:chOff x="4411813" y="3331711"/>
                <a:chExt cx="37776" cy="32451"/>
              </a:xfrm>
            </p:grpSpPr>
            <p:sp>
              <p:nvSpPr>
                <p:cNvPr id="5031" name="Google Shape;5031;p101"/>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2" name="Google Shape;5032;p101"/>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33" name="Google Shape;5033;p101"/>
              <p:cNvGrpSpPr/>
              <p:nvPr/>
            </p:nvGrpSpPr>
            <p:grpSpPr>
              <a:xfrm>
                <a:off x="4337984" y="3375188"/>
                <a:ext cx="37776" cy="32357"/>
                <a:chOff x="4337984" y="3375188"/>
                <a:chExt cx="37776" cy="32357"/>
              </a:xfrm>
            </p:grpSpPr>
            <p:sp>
              <p:nvSpPr>
                <p:cNvPr id="5034" name="Google Shape;5034;p101"/>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5" name="Google Shape;5035;p101"/>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36" name="Google Shape;5036;p101"/>
              <p:cNvGrpSpPr/>
              <p:nvPr/>
            </p:nvGrpSpPr>
            <p:grpSpPr>
              <a:xfrm>
                <a:off x="4494867" y="3090530"/>
                <a:ext cx="37878" cy="32451"/>
                <a:chOff x="4494867" y="3090530"/>
                <a:chExt cx="37878" cy="32451"/>
              </a:xfrm>
            </p:grpSpPr>
            <p:sp>
              <p:nvSpPr>
                <p:cNvPr id="5037" name="Google Shape;5037;p101"/>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8" name="Google Shape;5038;p101"/>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39" name="Google Shape;5039;p101"/>
              <p:cNvGrpSpPr/>
              <p:nvPr/>
            </p:nvGrpSpPr>
            <p:grpSpPr>
              <a:xfrm>
                <a:off x="4525124" y="3207774"/>
                <a:ext cx="37783" cy="32420"/>
                <a:chOff x="4525124" y="3207774"/>
                <a:chExt cx="37783" cy="32420"/>
              </a:xfrm>
            </p:grpSpPr>
            <p:sp>
              <p:nvSpPr>
                <p:cNvPr id="5040" name="Google Shape;5040;p101"/>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1" name="Google Shape;5041;p101"/>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42" name="Google Shape;5042;p101"/>
              <p:cNvGrpSpPr/>
              <p:nvPr/>
            </p:nvGrpSpPr>
            <p:grpSpPr>
              <a:xfrm>
                <a:off x="4440544" y="3176479"/>
                <a:ext cx="31499" cy="26898"/>
                <a:chOff x="4440544" y="3176479"/>
                <a:chExt cx="31499" cy="26898"/>
              </a:xfrm>
            </p:grpSpPr>
            <p:sp>
              <p:nvSpPr>
                <p:cNvPr id="5043" name="Google Shape;5043;p101"/>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4" name="Google Shape;5044;p101"/>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45" name="Google Shape;5045;p101"/>
              <p:cNvGrpSpPr/>
              <p:nvPr/>
            </p:nvGrpSpPr>
            <p:grpSpPr>
              <a:xfrm>
                <a:off x="4350545" y="3156400"/>
                <a:ext cx="31405" cy="27001"/>
                <a:chOff x="4350545" y="3156400"/>
                <a:chExt cx="31405" cy="27001"/>
              </a:xfrm>
            </p:grpSpPr>
            <p:sp>
              <p:nvSpPr>
                <p:cNvPr id="5046" name="Google Shape;5046;p101"/>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7" name="Google Shape;5047;p101"/>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48" name="Google Shape;5048;p101"/>
              <p:cNvGrpSpPr/>
              <p:nvPr/>
            </p:nvGrpSpPr>
            <p:grpSpPr>
              <a:xfrm>
                <a:off x="4376703" y="3255058"/>
                <a:ext cx="31405" cy="27001"/>
                <a:chOff x="4376703" y="3255058"/>
                <a:chExt cx="31405" cy="27001"/>
              </a:xfrm>
            </p:grpSpPr>
            <p:sp>
              <p:nvSpPr>
                <p:cNvPr id="5049" name="Google Shape;5049;p101"/>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0" name="Google Shape;5050;p101"/>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51" name="Google Shape;5051;p101"/>
              <p:cNvGrpSpPr/>
              <p:nvPr/>
            </p:nvGrpSpPr>
            <p:grpSpPr>
              <a:xfrm>
                <a:off x="4331322" y="3283656"/>
                <a:ext cx="31405" cy="26945"/>
                <a:chOff x="4331322" y="3283656"/>
                <a:chExt cx="31405" cy="26945"/>
              </a:xfrm>
            </p:grpSpPr>
            <p:sp>
              <p:nvSpPr>
                <p:cNvPr id="5052" name="Google Shape;5052;p101"/>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3" name="Google Shape;5053;p101"/>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54" name="Google Shape;5054;p101"/>
              <p:cNvGrpSpPr/>
              <p:nvPr/>
            </p:nvGrpSpPr>
            <p:grpSpPr>
              <a:xfrm>
                <a:off x="4380510" y="3065882"/>
                <a:ext cx="31405" cy="26938"/>
                <a:chOff x="4380510" y="3065882"/>
                <a:chExt cx="31405" cy="26938"/>
              </a:xfrm>
            </p:grpSpPr>
            <p:sp>
              <p:nvSpPr>
                <p:cNvPr id="5055" name="Google Shape;5055;p101"/>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6" name="Google Shape;5056;p101"/>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057" name="Google Shape;5057;p101"/>
            <p:cNvGrpSpPr/>
            <p:nvPr/>
          </p:nvGrpSpPr>
          <p:grpSpPr>
            <a:xfrm>
              <a:off x="4558998" y="3188237"/>
              <a:ext cx="1280131" cy="1052746"/>
              <a:chOff x="4558998" y="3188237"/>
              <a:chExt cx="1280131" cy="1052746"/>
            </a:xfrm>
          </p:grpSpPr>
          <p:sp>
            <p:nvSpPr>
              <p:cNvPr id="5058" name="Google Shape;5058;p101"/>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059" name="Google Shape;5059;p101"/>
              <p:cNvGrpSpPr/>
              <p:nvPr/>
            </p:nvGrpSpPr>
            <p:grpSpPr>
              <a:xfrm>
                <a:off x="4579164" y="3203653"/>
                <a:ext cx="1244833" cy="1020397"/>
                <a:chOff x="4579164" y="3203653"/>
                <a:chExt cx="1244833" cy="1020397"/>
              </a:xfrm>
            </p:grpSpPr>
            <p:sp>
              <p:nvSpPr>
                <p:cNvPr id="5060" name="Google Shape;5060;p101"/>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1" name="Google Shape;5061;p101"/>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062" name="Google Shape;5062;p101"/>
                <p:cNvGrpSpPr/>
                <p:nvPr/>
              </p:nvGrpSpPr>
              <p:grpSpPr>
                <a:xfrm>
                  <a:off x="4579164" y="3203653"/>
                  <a:ext cx="1244833" cy="1020397"/>
                  <a:chOff x="4579164" y="3203653"/>
                  <a:chExt cx="1244833" cy="1020397"/>
                </a:xfrm>
              </p:grpSpPr>
              <p:sp>
                <p:nvSpPr>
                  <p:cNvPr id="5063" name="Google Shape;5063;p101"/>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4" name="Google Shape;5064;p101"/>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065" name="Google Shape;5065;p101"/>
                  <p:cNvGrpSpPr/>
                  <p:nvPr/>
                </p:nvGrpSpPr>
                <p:grpSpPr>
                  <a:xfrm>
                    <a:off x="4579164" y="3203653"/>
                    <a:ext cx="1244833" cy="1020397"/>
                    <a:chOff x="4579164" y="3203653"/>
                    <a:chExt cx="1244833" cy="1020397"/>
                  </a:xfrm>
                </p:grpSpPr>
                <p:sp>
                  <p:nvSpPr>
                    <p:cNvPr id="5066" name="Google Shape;5066;p101"/>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7" name="Google Shape;5067;p101"/>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8" name="Google Shape;5068;p101"/>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9" name="Google Shape;5069;p101"/>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0" name="Google Shape;5070;p101"/>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1" name="Google Shape;5071;p101"/>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2" name="Google Shape;5072;p101"/>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3" name="Google Shape;5073;p101"/>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074" name="Google Shape;5074;p101"/>
                    <p:cNvGrpSpPr/>
                    <p:nvPr/>
                  </p:nvGrpSpPr>
                  <p:grpSpPr>
                    <a:xfrm>
                      <a:off x="4579164" y="3203653"/>
                      <a:ext cx="1244833" cy="1020397"/>
                      <a:chOff x="4579164" y="3203653"/>
                      <a:chExt cx="1244833" cy="1020397"/>
                    </a:xfrm>
                  </p:grpSpPr>
                  <p:sp>
                    <p:nvSpPr>
                      <p:cNvPr id="5075" name="Google Shape;5075;p101"/>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6" name="Google Shape;5076;p101"/>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7" name="Google Shape;5077;p101"/>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8" name="Google Shape;5078;p101"/>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9" name="Google Shape;5079;p101"/>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0" name="Google Shape;5080;p101"/>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1" name="Google Shape;5081;p101"/>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2" name="Google Shape;5082;p101"/>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3" name="Google Shape;5083;p101"/>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4" name="Google Shape;5084;p101"/>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5" name="Google Shape;5085;p101"/>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6" name="Google Shape;5086;p101"/>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7" name="Google Shape;5087;p101"/>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8" name="Google Shape;5088;p101"/>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089" name="Google Shape;5089;p101"/>
                      <p:cNvGrpSpPr/>
                      <p:nvPr/>
                    </p:nvGrpSpPr>
                    <p:grpSpPr>
                      <a:xfrm>
                        <a:off x="4579164" y="3203653"/>
                        <a:ext cx="1244833" cy="1020397"/>
                        <a:chOff x="4579164" y="3203653"/>
                        <a:chExt cx="1244833" cy="1020397"/>
                      </a:xfrm>
                    </p:grpSpPr>
                    <p:sp>
                      <p:nvSpPr>
                        <p:cNvPr id="5090" name="Google Shape;5090;p101"/>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1" name="Google Shape;5091;p101"/>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2" name="Google Shape;5092;p101"/>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3" name="Google Shape;5093;p101"/>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4" name="Google Shape;5094;p101"/>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5" name="Google Shape;5095;p101"/>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6" name="Google Shape;5096;p101"/>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7" name="Google Shape;5097;p101"/>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8" name="Google Shape;5098;p101"/>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9" name="Google Shape;5099;p101"/>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0" name="Google Shape;5100;p101"/>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1" name="Google Shape;5101;p101"/>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2" name="Google Shape;5102;p101"/>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3" name="Google Shape;5103;p101"/>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4" name="Google Shape;5104;p101"/>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5" name="Google Shape;5105;p101"/>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6" name="Google Shape;5106;p101"/>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7" name="Google Shape;5107;p101"/>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8" name="Google Shape;5108;p101"/>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9" name="Google Shape;5109;p101"/>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0" name="Google Shape;5110;p101"/>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1" name="Google Shape;5111;p101"/>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2" name="Google Shape;5112;p101"/>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3" name="Google Shape;5113;p101"/>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114" name="Google Shape;5114;p101"/>
                        <p:cNvGrpSpPr/>
                        <p:nvPr/>
                      </p:nvGrpSpPr>
                      <p:grpSpPr>
                        <a:xfrm>
                          <a:off x="4579164" y="3203653"/>
                          <a:ext cx="1244833" cy="1020397"/>
                          <a:chOff x="4579164" y="3203653"/>
                          <a:chExt cx="1244833" cy="1020397"/>
                        </a:xfrm>
                      </p:grpSpPr>
                      <p:sp>
                        <p:nvSpPr>
                          <p:cNvPr id="5115" name="Google Shape;5115;p101"/>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116" name="Google Shape;5116;p101"/>
                          <p:cNvGrpSpPr/>
                          <p:nvPr/>
                        </p:nvGrpSpPr>
                        <p:grpSpPr>
                          <a:xfrm>
                            <a:off x="4579164" y="3203653"/>
                            <a:ext cx="1244833" cy="1020397"/>
                            <a:chOff x="4579164" y="3203653"/>
                            <a:chExt cx="1244833" cy="1020397"/>
                          </a:xfrm>
                        </p:grpSpPr>
                        <p:sp>
                          <p:nvSpPr>
                            <p:cNvPr id="5117" name="Google Shape;5117;p101"/>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8" name="Google Shape;5118;p101"/>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9" name="Google Shape;5119;p101"/>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0" name="Google Shape;5120;p101"/>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1" name="Google Shape;5121;p101"/>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2" name="Google Shape;5122;p101"/>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3" name="Google Shape;5123;p101"/>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124" name="Google Shape;5124;p101"/>
                            <p:cNvGrpSpPr/>
                            <p:nvPr/>
                          </p:nvGrpSpPr>
                          <p:grpSpPr>
                            <a:xfrm>
                              <a:off x="4579164" y="3203653"/>
                              <a:ext cx="1244833" cy="1020397"/>
                              <a:chOff x="4579164" y="3203653"/>
                              <a:chExt cx="1244833" cy="1020397"/>
                            </a:xfrm>
                          </p:grpSpPr>
                          <p:sp>
                            <p:nvSpPr>
                              <p:cNvPr id="5125" name="Google Shape;5125;p101"/>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6" name="Google Shape;5126;p101"/>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7" name="Google Shape;5127;p101"/>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8" name="Google Shape;5128;p101"/>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9" name="Google Shape;5129;p101"/>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0" name="Google Shape;5130;p101"/>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1" name="Google Shape;5131;p101"/>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2" name="Google Shape;5132;p101"/>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3" name="Google Shape;5133;p101"/>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4" name="Google Shape;5134;p101"/>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5" name="Google Shape;5135;p101"/>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6" name="Google Shape;5136;p101"/>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7" name="Google Shape;5137;p101"/>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138" name="Google Shape;5138;p101"/>
                              <p:cNvGrpSpPr/>
                              <p:nvPr/>
                            </p:nvGrpSpPr>
                            <p:grpSpPr>
                              <a:xfrm>
                                <a:off x="4579164" y="3203653"/>
                                <a:ext cx="1244833" cy="1020397"/>
                                <a:chOff x="4579164" y="3203653"/>
                                <a:chExt cx="1244833" cy="1020397"/>
                              </a:xfrm>
                            </p:grpSpPr>
                            <p:sp>
                              <p:nvSpPr>
                                <p:cNvPr id="5139" name="Google Shape;5139;p101"/>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0" name="Google Shape;5140;p101"/>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1" name="Google Shape;5141;p101"/>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2" name="Google Shape;5142;p101"/>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3" name="Google Shape;5143;p101"/>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4" name="Google Shape;5144;p101"/>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5" name="Google Shape;5145;p101"/>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146" name="Google Shape;5146;p101"/>
                                <p:cNvGrpSpPr/>
                                <p:nvPr/>
                              </p:nvGrpSpPr>
                              <p:grpSpPr>
                                <a:xfrm>
                                  <a:off x="4579164" y="3203653"/>
                                  <a:ext cx="1244833" cy="1020397"/>
                                  <a:chOff x="4579164" y="3203653"/>
                                  <a:chExt cx="1244833" cy="1020397"/>
                                </a:xfrm>
                              </p:grpSpPr>
                              <p:sp>
                                <p:nvSpPr>
                                  <p:cNvPr id="5147" name="Google Shape;5147;p101"/>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8" name="Google Shape;5148;p101"/>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9" name="Google Shape;5149;p101"/>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0" name="Google Shape;5150;p101"/>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1" name="Google Shape;5151;p101"/>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152" name="Google Shape;5152;p101"/>
                                  <p:cNvGrpSpPr/>
                                  <p:nvPr/>
                                </p:nvGrpSpPr>
                                <p:grpSpPr>
                                  <a:xfrm>
                                    <a:off x="4579164" y="3203653"/>
                                    <a:ext cx="1244833" cy="1020397"/>
                                    <a:chOff x="4579164" y="3203653"/>
                                    <a:chExt cx="1244833" cy="1020397"/>
                                  </a:xfrm>
                                </p:grpSpPr>
                                <p:sp>
                                  <p:nvSpPr>
                                    <p:cNvPr id="5153" name="Google Shape;5153;p101"/>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154" name="Google Shape;5154;p101"/>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5" name="Google Shape;5155;p101"/>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6" name="Google Shape;5156;p101"/>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sp>
                          <p:nvSpPr>
                            <p:cNvPr id="5157" name="Google Shape;5157;p101"/>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8" name="Google Shape;5158;p101"/>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9" name="Google Shape;5159;p101"/>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
                      <p:nvSpPr>
                        <p:cNvPr id="5160" name="Google Shape;5160;p101"/>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grpSp>
          <p:grpSp>
            <p:nvGrpSpPr>
              <p:cNvPr id="5161" name="Google Shape;5161;p101"/>
              <p:cNvGrpSpPr/>
              <p:nvPr/>
            </p:nvGrpSpPr>
            <p:grpSpPr>
              <a:xfrm>
                <a:off x="4595437" y="3598775"/>
                <a:ext cx="37776" cy="32451"/>
                <a:chOff x="4595437" y="3598775"/>
                <a:chExt cx="37776" cy="32451"/>
              </a:xfrm>
            </p:grpSpPr>
            <p:sp>
              <p:nvSpPr>
                <p:cNvPr id="5162" name="Google Shape;5162;p101"/>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3" name="Google Shape;5163;p101"/>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64" name="Google Shape;5164;p101"/>
              <p:cNvGrpSpPr/>
              <p:nvPr/>
            </p:nvGrpSpPr>
            <p:grpSpPr>
              <a:xfrm>
                <a:off x="4641864" y="3524443"/>
                <a:ext cx="37776" cy="32380"/>
                <a:chOff x="4641864" y="3524443"/>
                <a:chExt cx="37776" cy="32380"/>
              </a:xfrm>
            </p:grpSpPr>
            <p:sp>
              <p:nvSpPr>
                <p:cNvPr id="5165" name="Google Shape;5165;p101"/>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6" name="Google Shape;5166;p101"/>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67" name="Google Shape;5167;p101"/>
              <p:cNvGrpSpPr/>
              <p:nvPr/>
            </p:nvGrpSpPr>
            <p:grpSpPr>
              <a:xfrm>
                <a:off x="4648431" y="3893901"/>
                <a:ext cx="37776" cy="32357"/>
                <a:chOff x="4648431" y="3893901"/>
                <a:chExt cx="37776" cy="32357"/>
              </a:xfrm>
            </p:grpSpPr>
            <p:sp>
              <p:nvSpPr>
                <p:cNvPr id="5168" name="Google Shape;5168;p101"/>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9" name="Google Shape;5169;p101"/>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70" name="Google Shape;5170;p101"/>
              <p:cNvGrpSpPr/>
              <p:nvPr/>
            </p:nvGrpSpPr>
            <p:grpSpPr>
              <a:xfrm>
                <a:off x="4567752" y="3722908"/>
                <a:ext cx="37870" cy="32380"/>
                <a:chOff x="4567752" y="3722908"/>
                <a:chExt cx="37870" cy="32380"/>
              </a:xfrm>
            </p:grpSpPr>
            <p:sp>
              <p:nvSpPr>
                <p:cNvPr id="5171" name="Google Shape;5171;p101"/>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2" name="Google Shape;5172;p101"/>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73" name="Google Shape;5173;p101"/>
              <p:cNvGrpSpPr/>
              <p:nvPr/>
            </p:nvGrpSpPr>
            <p:grpSpPr>
              <a:xfrm>
                <a:off x="4617506" y="3652052"/>
                <a:ext cx="37783" cy="32357"/>
                <a:chOff x="4617506" y="3652052"/>
                <a:chExt cx="37783" cy="32357"/>
              </a:xfrm>
            </p:grpSpPr>
            <p:sp>
              <p:nvSpPr>
                <p:cNvPr id="5174" name="Google Shape;5174;p101"/>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5" name="Google Shape;5175;p101"/>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76" name="Google Shape;5176;p101"/>
              <p:cNvGrpSpPr/>
              <p:nvPr/>
            </p:nvGrpSpPr>
            <p:grpSpPr>
              <a:xfrm>
                <a:off x="4739005" y="3554149"/>
                <a:ext cx="37870" cy="32357"/>
                <a:chOff x="4739005" y="3554149"/>
                <a:chExt cx="37870" cy="32357"/>
              </a:xfrm>
            </p:grpSpPr>
            <p:sp>
              <p:nvSpPr>
                <p:cNvPr id="5177" name="Google Shape;5177;p101"/>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8" name="Google Shape;5178;p101"/>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79" name="Google Shape;5179;p101"/>
              <p:cNvGrpSpPr/>
              <p:nvPr/>
            </p:nvGrpSpPr>
            <p:grpSpPr>
              <a:xfrm>
                <a:off x="4806557" y="3630258"/>
                <a:ext cx="37776" cy="32364"/>
                <a:chOff x="4806557" y="3630258"/>
                <a:chExt cx="37776" cy="32364"/>
              </a:xfrm>
            </p:grpSpPr>
            <p:sp>
              <p:nvSpPr>
                <p:cNvPr id="5180" name="Google Shape;5180;p101"/>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1" name="Google Shape;5181;p101"/>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82" name="Google Shape;5182;p101"/>
              <p:cNvGrpSpPr/>
              <p:nvPr/>
            </p:nvGrpSpPr>
            <p:grpSpPr>
              <a:xfrm>
                <a:off x="4737007" y="4004357"/>
                <a:ext cx="37870" cy="32357"/>
                <a:chOff x="4737007" y="4004357"/>
                <a:chExt cx="37870" cy="32357"/>
              </a:xfrm>
            </p:grpSpPr>
            <p:sp>
              <p:nvSpPr>
                <p:cNvPr id="5183" name="Google Shape;5183;p101"/>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4" name="Google Shape;5184;p101"/>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85" name="Google Shape;5185;p101"/>
              <p:cNvGrpSpPr/>
              <p:nvPr/>
            </p:nvGrpSpPr>
            <p:grpSpPr>
              <a:xfrm>
                <a:off x="4773634" y="4208627"/>
                <a:ext cx="37776" cy="32357"/>
                <a:chOff x="4773634" y="4208627"/>
                <a:chExt cx="37776" cy="32357"/>
              </a:xfrm>
            </p:grpSpPr>
            <p:sp>
              <p:nvSpPr>
                <p:cNvPr id="5186" name="Google Shape;5186;p101"/>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7" name="Google Shape;5187;p101"/>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88" name="Google Shape;5188;p101"/>
              <p:cNvGrpSpPr/>
              <p:nvPr/>
            </p:nvGrpSpPr>
            <p:grpSpPr>
              <a:xfrm>
                <a:off x="4888282" y="4074764"/>
                <a:ext cx="37776" cy="32451"/>
                <a:chOff x="4888282" y="4074764"/>
                <a:chExt cx="37776" cy="32451"/>
              </a:xfrm>
            </p:grpSpPr>
            <p:sp>
              <p:nvSpPr>
                <p:cNvPr id="5189" name="Google Shape;5189;p101"/>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0" name="Google Shape;5190;p101"/>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91" name="Google Shape;5191;p101"/>
              <p:cNvGrpSpPr/>
              <p:nvPr/>
            </p:nvGrpSpPr>
            <p:grpSpPr>
              <a:xfrm>
                <a:off x="4901315" y="3804271"/>
                <a:ext cx="37776" cy="32364"/>
                <a:chOff x="4901315" y="3804271"/>
                <a:chExt cx="37776" cy="32364"/>
              </a:xfrm>
            </p:grpSpPr>
            <p:sp>
              <p:nvSpPr>
                <p:cNvPr id="5192" name="Google Shape;5192;p101"/>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3" name="Google Shape;5193;p101"/>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94" name="Google Shape;5194;p101"/>
              <p:cNvGrpSpPr/>
              <p:nvPr/>
            </p:nvGrpSpPr>
            <p:grpSpPr>
              <a:xfrm>
                <a:off x="4866394" y="3715035"/>
                <a:ext cx="37846" cy="32357"/>
                <a:chOff x="4866394" y="3715035"/>
                <a:chExt cx="37846" cy="32357"/>
              </a:xfrm>
            </p:grpSpPr>
            <p:sp>
              <p:nvSpPr>
                <p:cNvPr id="5195" name="Google Shape;5195;p101"/>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6" name="Google Shape;5196;p101"/>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97" name="Google Shape;5197;p101"/>
              <p:cNvGrpSpPr/>
              <p:nvPr/>
            </p:nvGrpSpPr>
            <p:grpSpPr>
              <a:xfrm>
                <a:off x="4979233" y="3839798"/>
                <a:ext cx="37878" cy="32420"/>
                <a:chOff x="4979233" y="3839798"/>
                <a:chExt cx="37878" cy="32420"/>
              </a:xfrm>
            </p:grpSpPr>
            <p:sp>
              <p:nvSpPr>
                <p:cNvPr id="5198" name="Google Shape;5198;p101"/>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9" name="Google Shape;5199;p101"/>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00" name="Google Shape;5200;p101"/>
              <p:cNvGrpSpPr/>
              <p:nvPr/>
            </p:nvGrpSpPr>
            <p:grpSpPr>
              <a:xfrm>
                <a:off x="4790662" y="3679147"/>
                <a:ext cx="37783" cy="32380"/>
                <a:chOff x="4790662" y="3679147"/>
                <a:chExt cx="37783" cy="32380"/>
              </a:xfrm>
            </p:grpSpPr>
            <p:sp>
              <p:nvSpPr>
                <p:cNvPr id="5201" name="Google Shape;5201;p101"/>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2" name="Google Shape;5202;p101"/>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03" name="Google Shape;5203;p101"/>
              <p:cNvGrpSpPr/>
              <p:nvPr/>
            </p:nvGrpSpPr>
            <p:grpSpPr>
              <a:xfrm>
                <a:off x="4857263" y="3557861"/>
                <a:ext cx="37776" cy="32357"/>
                <a:chOff x="4857263" y="3557861"/>
                <a:chExt cx="37776" cy="32357"/>
              </a:xfrm>
            </p:grpSpPr>
            <p:sp>
              <p:nvSpPr>
                <p:cNvPr id="5204" name="Google Shape;5204;p101"/>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5" name="Google Shape;5205;p101"/>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06" name="Google Shape;5206;p101"/>
              <p:cNvGrpSpPr/>
              <p:nvPr/>
            </p:nvGrpSpPr>
            <p:grpSpPr>
              <a:xfrm>
                <a:off x="4883902" y="3648033"/>
                <a:ext cx="37783" cy="32380"/>
                <a:chOff x="4883902" y="3648033"/>
                <a:chExt cx="37783" cy="32380"/>
              </a:xfrm>
            </p:grpSpPr>
            <p:sp>
              <p:nvSpPr>
                <p:cNvPr id="5207" name="Google Shape;5207;p101"/>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8" name="Google Shape;5208;p101"/>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09" name="Google Shape;5209;p101"/>
              <p:cNvGrpSpPr/>
              <p:nvPr/>
            </p:nvGrpSpPr>
            <p:grpSpPr>
              <a:xfrm>
                <a:off x="4907780" y="3347220"/>
                <a:ext cx="37878" cy="32357"/>
                <a:chOff x="4907780" y="3347220"/>
                <a:chExt cx="37878" cy="32357"/>
              </a:xfrm>
            </p:grpSpPr>
            <p:sp>
              <p:nvSpPr>
                <p:cNvPr id="5210" name="Google Shape;5210;p101"/>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1" name="Google Shape;5211;p101"/>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12" name="Google Shape;5212;p101"/>
              <p:cNvGrpSpPr/>
              <p:nvPr/>
            </p:nvGrpSpPr>
            <p:grpSpPr>
              <a:xfrm>
                <a:off x="5065048" y="3738150"/>
                <a:ext cx="37783" cy="32364"/>
                <a:chOff x="5065048" y="3738150"/>
                <a:chExt cx="37783" cy="32364"/>
              </a:xfrm>
            </p:grpSpPr>
            <p:sp>
              <p:nvSpPr>
                <p:cNvPr id="5213" name="Google Shape;5213;p101"/>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4" name="Google Shape;5214;p101"/>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15" name="Google Shape;5215;p101"/>
              <p:cNvGrpSpPr/>
              <p:nvPr/>
            </p:nvGrpSpPr>
            <p:grpSpPr>
              <a:xfrm>
                <a:off x="5071616" y="3284615"/>
                <a:ext cx="37783" cy="32357"/>
                <a:chOff x="5071616" y="3284615"/>
                <a:chExt cx="37783" cy="32357"/>
              </a:xfrm>
            </p:grpSpPr>
            <p:sp>
              <p:nvSpPr>
                <p:cNvPr id="5216" name="Google Shape;5216;p101"/>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7" name="Google Shape;5217;p101"/>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18" name="Google Shape;5218;p101"/>
              <p:cNvGrpSpPr/>
              <p:nvPr/>
            </p:nvGrpSpPr>
            <p:grpSpPr>
              <a:xfrm>
                <a:off x="5389291" y="3759921"/>
                <a:ext cx="37783" cy="32380"/>
                <a:chOff x="5389291" y="3759921"/>
                <a:chExt cx="37783" cy="32380"/>
              </a:xfrm>
            </p:grpSpPr>
            <p:sp>
              <p:nvSpPr>
                <p:cNvPr id="5219" name="Google Shape;5219;p101"/>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0" name="Google Shape;5220;p101"/>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21" name="Google Shape;5221;p101"/>
              <p:cNvGrpSpPr/>
              <p:nvPr/>
            </p:nvGrpSpPr>
            <p:grpSpPr>
              <a:xfrm>
                <a:off x="5431534" y="3632932"/>
                <a:ext cx="37878" cy="32451"/>
                <a:chOff x="5431534" y="3632932"/>
                <a:chExt cx="37878" cy="32451"/>
              </a:xfrm>
            </p:grpSpPr>
            <p:sp>
              <p:nvSpPr>
                <p:cNvPr id="5222" name="Google Shape;5222;p101"/>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3" name="Google Shape;5223;p101"/>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24" name="Google Shape;5224;p101"/>
              <p:cNvGrpSpPr/>
              <p:nvPr/>
            </p:nvGrpSpPr>
            <p:grpSpPr>
              <a:xfrm>
                <a:off x="5540755" y="3544829"/>
                <a:ext cx="37783" cy="32357"/>
                <a:chOff x="5540755" y="3544829"/>
                <a:chExt cx="37783" cy="32357"/>
              </a:xfrm>
            </p:grpSpPr>
            <p:sp>
              <p:nvSpPr>
                <p:cNvPr id="5225" name="Google Shape;5225;p101"/>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6" name="Google Shape;5226;p101"/>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27" name="Google Shape;5227;p101"/>
              <p:cNvGrpSpPr/>
              <p:nvPr/>
            </p:nvGrpSpPr>
            <p:grpSpPr>
              <a:xfrm>
                <a:off x="5579293" y="3412107"/>
                <a:ext cx="37776" cy="32357"/>
                <a:chOff x="5579293" y="3412107"/>
                <a:chExt cx="37776" cy="32357"/>
              </a:xfrm>
            </p:grpSpPr>
            <p:sp>
              <p:nvSpPr>
                <p:cNvPr id="5228" name="Google Shape;5228;p101"/>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9" name="Google Shape;5229;p101"/>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30" name="Google Shape;5230;p101"/>
              <p:cNvGrpSpPr/>
              <p:nvPr/>
            </p:nvGrpSpPr>
            <p:grpSpPr>
              <a:xfrm>
                <a:off x="5801346" y="3284615"/>
                <a:ext cx="37783" cy="32357"/>
                <a:chOff x="5801346" y="3284615"/>
                <a:chExt cx="37783" cy="32357"/>
              </a:xfrm>
            </p:grpSpPr>
            <p:sp>
              <p:nvSpPr>
                <p:cNvPr id="5231" name="Google Shape;5231;p101"/>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2" name="Google Shape;5232;p101"/>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33" name="Google Shape;5233;p101"/>
              <p:cNvGrpSpPr/>
              <p:nvPr/>
            </p:nvGrpSpPr>
            <p:grpSpPr>
              <a:xfrm>
                <a:off x="5763578" y="3399067"/>
                <a:ext cx="37776" cy="32364"/>
                <a:chOff x="5763578" y="3399067"/>
                <a:chExt cx="37776" cy="32364"/>
              </a:xfrm>
            </p:grpSpPr>
            <p:sp>
              <p:nvSpPr>
                <p:cNvPr id="5234" name="Google Shape;5234;p101"/>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5" name="Google Shape;5235;p101"/>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36" name="Google Shape;5236;p101"/>
              <p:cNvGrpSpPr/>
              <p:nvPr/>
            </p:nvGrpSpPr>
            <p:grpSpPr>
              <a:xfrm>
                <a:off x="5395858" y="3230952"/>
                <a:ext cx="37776" cy="32364"/>
                <a:chOff x="5395858" y="3230952"/>
                <a:chExt cx="37776" cy="32364"/>
              </a:xfrm>
            </p:grpSpPr>
            <p:sp>
              <p:nvSpPr>
                <p:cNvPr id="5237" name="Google Shape;5237;p101"/>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8" name="Google Shape;5238;p101"/>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39" name="Google Shape;5239;p101"/>
              <p:cNvGrpSpPr/>
              <p:nvPr/>
            </p:nvGrpSpPr>
            <p:grpSpPr>
              <a:xfrm>
                <a:off x="5264088" y="3188237"/>
                <a:ext cx="37776" cy="32357"/>
                <a:chOff x="5264088" y="3188237"/>
                <a:chExt cx="37776" cy="32357"/>
              </a:xfrm>
            </p:grpSpPr>
            <p:sp>
              <p:nvSpPr>
                <p:cNvPr id="5240" name="Google Shape;5240;p101"/>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1" name="Google Shape;5241;p101"/>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42" name="Google Shape;5242;p101"/>
              <p:cNvGrpSpPr/>
              <p:nvPr/>
            </p:nvGrpSpPr>
            <p:grpSpPr>
              <a:xfrm>
                <a:off x="5585758" y="3237425"/>
                <a:ext cx="37878" cy="32357"/>
                <a:chOff x="5585758" y="3237425"/>
                <a:chExt cx="37878" cy="32357"/>
              </a:xfrm>
            </p:grpSpPr>
            <p:sp>
              <p:nvSpPr>
                <p:cNvPr id="5243" name="Google Shape;5243;p101"/>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4" name="Google Shape;5244;p101"/>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45" name="Google Shape;5245;p101"/>
              <p:cNvGrpSpPr/>
              <p:nvPr/>
            </p:nvGrpSpPr>
            <p:grpSpPr>
              <a:xfrm>
                <a:off x="4874196" y="3291088"/>
                <a:ext cx="37878" cy="32451"/>
                <a:chOff x="4874196" y="3291088"/>
                <a:chExt cx="37878" cy="32451"/>
              </a:xfrm>
            </p:grpSpPr>
            <p:sp>
              <p:nvSpPr>
                <p:cNvPr id="5246" name="Google Shape;5246;p101"/>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7" name="Google Shape;5247;p101"/>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48" name="Google Shape;5248;p101"/>
              <p:cNvGrpSpPr/>
              <p:nvPr/>
            </p:nvGrpSpPr>
            <p:grpSpPr>
              <a:xfrm>
                <a:off x="5197770" y="3785466"/>
                <a:ext cx="37783" cy="32427"/>
                <a:chOff x="5197770" y="3785466"/>
                <a:chExt cx="37783" cy="32427"/>
              </a:xfrm>
            </p:grpSpPr>
            <p:sp>
              <p:nvSpPr>
                <p:cNvPr id="5249" name="Google Shape;5249;p101"/>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0" name="Google Shape;5250;p101"/>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51" name="Google Shape;5251;p101"/>
              <p:cNvGrpSpPr/>
              <p:nvPr/>
            </p:nvGrpSpPr>
            <p:grpSpPr>
              <a:xfrm>
                <a:off x="5177699" y="3492117"/>
                <a:ext cx="37776" cy="32357"/>
                <a:chOff x="5177699" y="3492117"/>
                <a:chExt cx="37776" cy="32357"/>
              </a:xfrm>
            </p:grpSpPr>
            <p:sp>
              <p:nvSpPr>
                <p:cNvPr id="5252" name="Google Shape;5252;p101"/>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3" name="Google Shape;5253;p101"/>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54" name="Google Shape;5254;p101"/>
              <p:cNvGrpSpPr/>
              <p:nvPr/>
            </p:nvGrpSpPr>
            <p:grpSpPr>
              <a:xfrm>
                <a:off x="5349431" y="3622346"/>
                <a:ext cx="37870" cy="32380"/>
                <a:chOff x="5349431" y="3622346"/>
                <a:chExt cx="37870" cy="32380"/>
              </a:xfrm>
            </p:grpSpPr>
            <p:sp>
              <p:nvSpPr>
                <p:cNvPr id="5255" name="Google Shape;5255;p101"/>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6" name="Google Shape;5256;p101"/>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57" name="Google Shape;5257;p101"/>
              <p:cNvGrpSpPr/>
              <p:nvPr/>
            </p:nvGrpSpPr>
            <p:grpSpPr>
              <a:xfrm>
                <a:off x="5068855" y="3563980"/>
                <a:ext cx="53954" cy="46223"/>
                <a:chOff x="5068855" y="3563980"/>
                <a:chExt cx="53954" cy="46223"/>
              </a:xfrm>
            </p:grpSpPr>
            <p:sp>
              <p:nvSpPr>
                <p:cNvPr id="5258" name="Google Shape;5258;p101"/>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9" name="Google Shape;5259;p101"/>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60" name="Google Shape;5260;p101"/>
              <p:cNvGrpSpPr/>
              <p:nvPr/>
            </p:nvGrpSpPr>
            <p:grpSpPr>
              <a:xfrm>
                <a:off x="5037654" y="3392507"/>
                <a:ext cx="37870" cy="32451"/>
                <a:chOff x="5037654" y="3392507"/>
                <a:chExt cx="37870" cy="32451"/>
              </a:xfrm>
            </p:grpSpPr>
            <p:sp>
              <p:nvSpPr>
                <p:cNvPr id="5261" name="Google Shape;5261;p101"/>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2" name="Google Shape;5262;p101"/>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63" name="Google Shape;5263;p101"/>
              <p:cNvGrpSpPr/>
              <p:nvPr/>
            </p:nvGrpSpPr>
            <p:grpSpPr>
              <a:xfrm>
                <a:off x="5456560" y="3368629"/>
                <a:ext cx="37870" cy="32451"/>
                <a:chOff x="5456560" y="3368629"/>
                <a:chExt cx="37870" cy="32451"/>
              </a:xfrm>
            </p:grpSpPr>
            <p:sp>
              <p:nvSpPr>
                <p:cNvPr id="5264" name="Google Shape;5264;p101"/>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5" name="Google Shape;5265;p101"/>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66" name="Google Shape;5266;p101"/>
              <p:cNvGrpSpPr/>
              <p:nvPr/>
            </p:nvGrpSpPr>
            <p:grpSpPr>
              <a:xfrm>
                <a:off x="4755749" y="3501516"/>
                <a:ext cx="46246" cy="39608"/>
                <a:chOff x="4755749" y="3501516"/>
                <a:chExt cx="46246" cy="39608"/>
              </a:xfrm>
            </p:grpSpPr>
            <p:sp>
              <p:nvSpPr>
                <p:cNvPr id="5267" name="Google Shape;5267;p101"/>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8" name="Google Shape;5268;p101"/>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69" name="Google Shape;5269;p101"/>
              <p:cNvGrpSpPr/>
              <p:nvPr/>
            </p:nvGrpSpPr>
            <p:grpSpPr>
              <a:xfrm>
                <a:off x="4681346" y="3485582"/>
                <a:ext cx="37783" cy="32427"/>
                <a:chOff x="4681346" y="3485582"/>
                <a:chExt cx="37783" cy="32427"/>
              </a:xfrm>
            </p:grpSpPr>
            <p:sp>
              <p:nvSpPr>
                <p:cNvPr id="5270" name="Google Shape;5270;p101"/>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1" name="Google Shape;5271;p101"/>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72" name="Google Shape;5272;p101"/>
              <p:cNvGrpSpPr/>
              <p:nvPr/>
            </p:nvGrpSpPr>
            <p:grpSpPr>
              <a:xfrm>
                <a:off x="4767067" y="3291088"/>
                <a:ext cx="37878" cy="32451"/>
                <a:chOff x="4767067" y="3291088"/>
                <a:chExt cx="37878" cy="32451"/>
              </a:xfrm>
            </p:grpSpPr>
            <p:sp>
              <p:nvSpPr>
                <p:cNvPr id="5273" name="Google Shape;5273;p101"/>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4" name="Google Shape;5274;p101"/>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75" name="Google Shape;5275;p101"/>
              <p:cNvGrpSpPr/>
              <p:nvPr/>
            </p:nvGrpSpPr>
            <p:grpSpPr>
              <a:xfrm>
                <a:off x="4687819" y="3405539"/>
                <a:ext cx="37776" cy="32451"/>
                <a:chOff x="4687819" y="3405539"/>
                <a:chExt cx="37776" cy="32451"/>
              </a:xfrm>
            </p:grpSpPr>
            <p:sp>
              <p:nvSpPr>
                <p:cNvPr id="5276" name="Google Shape;5276;p101"/>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7" name="Google Shape;5277;p101"/>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78" name="Google Shape;5278;p101"/>
              <p:cNvGrpSpPr/>
              <p:nvPr/>
            </p:nvGrpSpPr>
            <p:grpSpPr>
              <a:xfrm>
                <a:off x="4923101" y="3444809"/>
                <a:ext cx="52813" cy="45318"/>
                <a:chOff x="4923101" y="3444809"/>
                <a:chExt cx="52813" cy="45318"/>
              </a:xfrm>
            </p:grpSpPr>
            <p:sp>
              <p:nvSpPr>
                <p:cNvPr id="5279" name="Google Shape;5279;p101"/>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0" name="Google Shape;5280;p101"/>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81" name="Google Shape;5281;p101"/>
              <p:cNvGrpSpPr/>
              <p:nvPr/>
            </p:nvGrpSpPr>
            <p:grpSpPr>
              <a:xfrm>
                <a:off x="4846040" y="3654750"/>
                <a:ext cx="31405" cy="26993"/>
                <a:chOff x="4846040" y="3654750"/>
                <a:chExt cx="31405" cy="26993"/>
              </a:xfrm>
            </p:grpSpPr>
            <p:sp>
              <p:nvSpPr>
                <p:cNvPr id="5282" name="Google Shape;5282;p101"/>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3" name="Google Shape;5283;p101"/>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84" name="Google Shape;5284;p101"/>
              <p:cNvGrpSpPr/>
              <p:nvPr/>
            </p:nvGrpSpPr>
            <p:grpSpPr>
              <a:xfrm>
                <a:off x="4925673" y="3691700"/>
                <a:ext cx="40253" cy="34472"/>
                <a:chOff x="4925673" y="3691700"/>
                <a:chExt cx="40253" cy="34472"/>
              </a:xfrm>
            </p:grpSpPr>
            <p:sp>
              <p:nvSpPr>
                <p:cNvPr id="5285" name="Google Shape;5285;p101"/>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6" name="Google Shape;5286;p101"/>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87" name="Google Shape;5287;p101"/>
              <p:cNvGrpSpPr/>
              <p:nvPr/>
            </p:nvGrpSpPr>
            <p:grpSpPr>
              <a:xfrm>
                <a:off x="4894653" y="3740848"/>
                <a:ext cx="31405" cy="26906"/>
                <a:chOff x="4894653" y="3740848"/>
                <a:chExt cx="31405" cy="26906"/>
              </a:xfrm>
            </p:grpSpPr>
            <p:sp>
              <p:nvSpPr>
                <p:cNvPr id="5288" name="Google Shape;5288;p101"/>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9" name="Google Shape;5289;p101"/>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90" name="Google Shape;5290;p101"/>
              <p:cNvGrpSpPr/>
              <p:nvPr/>
            </p:nvGrpSpPr>
            <p:grpSpPr>
              <a:xfrm>
                <a:off x="4962300" y="3696348"/>
                <a:ext cx="38255" cy="32773"/>
                <a:chOff x="4962300" y="3696348"/>
                <a:chExt cx="38255" cy="32773"/>
              </a:xfrm>
            </p:grpSpPr>
            <p:sp>
              <p:nvSpPr>
                <p:cNvPr id="5291" name="Google Shape;5291;p101"/>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2" name="Google Shape;5292;p101"/>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93" name="Google Shape;5293;p101"/>
              <p:cNvGrpSpPr/>
              <p:nvPr/>
            </p:nvGrpSpPr>
            <p:grpSpPr>
              <a:xfrm>
                <a:off x="4980185" y="3743349"/>
                <a:ext cx="31499" cy="26969"/>
                <a:chOff x="4980185" y="3743349"/>
                <a:chExt cx="31499" cy="26969"/>
              </a:xfrm>
            </p:grpSpPr>
            <p:sp>
              <p:nvSpPr>
                <p:cNvPr id="5294" name="Google Shape;5294;p101"/>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5" name="Google Shape;5295;p101"/>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96" name="Google Shape;5296;p101"/>
              <p:cNvGrpSpPr/>
              <p:nvPr/>
            </p:nvGrpSpPr>
            <p:grpSpPr>
              <a:xfrm>
                <a:off x="5013768" y="3734312"/>
                <a:ext cx="31499" cy="26969"/>
                <a:chOff x="5013768" y="3734312"/>
                <a:chExt cx="31499" cy="26969"/>
              </a:xfrm>
            </p:grpSpPr>
            <p:sp>
              <p:nvSpPr>
                <p:cNvPr id="5297" name="Google Shape;5297;p101"/>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8" name="Google Shape;5298;p101"/>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99" name="Google Shape;5299;p101"/>
              <p:cNvGrpSpPr/>
              <p:nvPr/>
            </p:nvGrpSpPr>
            <p:grpSpPr>
              <a:xfrm>
                <a:off x="5036703" y="3764545"/>
                <a:ext cx="31499" cy="26898"/>
                <a:chOff x="5036703" y="3764545"/>
                <a:chExt cx="31499" cy="26898"/>
              </a:xfrm>
            </p:grpSpPr>
            <p:sp>
              <p:nvSpPr>
                <p:cNvPr id="5300" name="Google Shape;5300;p101"/>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1" name="Google Shape;5301;p101"/>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02" name="Google Shape;5302;p101"/>
              <p:cNvGrpSpPr/>
              <p:nvPr/>
            </p:nvGrpSpPr>
            <p:grpSpPr>
              <a:xfrm>
                <a:off x="4953546" y="3768352"/>
                <a:ext cx="31405" cy="26898"/>
                <a:chOff x="4953546" y="3768352"/>
                <a:chExt cx="31405" cy="26898"/>
              </a:xfrm>
            </p:grpSpPr>
            <p:sp>
              <p:nvSpPr>
                <p:cNvPr id="5303" name="Google Shape;5303;p101"/>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4" name="Google Shape;5304;p101"/>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05" name="Google Shape;5305;p101"/>
              <p:cNvGrpSpPr/>
              <p:nvPr/>
            </p:nvGrpSpPr>
            <p:grpSpPr>
              <a:xfrm>
                <a:off x="4964770" y="3814016"/>
                <a:ext cx="31499" cy="26993"/>
                <a:chOff x="4964770" y="3814016"/>
                <a:chExt cx="31499" cy="26993"/>
              </a:xfrm>
            </p:grpSpPr>
            <p:sp>
              <p:nvSpPr>
                <p:cNvPr id="5306" name="Google Shape;5306;p101"/>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7" name="Google Shape;5307;p101"/>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08" name="Google Shape;5308;p101"/>
              <p:cNvGrpSpPr/>
              <p:nvPr/>
            </p:nvGrpSpPr>
            <p:grpSpPr>
              <a:xfrm>
                <a:off x="4923290" y="3800504"/>
                <a:ext cx="31468" cy="26898"/>
                <a:chOff x="4923290" y="3800504"/>
                <a:chExt cx="31468" cy="26898"/>
              </a:xfrm>
            </p:grpSpPr>
            <p:sp>
              <p:nvSpPr>
                <p:cNvPr id="5309" name="Google Shape;5309;p101"/>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0" name="Google Shape;5310;p101"/>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11" name="Google Shape;5311;p101"/>
              <p:cNvGrpSpPr/>
              <p:nvPr/>
            </p:nvGrpSpPr>
            <p:grpSpPr>
              <a:xfrm>
                <a:off x="5108534" y="3650943"/>
                <a:ext cx="31405" cy="26993"/>
                <a:chOff x="5108534" y="3650943"/>
                <a:chExt cx="31405" cy="26993"/>
              </a:xfrm>
            </p:grpSpPr>
            <p:sp>
              <p:nvSpPr>
                <p:cNvPr id="5312" name="Google Shape;5312;p101"/>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3" name="Google Shape;5313;p101"/>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14" name="Google Shape;5314;p101"/>
              <p:cNvGrpSpPr/>
              <p:nvPr/>
            </p:nvGrpSpPr>
            <p:grpSpPr>
              <a:xfrm>
                <a:off x="5119380" y="3760739"/>
                <a:ext cx="31499" cy="26993"/>
                <a:chOff x="5119380" y="3760739"/>
                <a:chExt cx="31499" cy="26993"/>
              </a:xfrm>
            </p:grpSpPr>
            <p:sp>
              <p:nvSpPr>
                <p:cNvPr id="5315" name="Google Shape;5315;p101"/>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6" name="Google Shape;5316;p101"/>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17" name="Google Shape;5317;p101"/>
              <p:cNvGrpSpPr/>
              <p:nvPr/>
            </p:nvGrpSpPr>
            <p:grpSpPr>
              <a:xfrm>
                <a:off x="5119380" y="3788235"/>
                <a:ext cx="31499" cy="26993"/>
                <a:chOff x="5119380" y="3788235"/>
                <a:chExt cx="31499" cy="26993"/>
              </a:xfrm>
            </p:grpSpPr>
            <p:sp>
              <p:nvSpPr>
                <p:cNvPr id="5318" name="Google Shape;5318;p101"/>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9" name="Google Shape;5319;p101"/>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20" name="Google Shape;5320;p101"/>
              <p:cNvGrpSpPr/>
              <p:nvPr/>
            </p:nvGrpSpPr>
            <p:grpSpPr>
              <a:xfrm>
                <a:off x="5158005" y="3875284"/>
                <a:ext cx="31405" cy="27001"/>
                <a:chOff x="5158005" y="3875284"/>
                <a:chExt cx="31405" cy="27001"/>
              </a:xfrm>
            </p:grpSpPr>
            <p:sp>
              <p:nvSpPr>
                <p:cNvPr id="5321" name="Google Shape;5321;p101"/>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2" name="Google Shape;5322;p101"/>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23" name="Google Shape;5323;p101"/>
              <p:cNvGrpSpPr/>
              <p:nvPr/>
            </p:nvGrpSpPr>
            <p:grpSpPr>
              <a:xfrm>
                <a:off x="5233163" y="3764545"/>
                <a:ext cx="31499" cy="26898"/>
                <a:chOff x="5233163" y="3764545"/>
                <a:chExt cx="31499" cy="26898"/>
              </a:xfrm>
            </p:grpSpPr>
            <p:sp>
              <p:nvSpPr>
                <p:cNvPr id="5324" name="Google Shape;5324;p101"/>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5" name="Google Shape;5325;p101"/>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26" name="Google Shape;5326;p101"/>
              <p:cNvGrpSpPr/>
              <p:nvPr/>
            </p:nvGrpSpPr>
            <p:grpSpPr>
              <a:xfrm>
                <a:off x="5276168" y="3805545"/>
                <a:ext cx="31499" cy="26906"/>
                <a:chOff x="5276168" y="3805545"/>
                <a:chExt cx="31499" cy="26906"/>
              </a:xfrm>
            </p:grpSpPr>
            <p:sp>
              <p:nvSpPr>
                <p:cNvPr id="5327" name="Google Shape;5327;p101"/>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8" name="Google Shape;5328;p101"/>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29" name="Google Shape;5329;p101"/>
              <p:cNvGrpSpPr/>
              <p:nvPr/>
            </p:nvGrpSpPr>
            <p:grpSpPr>
              <a:xfrm>
                <a:off x="5294053" y="3851933"/>
                <a:ext cx="31405" cy="26945"/>
                <a:chOff x="5294053" y="3851933"/>
                <a:chExt cx="31405" cy="26945"/>
              </a:xfrm>
            </p:grpSpPr>
            <p:sp>
              <p:nvSpPr>
                <p:cNvPr id="5330" name="Google Shape;5330;p101"/>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1" name="Google Shape;5331;p101"/>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32" name="Google Shape;5332;p101"/>
              <p:cNvGrpSpPr/>
              <p:nvPr/>
            </p:nvGrpSpPr>
            <p:grpSpPr>
              <a:xfrm>
                <a:off x="5341723" y="3851902"/>
                <a:ext cx="31405" cy="26977"/>
                <a:chOff x="5341723" y="3851902"/>
                <a:chExt cx="31405" cy="26977"/>
              </a:xfrm>
            </p:grpSpPr>
            <p:sp>
              <p:nvSpPr>
                <p:cNvPr id="5333" name="Google Shape;5333;p101"/>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4" name="Google Shape;5334;p101"/>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35" name="Google Shape;5335;p101"/>
              <p:cNvGrpSpPr/>
              <p:nvPr/>
            </p:nvGrpSpPr>
            <p:grpSpPr>
              <a:xfrm>
                <a:off x="5054871" y="3507855"/>
                <a:ext cx="31405" cy="26993"/>
                <a:chOff x="5054871" y="3507855"/>
                <a:chExt cx="31405" cy="26993"/>
              </a:xfrm>
            </p:grpSpPr>
            <p:sp>
              <p:nvSpPr>
                <p:cNvPr id="5336" name="Google Shape;5336;p101"/>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7" name="Google Shape;5337;p101"/>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38" name="Google Shape;5338;p101"/>
              <p:cNvGrpSpPr/>
              <p:nvPr/>
            </p:nvGrpSpPr>
            <p:grpSpPr>
              <a:xfrm>
                <a:off x="4876579" y="3675325"/>
                <a:ext cx="31405" cy="26969"/>
                <a:chOff x="4876579" y="3675325"/>
                <a:chExt cx="31405" cy="26969"/>
              </a:xfrm>
            </p:grpSpPr>
            <p:sp>
              <p:nvSpPr>
                <p:cNvPr id="5339" name="Google Shape;5339;p101"/>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0" name="Google Shape;5340;p101"/>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41" name="Google Shape;5341;p101"/>
              <p:cNvGrpSpPr/>
              <p:nvPr/>
            </p:nvGrpSpPr>
            <p:grpSpPr>
              <a:xfrm>
                <a:off x="4842233" y="3688333"/>
                <a:ext cx="31405" cy="26993"/>
                <a:chOff x="4842233" y="3688333"/>
                <a:chExt cx="31405" cy="26993"/>
              </a:xfrm>
            </p:grpSpPr>
            <p:sp>
              <p:nvSpPr>
                <p:cNvPr id="5342" name="Google Shape;5342;p101"/>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3" name="Google Shape;5343;p101"/>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44" name="Google Shape;5344;p101"/>
              <p:cNvGrpSpPr/>
              <p:nvPr/>
            </p:nvGrpSpPr>
            <p:grpSpPr>
              <a:xfrm>
                <a:off x="5187876" y="3608032"/>
                <a:ext cx="31405" cy="27001"/>
                <a:chOff x="5187876" y="3608032"/>
                <a:chExt cx="31405" cy="27001"/>
              </a:xfrm>
            </p:grpSpPr>
            <p:sp>
              <p:nvSpPr>
                <p:cNvPr id="5345" name="Google Shape;5345;p101"/>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6" name="Google Shape;5346;p101"/>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347" name="Google Shape;5347;p101"/>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8" name="Google Shape;5348;p101"/>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349" name="Google Shape;5349;p101"/>
              <p:cNvGrpSpPr/>
              <p:nvPr/>
            </p:nvGrpSpPr>
            <p:grpSpPr>
              <a:xfrm>
                <a:off x="5269224" y="3304167"/>
                <a:ext cx="40253" cy="34402"/>
                <a:chOff x="5269224" y="3304167"/>
                <a:chExt cx="40253" cy="34402"/>
              </a:xfrm>
            </p:grpSpPr>
            <p:sp>
              <p:nvSpPr>
                <p:cNvPr id="5350" name="Google Shape;5350;p101"/>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51" name="Google Shape;5351;p101"/>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52" name="Google Shape;5352;p101"/>
              <p:cNvGrpSpPr/>
              <p:nvPr/>
            </p:nvGrpSpPr>
            <p:grpSpPr>
              <a:xfrm>
                <a:off x="5327354" y="3476615"/>
                <a:ext cx="49864" cy="42723"/>
                <a:chOff x="5327354" y="3476615"/>
                <a:chExt cx="49864" cy="42723"/>
              </a:xfrm>
            </p:grpSpPr>
            <p:sp>
              <p:nvSpPr>
                <p:cNvPr id="5353" name="Google Shape;5353;p101"/>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54" name="Google Shape;5354;p101"/>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355" name="Google Shape;5355;p101"/>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56" name="Google Shape;5356;p101"/>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357" name="Google Shape;5357;p101"/>
              <p:cNvGrpSpPr/>
              <p:nvPr/>
            </p:nvGrpSpPr>
            <p:grpSpPr>
              <a:xfrm>
                <a:off x="5341723" y="3775957"/>
                <a:ext cx="31405" cy="26898"/>
                <a:chOff x="5341723" y="3775957"/>
                <a:chExt cx="31405" cy="26898"/>
              </a:xfrm>
            </p:grpSpPr>
            <p:sp>
              <p:nvSpPr>
                <p:cNvPr id="5358" name="Google Shape;5358;p101"/>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59" name="Google Shape;5359;p101"/>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60" name="Google Shape;5360;p101"/>
              <p:cNvGrpSpPr/>
              <p:nvPr/>
            </p:nvGrpSpPr>
            <p:grpSpPr>
              <a:xfrm>
                <a:off x="5439053" y="3699274"/>
                <a:ext cx="31405" cy="26898"/>
                <a:chOff x="5439053" y="3699274"/>
                <a:chExt cx="31405" cy="26898"/>
              </a:xfrm>
            </p:grpSpPr>
            <p:sp>
              <p:nvSpPr>
                <p:cNvPr id="5361" name="Google Shape;5361;p101"/>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2" name="Google Shape;5362;p101"/>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63" name="Google Shape;5363;p101"/>
              <p:cNvGrpSpPr/>
              <p:nvPr/>
            </p:nvGrpSpPr>
            <p:grpSpPr>
              <a:xfrm>
                <a:off x="5412414" y="3622307"/>
                <a:ext cx="31499" cy="26993"/>
                <a:chOff x="5412414" y="3622307"/>
                <a:chExt cx="31499" cy="26993"/>
              </a:xfrm>
            </p:grpSpPr>
            <p:sp>
              <p:nvSpPr>
                <p:cNvPr id="5364" name="Google Shape;5364;p101"/>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5" name="Google Shape;5365;p101"/>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66" name="Google Shape;5366;p101"/>
              <p:cNvGrpSpPr/>
              <p:nvPr/>
            </p:nvGrpSpPr>
            <p:grpSpPr>
              <a:xfrm>
                <a:off x="5476254" y="3473949"/>
                <a:ext cx="26835" cy="26930"/>
                <a:chOff x="5476254" y="3473949"/>
                <a:chExt cx="26835" cy="26930"/>
              </a:xfrm>
            </p:grpSpPr>
            <p:sp>
              <p:nvSpPr>
                <p:cNvPr id="5367" name="Google Shape;5367;p101"/>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8" name="Google Shape;5368;p101"/>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69" name="Google Shape;5369;p101"/>
              <p:cNvGrpSpPr/>
              <p:nvPr/>
            </p:nvGrpSpPr>
            <p:grpSpPr>
              <a:xfrm>
                <a:off x="5564547" y="3481594"/>
                <a:ext cx="31397" cy="26898"/>
                <a:chOff x="5564547" y="3481594"/>
                <a:chExt cx="31397" cy="26898"/>
              </a:xfrm>
            </p:grpSpPr>
            <p:sp>
              <p:nvSpPr>
                <p:cNvPr id="5370" name="Google Shape;5370;p101"/>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1" name="Google Shape;5371;p101"/>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72" name="Google Shape;5372;p101"/>
              <p:cNvGrpSpPr/>
              <p:nvPr/>
            </p:nvGrpSpPr>
            <p:grpSpPr>
              <a:xfrm>
                <a:off x="5534101" y="3470174"/>
                <a:ext cx="31397" cy="26906"/>
                <a:chOff x="5534101" y="3470174"/>
                <a:chExt cx="31397" cy="26906"/>
              </a:xfrm>
            </p:grpSpPr>
            <p:sp>
              <p:nvSpPr>
                <p:cNvPr id="5373" name="Google Shape;5373;p101"/>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4" name="Google Shape;5374;p101"/>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75" name="Google Shape;5375;p101"/>
              <p:cNvGrpSpPr/>
              <p:nvPr/>
            </p:nvGrpSpPr>
            <p:grpSpPr>
              <a:xfrm>
                <a:off x="5610879" y="3314486"/>
                <a:ext cx="31499" cy="26938"/>
                <a:chOff x="5610879" y="3314486"/>
                <a:chExt cx="31499" cy="26938"/>
              </a:xfrm>
            </p:grpSpPr>
            <p:sp>
              <p:nvSpPr>
                <p:cNvPr id="5376" name="Google Shape;5376;p101"/>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7" name="Google Shape;5377;p101"/>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78" name="Google Shape;5378;p101"/>
              <p:cNvGrpSpPr/>
              <p:nvPr/>
            </p:nvGrpSpPr>
            <p:grpSpPr>
              <a:xfrm>
                <a:off x="4834525" y="3501382"/>
                <a:ext cx="31499" cy="26898"/>
                <a:chOff x="4834525" y="3501382"/>
                <a:chExt cx="31499" cy="26898"/>
              </a:xfrm>
            </p:grpSpPr>
            <p:sp>
              <p:nvSpPr>
                <p:cNvPr id="5379" name="Google Shape;5379;p101"/>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0" name="Google Shape;5380;p101"/>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81" name="Google Shape;5381;p101"/>
              <p:cNvGrpSpPr/>
              <p:nvPr/>
            </p:nvGrpSpPr>
            <p:grpSpPr>
              <a:xfrm>
                <a:off x="4898460" y="3580158"/>
                <a:ext cx="31405" cy="26898"/>
                <a:chOff x="4898460" y="3580158"/>
                <a:chExt cx="31405" cy="26898"/>
              </a:xfrm>
            </p:grpSpPr>
            <p:sp>
              <p:nvSpPr>
                <p:cNvPr id="5382" name="Google Shape;5382;p101"/>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3" name="Google Shape;5383;p101"/>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84" name="Google Shape;5384;p101"/>
              <p:cNvGrpSpPr/>
              <p:nvPr/>
            </p:nvGrpSpPr>
            <p:grpSpPr>
              <a:xfrm>
                <a:off x="4882667" y="3608032"/>
                <a:ext cx="31499" cy="27001"/>
                <a:chOff x="4882667" y="3608032"/>
                <a:chExt cx="31499" cy="27001"/>
              </a:xfrm>
            </p:grpSpPr>
            <p:sp>
              <p:nvSpPr>
                <p:cNvPr id="5385" name="Google Shape;5385;p101"/>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6" name="Google Shape;5386;p101"/>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87" name="Google Shape;5387;p101"/>
              <p:cNvGrpSpPr/>
              <p:nvPr/>
            </p:nvGrpSpPr>
            <p:grpSpPr>
              <a:xfrm>
                <a:off x="4843373" y="3631407"/>
                <a:ext cx="16273" cy="16186"/>
                <a:chOff x="4843373" y="3631407"/>
                <a:chExt cx="16273" cy="16186"/>
              </a:xfrm>
            </p:grpSpPr>
            <p:sp>
              <p:nvSpPr>
                <p:cNvPr id="5388" name="Google Shape;5388;p101"/>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9" name="Google Shape;5389;p101"/>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90" name="Google Shape;5390;p101"/>
              <p:cNvGrpSpPr/>
              <p:nvPr/>
            </p:nvGrpSpPr>
            <p:grpSpPr>
              <a:xfrm>
                <a:off x="4727773" y="3591578"/>
                <a:ext cx="31499" cy="26898"/>
                <a:chOff x="4727773" y="3591578"/>
                <a:chExt cx="31499" cy="26898"/>
              </a:xfrm>
            </p:grpSpPr>
            <p:sp>
              <p:nvSpPr>
                <p:cNvPr id="5391" name="Google Shape;5391;p101"/>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2" name="Google Shape;5392;p101"/>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393" name="Google Shape;5393;p101"/>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4" name="Google Shape;5394;p101"/>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395" name="Google Shape;5395;p101"/>
              <p:cNvGrpSpPr/>
              <p:nvPr/>
            </p:nvGrpSpPr>
            <p:grpSpPr>
              <a:xfrm>
                <a:off x="4609421" y="3577398"/>
                <a:ext cx="31499" cy="27001"/>
                <a:chOff x="4609421" y="3577398"/>
                <a:chExt cx="31499" cy="27001"/>
              </a:xfrm>
            </p:grpSpPr>
            <p:sp>
              <p:nvSpPr>
                <p:cNvPr id="5396" name="Google Shape;5396;p101"/>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7" name="Google Shape;5397;p101"/>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98" name="Google Shape;5398;p101"/>
              <p:cNvGrpSpPr/>
              <p:nvPr/>
            </p:nvGrpSpPr>
            <p:grpSpPr>
              <a:xfrm>
                <a:off x="4649289" y="3577398"/>
                <a:ext cx="31499" cy="27001"/>
                <a:chOff x="4649289" y="3577398"/>
                <a:chExt cx="31499" cy="27001"/>
              </a:xfrm>
            </p:grpSpPr>
            <p:sp>
              <p:nvSpPr>
                <p:cNvPr id="5399" name="Google Shape;5399;p101"/>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0" name="Google Shape;5400;p101"/>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01" name="Google Shape;5401;p101"/>
              <p:cNvGrpSpPr/>
              <p:nvPr/>
            </p:nvGrpSpPr>
            <p:grpSpPr>
              <a:xfrm>
                <a:off x="4605614" y="3639523"/>
                <a:ext cx="31499" cy="26906"/>
                <a:chOff x="4605614" y="3639523"/>
                <a:chExt cx="31499" cy="26906"/>
              </a:xfrm>
            </p:grpSpPr>
            <p:sp>
              <p:nvSpPr>
                <p:cNvPr id="5402" name="Google Shape;5402;p101"/>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3" name="Google Shape;5403;p101"/>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04" name="Google Shape;5404;p101"/>
              <p:cNvGrpSpPr/>
              <p:nvPr/>
            </p:nvGrpSpPr>
            <p:grpSpPr>
              <a:xfrm>
                <a:off x="4785149" y="3618846"/>
                <a:ext cx="26930" cy="26843"/>
                <a:chOff x="4785149" y="3618846"/>
                <a:chExt cx="26930" cy="26843"/>
              </a:xfrm>
            </p:grpSpPr>
            <p:sp>
              <p:nvSpPr>
                <p:cNvPr id="5405" name="Google Shape;5405;p101"/>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6" name="Google Shape;5406;p101"/>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07" name="Google Shape;5407;p101"/>
              <p:cNvGrpSpPr/>
              <p:nvPr/>
            </p:nvGrpSpPr>
            <p:grpSpPr>
              <a:xfrm>
                <a:off x="4810167" y="3601567"/>
                <a:ext cx="31405" cy="26898"/>
                <a:chOff x="4810167" y="3601567"/>
                <a:chExt cx="31405" cy="26898"/>
              </a:xfrm>
            </p:grpSpPr>
            <p:sp>
              <p:nvSpPr>
                <p:cNvPr id="5408" name="Google Shape;5408;p101"/>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9" name="Google Shape;5409;p101"/>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10" name="Google Shape;5410;p101"/>
              <p:cNvGrpSpPr/>
              <p:nvPr/>
            </p:nvGrpSpPr>
            <p:grpSpPr>
              <a:xfrm>
                <a:off x="4831002" y="3373230"/>
                <a:ext cx="31405" cy="26898"/>
                <a:chOff x="4831002" y="3373230"/>
                <a:chExt cx="31405" cy="26898"/>
              </a:xfrm>
            </p:grpSpPr>
            <p:sp>
              <p:nvSpPr>
                <p:cNvPr id="5411" name="Google Shape;5411;p101"/>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2" name="Google Shape;5412;p101"/>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13" name="Google Shape;5413;p101"/>
              <p:cNvGrpSpPr/>
              <p:nvPr/>
            </p:nvGrpSpPr>
            <p:grpSpPr>
              <a:xfrm>
                <a:off x="4719311" y="3355054"/>
                <a:ext cx="31499" cy="27001"/>
                <a:chOff x="4719311" y="3355054"/>
                <a:chExt cx="31499" cy="27001"/>
              </a:xfrm>
            </p:grpSpPr>
            <p:sp>
              <p:nvSpPr>
                <p:cNvPr id="5414" name="Google Shape;5414;p101"/>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5" name="Google Shape;5415;p101"/>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16" name="Google Shape;5416;p101"/>
              <p:cNvGrpSpPr/>
              <p:nvPr/>
            </p:nvGrpSpPr>
            <p:grpSpPr>
              <a:xfrm>
                <a:off x="4798755" y="3450260"/>
                <a:ext cx="26930" cy="26930"/>
                <a:chOff x="4798755" y="3450260"/>
                <a:chExt cx="26930" cy="26930"/>
              </a:xfrm>
            </p:grpSpPr>
            <p:sp>
              <p:nvSpPr>
                <p:cNvPr id="5417" name="Google Shape;5417;p101"/>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8" name="Google Shape;5418;p101"/>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19" name="Google Shape;5419;p101"/>
              <p:cNvGrpSpPr/>
              <p:nvPr/>
            </p:nvGrpSpPr>
            <p:grpSpPr>
              <a:xfrm>
                <a:off x="4645576" y="3467555"/>
                <a:ext cx="31405" cy="26953"/>
                <a:chOff x="4645576" y="3467555"/>
                <a:chExt cx="31405" cy="26953"/>
              </a:xfrm>
            </p:grpSpPr>
            <p:sp>
              <p:nvSpPr>
                <p:cNvPr id="5420" name="Google Shape;5420;p101"/>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1" name="Google Shape;5421;p101"/>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22" name="Google Shape;5422;p101"/>
              <p:cNvGrpSpPr/>
              <p:nvPr/>
            </p:nvGrpSpPr>
            <p:grpSpPr>
              <a:xfrm>
                <a:off x="4687631" y="3583965"/>
                <a:ext cx="31499" cy="26898"/>
                <a:chOff x="4687631" y="3583965"/>
                <a:chExt cx="31499" cy="26898"/>
              </a:xfrm>
            </p:grpSpPr>
            <p:sp>
              <p:nvSpPr>
                <p:cNvPr id="5423" name="Google Shape;5423;p101"/>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4" name="Google Shape;5424;p101"/>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25" name="Google Shape;5425;p101"/>
              <p:cNvGrpSpPr/>
              <p:nvPr/>
            </p:nvGrpSpPr>
            <p:grpSpPr>
              <a:xfrm>
                <a:off x="4719311" y="3471314"/>
                <a:ext cx="31499" cy="27001"/>
                <a:chOff x="4719311" y="3471314"/>
                <a:chExt cx="31499" cy="27001"/>
              </a:xfrm>
            </p:grpSpPr>
            <p:sp>
              <p:nvSpPr>
                <p:cNvPr id="5426" name="Google Shape;5426;p101"/>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7" name="Google Shape;5427;p101"/>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28" name="Google Shape;5428;p101"/>
              <p:cNvGrpSpPr/>
              <p:nvPr/>
            </p:nvGrpSpPr>
            <p:grpSpPr>
              <a:xfrm>
                <a:off x="4719311" y="3434404"/>
                <a:ext cx="31499" cy="26898"/>
                <a:chOff x="4719311" y="3434404"/>
                <a:chExt cx="31499" cy="26898"/>
              </a:xfrm>
            </p:grpSpPr>
            <p:sp>
              <p:nvSpPr>
                <p:cNvPr id="5429" name="Google Shape;5429;p101"/>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0" name="Google Shape;5430;p101"/>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31" name="Google Shape;5431;p101"/>
              <p:cNvGrpSpPr/>
              <p:nvPr/>
            </p:nvGrpSpPr>
            <p:grpSpPr>
              <a:xfrm>
                <a:off x="4768876" y="3401772"/>
                <a:ext cx="31499" cy="26898"/>
                <a:chOff x="4768876" y="3401772"/>
                <a:chExt cx="31499" cy="26898"/>
              </a:xfrm>
            </p:grpSpPr>
            <p:sp>
              <p:nvSpPr>
                <p:cNvPr id="5432" name="Google Shape;5432;p101"/>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3" name="Google Shape;5433;p101"/>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34" name="Google Shape;5434;p101"/>
              <p:cNvGrpSpPr/>
              <p:nvPr/>
            </p:nvGrpSpPr>
            <p:grpSpPr>
              <a:xfrm>
                <a:off x="4762214" y="3471377"/>
                <a:ext cx="26938" cy="26938"/>
                <a:chOff x="4762214" y="3471377"/>
                <a:chExt cx="26938" cy="26938"/>
              </a:xfrm>
            </p:grpSpPr>
            <p:sp>
              <p:nvSpPr>
                <p:cNvPr id="5435" name="Google Shape;5435;p101"/>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6" name="Google Shape;5436;p101"/>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37" name="Google Shape;5437;p101"/>
              <p:cNvGrpSpPr/>
              <p:nvPr/>
            </p:nvGrpSpPr>
            <p:grpSpPr>
              <a:xfrm>
                <a:off x="4790473" y="3344782"/>
                <a:ext cx="31405" cy="26898"/>
                <a:chOff x="4790473" y="3344782"/>
                <a:chExt cx="31405" cy="26898"/>
              </a:xfrm>
            </p:grpSpPr>
            <p:sp>
              <p:nvSpPr>
                <p:cNvPr id="5438" name="Google Shape;5438;p101"/>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9" name="Google Shape;5439;p101"/>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40" name="Google Shape;5440;p101"/>
              <p:cNvGrpSpPr/>
              <p:nvPr/>
            </p:nvGrpSpPr>
            <p:grpSpPr>
              <a:xfrm>
                <a:off x="4823774" y="3950733"/>
                <a:ext cx="37398" cy="32034"/>
                <a:chOff x="4823774" y="3950733"/>
                <a:chExt cx="37398" cy="32034"/>
              </a:xfrm>
            </p:grpSpPr>
            <p:sp>
              <p:nvSpPr>
                <p:cNvPr id="5441" name="Google Shape;5441;p101"/>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2" name="Google Shape;5442;p101"/>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43" name="Google Shape;5443;p101"/>
              <p:cNvGrpSpPr/>
              <p:nvPr/>
            </p:nvGrpSpPr>
            <p:grpSpPr>
              <a:xfrm>
                <a:off x="4823396" y="4110566"/>
                <a:ext cx="31405" cy="26906"/>
                <a:chOff x="4823396" y="4110566"/>
                <a:chExt cx="31405" cy="26906"/>
              </a:xfrm>
            </p:grpSpPr>
            <p:sp>
              <p:nvSpPr>
                <p:cNvPr id="5444" name="Google Shape;5444;p101"/>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5" name="Google Shape;5445;p101"/>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46" name="Google Shape;5446;p101"/>
              <p:cNvGrpSpPr/>
              <p:nvPr/>
            </p:nvGrpSpPr>
            <p:grpSpPr>
              <a:xfrm>
                <a:off x="4838332" y="3821150"/>
                <a:ext cx="31499" cy="26898"/>
                <a:chOff x="4838332" y="3821150"/>
                <a:chExt cx="31499" cy="26898"/>
              </a:xfrm>
            </p:grpSpPr>
            <p:sp>
              <p:nvSpPr>
                <p:cNvPr id="5447" name="Google Shape;5447;p101"/>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8" name="Google Shape;5448;p101"/>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49" name="Google Shape;5449;p101"/>
              <p:cNvGrpSpPr/>
              <p:nvPr/>
            </p:nvGrpSpPr>
            <p:grpSpPr>
              <a:xfrm>
                <a:off x="4661275" y="3815007"/>
                <a:ext cx="36824" cy="31523"/>
                <a:chOff x="4661275" y="3815007"/>
                <a:chExt cx="36824" cy="31523"/>
              </a:xfrm>
            </p:grpSpPr>
            <p:sp>
              <p:nvSpPr>
                <p:cNvPr id="5450" name="Google Shape;5450;p101"/>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1" name="Google Shape;5451;p101"/>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52" name="Google Shape;5452;p101"/>
              <p:cNvGrpSpPr/>
              <p:nvPr/>
            </p:nvGrpSpPr>
            <p:grpSpPr>
              <a:xfrm>
                <a:off x="4558998" y="3851037"/>
                <a:ext cx="33591" cy="28699"/>
                <a:chOff x="4558998" y="3851037"/>
                <a:chExt cx="33591" cy="28699"/>
              </a:xfrm>
            </p:grpSpPr>
            <p:sp>
              <p:nvSpPr>
                <p:cNvPr id="5453" name="Google Shape;5453;p101"/>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4" name="Google Shape;5454;p101"/>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55" name="Google Shape;5455;p101"/>
              <p:cNvGrpSpPr/>
              <p:nvPr/>
            </p:nvGrpSpPr>
            <p:grpSpPr>
              <a:xfrm>
                <a:off x="4696762" y="3638587"/>
                <a:ext cx="33591" cy="28794"/>
                <a:chOff x="4696762" y="3638587"/>
                <a:chExt cx="33591" cy="28794"/>
              </a:xfrm>
            </p:grpSpPr>
            <p:sp>
              <p:nvSpPr>
                <p:cNvPr id="5456" name="Google Shape;5456;p101"/>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7" name="Google Shape;5457;p101"/>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58" name="Google Shape;5458;p101"/>
              <p:cNvGrpSpPr/>
              <p:nvPr/>
            </p:nvGrpSpPr>
            <p:grpSpPr>
              <a:xfrm>
                <a:off x="4929479" y="3939140"/>
                <a:ext cx="33497" cy="28692"/>
                <a:chOff x="4929479" y="3939140"/>
                <a:chExt cx="33497" cy="28692"/>
              </a:xfrm>
            </p:grpSpPr>
            <p:sp>
              <p:nvSpPr>
                <p:cNvPr id="5459" name="Google Shape;5459;p101"/>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60" name="Google Shape;5460;p101"/>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61" name="Google Shape;5461;p101"/>
              <p:cNvGrpSpPr/>
              <p:nvPr/>
            </p:nvGrpSpPr>
            <p:grpSpPr>
              <a:xfrm>
                <a:off x="4907119" y="3986039"/>
                <a:ext cx="33497" cy="28699"/>
                <a:chOff x="4907119" y="3986039"/>
                <a:chExt cx="33497" cy="28699"/>
              </a:xfrm>
            </p:grpSpPr>
            <p:sp>
              <p:nvSpPr>
                <p:cNvPr id="5462" name="Google Shape;5462;p101"/>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63" name="Google Shape;5463;p101"/>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64" name="Google Shape;5464;p101"/>
              <p:cNvGrpSpPr/>
              <p:nvPr/>
            </p:nvGrpSpPr>
            <p:grpSpPr>
              <a:xfrm>
                <a:off x="4911783" y="4048102"/>
                <a:ext cx="33591" cy="28762"/>
                <a:chOff x="4911783" y="4048102"/>
                <a:chExt cx="33591" cy="28762"/>
              </a:xfrm>
            </p:grpSpPr>
            <p:sp>
              <p:nvSpPr>
                <p:cNvPr id="5465" name="Google Shape;5465;p101"/>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66" name="Google Shape;5466;p101"/>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467" name="Google Shape;5467;p101"/>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68" name="Google Shape;5468;p101"/>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469" name="Google Shape;5469;p101"/>
              <p:cNvGrpSpPr/>
              <p:nvPr/>
            </p:nvGrpSpPr>
            <p:grpSpPr>
              <a:xfrm>
                <a:off x="4762623" y="3837847"/>
                <a:ext cx="42416" cy="36273"/>
                <a:chOff x="4762623" y="3837847"/>
                <a:chExt cx="42416" cy="36273"/>
              </a:xfrm>
            </p:grpSpPr>
            <p:sp>
              <p:nvSpPr>
                <p:cNvPr id="5470" name="Google Shape;5470;p101"/>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1" name="Google Shape;5471;p101"/>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72" name="Google Shape;5472;p101"/>
              <p:cNvGrpSpPr/>
              <p:nvPr/>
            </p:nvGrpSpPr>
            <p:grpSpPr>
              <a:xfrm>
                <a:off x="4746044" y="4104966"/>
                <a:ext cx="33497" cy="28699"/>
                <a:chOff x="4746044" y="4104966"/>
                <a:chExt cx="33497" cy="28699"/>
              </a:xfrm>
            </p:grpSpPr>
            <p:sp>
              <p:nvSpPr>
                <p:cNvPr id="5473" name="Google Shape;5473;p101"/>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4" name="Google Shape;5474;p101"/>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75" name="Google Shape;5475;p101"/>
              <p:cNvGrpSpPr/>
              <p:nvPr/>
            </p:nvGrpSpPr>
            <p:grpSpPr>
              <a:xfrm>
                <a:off x="4859646" y="4162554"/>
                <a:ext cx="33591" cy="28762"/>
                <a:chOff x="4859646" y="4162554"/>
                <a:chExt cx="33591" cy="28762"/>
              </a:xfrm>
            </p:grpSpPr>
            <p:sp>
              <p:nvSpPr>
                <p:cNvPr id="5476" name="Google Shape;5476;p101"/>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7" name="Google Shape;5477;p101"/>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478" name="Google Shape;5478;p101"/>
            <p:cNvGrpSpPr/>
            <p:nvPr/>
          </p:nvGrpSpPr>
          <p:grpSpPr>
            <a:xfrm>
              <a:off x="3597785" y="3274438"/>
              <a:ext cx="855610" cy="1122100"/>
              <a:chOff x="3597785" y="3274438"/>
              <a:chExt cx="855610" cy="1122100"/>
            </a:xfrm>
          </p:grpSpPr>
          <p:grpSp>
            <p:nvGrpSpPr>
              <p:cNvPr id="5479" name="Google Shape;5479;p101"/>
              <p:cNvGrpSpPr/>
              <p:nvPr/>
            </p:nvGrpSpPr>
            <p:grpSpPr>
              <a:xfrm>
                <a:off x="3617857" y="3284717"/>
                <a:ext cx="826785" cy="1099165"/>
                <a:chOff x="3617857" y="3284717"/>
                <a:chExt cx="826785" cy="1099165"/>
              </a:xfrm>
            </p:grpSpPr>
            <p:sp>
              <p:nvSpPr>
                <p:cNvPr id="5480" name="Google Shape;5480;p101"/>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1" name="Google Shape;5481;p101"/>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2" name="Google Shape;5482;p101"/>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3" name="Google Shape;5483;p101"/>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4" name="Google Shape;5484;p101"/>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5" name="Google Shape;5485;p101"/>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6" name="Google Shape;5486;p101"/>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7" name="Google Shape;5487;p101"/>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8" name="Google Shape;5488;p101"/>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9" name="Google Shape;5489;p101"/>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0" name="Google Shape;5490;p101"/>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1" name="Google Shape;5491;p101"/>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2" name="Google Shape;5492;p101"/>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3" name="Google Shape;5493;p101"/>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4" name="Google Shape;5494;p101"/>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5" name="Google Shape;5495;p101"/>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6" name="Google Shape;5496;p101"/>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7" name="Google Shape;5497;p101"/>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8" name="Google Shape;5498;p101"/>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9" name="Google Shape;5499;p101"/>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0" name="Google Shape;5500;p101"/>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1" name="Google Shape;5501;p101"/>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2" name="Google Shape;5502;p101"/>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3" name="Google Shape;5503;p101"/>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4" name="Google Shape;5504;p101"/>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5" name="Google Shape;5505;p101"/>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6" name="Google Shape;5506;p101"/>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7" name="Google Shape;5507;p101"/>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8" name="Google Shape;5508;p101"/>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9" name="Google Shape;5509;p101"/>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10" name="Google Shape;5510;p101"/>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11" name="Google Shape;5511;p101"/>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12" name="Google Shape;5512;p101"/>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13" name="Google Shape;5513;p101"/>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14" name="Google Shape;5514;p101"/>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15" name="Google Shape;5515;p101"/>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16" name="Google Shape;5516;p101"/>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17" name="Google Shape;5517;p101"/>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18" name="Google Shape;5518;p101"/>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19" name="Google Shape;5519;p101"/>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0" name="Google Shape;5520;p101"/>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1" name="Google Shape;5521;p101"/>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2" name="Google Shape;5522;p101"/>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3" name="Google Shape;5523;p101"/>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4" name="Google Shape;5524;p101"/>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5" name="Google Shape;5525;p101"/>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6" name="Google Shape;5526;p101"/>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7" name="Google Shape;5527;p101"/>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8" name="Google Shape;5528;p101"/>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9" name="Google Shape;5529;p101"/>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0" name="Google Shape;5530;p101"/>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1" name="Google Shape;5531;p101"/>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2" name="Google Shape;5532;p101"/>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3" name="Google Shape;5533;p101"/>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4" name="Google Shape;5534;p101"/>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5" name="Google Shape;5535;p101"/>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36" name="Google Shape;5536;p101"/>
              <p:cNvGrpSpPr/>
              <p:nvPr/>
            </p:nvGrpSpPr>
            <p:grpSpPr>
              <a:xfrm>
                <a:off x="4180904" y="4251758"/>
                <a:ext cx="37783" cy="32420"/>
                <a:chOff x="4180904" y="4251758"/>
                <a:chExt cx="37783" cy="32420"/>
              </a:xfrm>
            </p:grpSpPr>
            <p:sp>
              <p:nvSpPr>
                <p:cNvPr id="5537" name="Google Shape;5537;p101"/>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8" name="Google Shape;5538;p101"/>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39" name="Google Shape;5539;p101"/>
              <p:cNvGrpSpPr/>
              <p:nvPr/>
            </p:nvGrpSpPr>
            <p:grpSpPr>
              <a:xfrm>
                <a:off x="4201644" y="4081324"/>
                <a:ext cx="37783" cy="32364"/>
                <a:chOff x="4201644" y="4081324"/>
                <a:chExt cx="37783" cy="32364"/>
              </a:xfrm>
            </p:grpSpPr>
            <p:sp>
              <p:nvSpPr>
                <p:cNvPr id="5540" name="Google Shape;5540;p101"/>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1" name="Google Shape;5541;p101"/>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42" name="Google Shape;5542;p101"/>
              <p:cNvGrpSpPr/>
              <p:nvPr/>
            </p:nvGrpSpPr>
            <p:grpSpPr>
              <a:xfrm>
                <a:off x="4284416" y="3887428"/>
                <a:ext cx="37783" cy="32451"/>
                <a:chOff x="4284416" y="3887428"/>
                <a:chExt cx="37783" cy="32451"/>
              </a:xfrm>
            </p:grpSpPr>
            <p:sp>
              <p:nvSpPr>
                <p:cNvPr id="5543" name="Google Shape;5543;p101"/>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4" name="Google Shape;5544;p101"/>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45" name="Google Shape;5545;p101"/>
              <p:cNvGrpSpPr/>
              <p:nvPr/>
            </p:nvGrpSpPr>
            <p:grpSpPr>
              <a:xfrm>
                <a:off x="4223721" y="3860404"/>
                <a:ext cx="37870" cy="32364"/>
                <a:chOff x="4223721" y="3860404"/>
                <a:chExt cx="37870" cy="32364"/>
              </a:xfrm>
            </p:grpSpPr>
            <p:sp>
              <p:nvSpPr>
                <p:cNvPr id="5546" name="Google Shape;5546;p101"/>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7" name="Google Shape;5547;p101"/>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48" name="Google Shape;5548;p101"/>
              <p:cNvGrpSpPr/>
              <p:nvPr/>
            </p:nvGrpSpPr>
            <p:grpSpPr>
              <a:xfrm>
                <a:off x="4104889" y="3699242"/>
                <a:ext cx="37776" cy="32357"/>
                <a:chOff x="4104889" y="3699242"/>
                <a:chExt cx="37776" cy="32357"/>
              </a:xfrm>
            </p:grpSpPr>
            <p:sp>
              <p:nvSpPr>
                <p:cNvPr id="5549" name="Google Shape;5549;p101"/>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0" name="Google Shape;5550;p101"/>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51" name="Google Shape;5551;p101"/>
              <p:cNvGrpSpPr/>
              <p:nvPr/>
            </p:nvGrpSpPr>
            <p:grpSpPr>
              <a:xfrm>
                <a:off x="4143608" y="3475121"/>
                <a:ext cx="37878" cy="32420"/>
                <a:chOff x="4143608" y="3475121"/>
                <a:chExt cx="37878" cy="32420"/>
              </a:xfrm>
            </p:grpSpPr>
            <p:sp>
              <p:nvSpPr>
                <p:cNvPr id="5552" name="Google Shape;5552;p101"/>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3" name="Google Shape;5553;p101"/>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54" name="Google Shape;5554;p101"/>
              <p:cNvGrpSpPr/>
              <p:nvPr/>
            </p:nvGrpSpPr>
            <p:grpSpPr>
              <a:xfrm>
                <a:off x="4217248" y="3570893"/>
                <a:ext cx="37776" cy="32364"/>
                <a:chOff x="4217248" y="3570893"/>
                <a:chExt cx="37776" cy="32364"/>
              </a:xfrm>
            </p:grpSpPr>
            <p:sp>
              <p:nvSpPr>
                <p:cNvPr id="5555" name="Google Shape;5555;p101"/>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6" name="Google Shape;5556;p101"/>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57" name="Google Shape;5557;p101"/>
              <p:cNvGrpSpPr/>
              <p:nvPr/>
            </p:nvGrpSpPr>
            <p:grpSpPr>
              <a:xfrm>
                <a:off x="4255307" y="3431612"/>
                <a:ext cx="37776" cy="32451"/>
                <a:chOff x="4255307" y="3431612"/>
                <a:chExt cx="37776" cy="32451"/>
              </a:xfrm>
            </p:grpSpPr>
            <p:sp>
              <p:nvSpPr>
                <p:cNvPr id="5558" name="Google Shape;5558;p101"/>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9" name="Google Shape;5559;p101"/>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60" name="Google Shape;5560;p101"/>
              <p:cNvGrpSpPr/>
              <p:nvPr/>
            </p:nvGrpSpPr>
            <p:grpSpPr>
              <a:xfrm>
                <a:off x="3853052" y="3577398"/>
                <a:ext cx="37776" cy="32420"/>
                <a:chOff x="3853052" y="3577398"/>
                <a:chExt cx="37776" cy="32420"/>
              </a:xfrm>
            </p:grpSpPr>
            <p:sp>
              <p:nvSpPr>
                <p:cNvPr id="5561" name="Google Shape;5561;p101"/>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2" name="Google Shape;5562;p101"/>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63" name="Google Shape;5563;p101"/>
              <p:cNvGrpSpPr/>
              <p:nvPr/>
            </p:nvGrpSpPr>
            <p:grpSpPr>
              <a:xfrm>
                <a:off x="4039908" y="3412107"/>
                <a:ext cx="37776" cy="32357"/>
                <a:chOff x="4039908" y="3412107"/>
                <a:chExt cx="37776" cy="32357"/>
              </a:xfrm>
            </p:grpSpPr>
            <p:sp>
              <p:nvSpPr>
                <p:cNvPr id="5564" name="Google Shape;5564;p101"/>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5" name="Google Shape;5565;p101"/>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66" name="Google Shape;5566;p101"/>
              <p:cNvGrpSpPr/>
              <p:nvPr/>
            </p:nvGrpSpPr>
            <p:grpSpPr>
              <a:xfrm>
                <a:off x="4017360" y="3342061"/>
                <a:ext cx="37870" cy="32380"/>
                <a:chOff x="4017360" y="3342061"/>
                <a:chExt cx="37870" cy="32380"/>
              </a:xfrm>
            </p:grpSpPr>
            <p:sp>
              <p:nvSpPr>
                <p:cNvPr id="5567" name="Google Shape;5567;p101"/>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8" name="Google Shape;5568;p101"/>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569" name="Google Shape;5569;p101"/>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0" name="Google Shape;5570;p101"/>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571" name="Google Shape;5571;p101"/>
              <p:cNvGrpSpPr/>
              <p:nvPr/>
            </p:nvGrpSpPr>
            <p:grpSpPr>
              <a:xfrm>
                <a:off x="3750870" y="3418650"/>
                <a:ext cx="37776" cy="32380"/>
                <a:chOff x="3750870" y="3418650"/>
                <a:chExt cx="37776" cy="32380"/>
              </a:xfrm>
            </p:grpSpPr>
            <p:sp>
              <p:nvSpPr>
                <p:cNvPr id="5572" name="Google Shape;5572;p101"/>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3" name="Google Shape;5573;p101"/>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74" name="Google Shape;5574;p101"/>
              <p:cNvGrpSpPr/>
              <p:nvPr/>
            </p:nvGrpSpPr>
            <p:grpSpPr>
              <a:xfrm>
                <a:off x="3632509" y="3274438"/>
                <a:ext cx="37783" cy="32357"/>
                <a:chOff x="3632509" y="3274438"/>
                <a:chExt cx="37783" cy="32357"/>
              </a:xfrm>
            </p:grpSpPr>
            <p:sp>
              <p:nvSpPr>
                <p:cNvPr id="5575" name="Google Shape;5575;p101"/>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6" name="Google Shape;5576;p101"/>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77" name="Google Shape;5577;p101"/>
              <p:cNvGrpSpPr/>
              <p:nvPr/>
            </p:nvGrpSpPr>
            <p:grpSpPr>
              <a:xfrm>
                <a:off x="3906424" y="3297561"/>
                <a:ext cx="37776" cy="32451"/>
                <a:chOff x="3906424" y="3297561"/>
                <a:chExt cx="37776" cy="32451"/>
              </a:xfrm>
            </p:grpSpPr>
            <p:sp>
              <p:nvSpPr>
                <p:cNvPr id="5578" name="Google Shape;5578;p101"/>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9" name="Google Shape;5579;p101"/>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80" name="Google Shape;5580;p101"/>
              <p:cNvGrpSpPr/>
              <p:nvPr/>
            </p:nvGrpSpPr>
            <p:grpSpPr>
              <a:xfrm>
                <a:off x="3866084" y="3412107"/>
                <a:ext cx="37776" cy="32357"/>
                <a:chOff x="3866084" y="3412107"/>
                <a:chExt cx="37776" cy="32357"/>
              </a:xfrm>
            </p:grpSpPr>
            <p:sp>
              <p:nvSpPr>
                <p:cNvPr id="5581" name="Google Shape;5581;p101"/>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2" name="Google Shape;5582;p101"/>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83" name="Google Shape;5583;p101"/>
              <p:cNvGrpSpPr/>
              <p:nvPr/>
            </p:nvGrpSpPr>
            <p:grpSpPr>
              <a:xfrm>
                <a:off x="4023919" y="3766409"/>
                <a:ext cx="37783" cy="32357"/>
                <a:chOff x="4023919" y="3766409"/>
                <a:chExt cx="37783" cy="32357"/>
              </a:xfrm>
            </p:grpSpPr>
            <p:sp>
              <p:nvSpPr>
                <p:cNvPr id="5584" name="Google Shape;5584;p101"/>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5" name="Google Shape;5585;p101"/>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86" name="Google Shape;5586;p101"/>
              <p:cNvGrpSpPr/>
              <p:nvPr/>
            </p:nvGrpSpPr>
            <p:grpSpPr>
              <a:xfrm>
                <a:off x="3973882" y="3779449"/>
                <a:ext cx="37776" cy="32357"/>
                <a:chOff x="3973882" y="3779449"/>
                <a:chExt cx="37776" cy="32357"/>
              </a:xfrm>
            </p:grpSpPr>
            <p:sp>
              <p:nvSpPr>
                <p:cNvPr id="5587" name="Google Shape;5587;p101"/>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8" name="Google Shape;5588;p101"/>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89" name="Google Shape;5589;p101"/>
              <p:cNvGrpSpPr/>
              <p:nvPr/>
            </p:nvGrpSpPr>
            <p:grpSpPr>
              <a:xfrm>
                <a:off x="4073398" y="3838028"/>
                <a:ext cx="37776" cy="32380"/>
                <a:chOff x="4073398" y="3838028"/>
                <a:chExt cx="37776" cy="32380"/>
              </a:xfrm>
            </p:grpSpPr>
            <p:sp>
              <p:nvSpPr>
                <p:cNvPr id="5590" name="Google Shape;5590;p101"/>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1" name="Google Shape;5591;p101"/>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92" name="Google Shape;5592;p101"/>
              <p:cNvGrpSpPr/>
              <p:nvPr/>
            </p:nvGrpSpPr>
            <p:grpSpPr>
              <a:xfrm>
                <a:off x="4342672" y="4144496"/>
                <a:ext cx="37752" cy="32364"/>
                <a:chOff x="4342672" y="4144496"/>
                <a:chExt cx="37752" cy="32364"/>
              </a:xfrm>
            </p:grpSpPr>
            <p:sp>
              <p:nvSpPr>
                <p:cNvPr id="5593" name="Google Shape;5593;p101"/>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4" name="Google Shape;5594;p101"/>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95" name="Google Shape;5595;p101"/>
              <p:cNvGrpSpPr/>
              <p:nvPr/>
            </p:nvGrpSpPr>
            <p:grpSpPr>
              <a:xfrm>
                <a:off x="4406386" y="4056872"/>
                <a:ext cx="37783" cy="32364"/>
                <a:chOff x="4406386" y="4056872"/>
                <a:chExt cx="37783" cy="32364"/>
              </a:xfrm>
            </p:grpSpPr>
            <p:sp>
              <p:nvSpPr>
                <p:cNvPr id="5596" name="Google Shape;5596;p101"/>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7" name="Google Shape;5597;p101"/>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98" name="Google Shape;5598;p101"/>
              <p:cNvGrpSpPr/>
              <p:nvPr/>
            </p:nvGrpSpPr>
            <p:grpSpPr>
              <a:xfrm>
                <a:off x="4284416" y="4245254"/>
                <a:ext cx="37783" cy="32357"/>
                <a:chOff x="4284416" y="4245254"/>
                <a:chExt cx="37783" cy="32357"/>
              </a:xfrm>
            </p:grpSpPr>
            <p:sp>
              <p:nvSpPr>
                <p:cNvPr id="5599" name="Google Shape;5599;p101"/>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0" name="Google Shape;5600;p101"/>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01" name="Google Shape;5601;p101"/>
              <p:cNvGrpSpPr/>
              <p:nvPr/>
            </p:nvGrpSpPr>
            <p:grpSpPr>
              <a:xfrm>
                <a:off x="4219057" y="4331258"/>
                <a:ext cx="37776" cy="32364"/>
                <a:chOff x="4219057" y="4331258"/>
                <a:chExt cx="37776" cy="32364"/>
              </a:xfrm>
            </p:grpSpPr>
            <p:sp>
              <p:nvSpPr>
                <p:cNvPr id="5602" name="Google Shape;5602;p101"/>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3" name="Google Shape;5603;p101"/>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04" name="Google Shape;5604;p101"/>
              <p:cNvGrpSpPr/>
              <p:nvPr/>
            </p:nvGrpSpPr>
            <p:grpSpPr>
              <a:xfrm>
                <a:off x="4204122" y="4141688"/>
                <a:ext cx="33497" cy="28699"/>
                <a:chOff x="4204122" y="4141688"/>
                <a:chExt cx="33497" cy="28699"/>
              </a:xfrm>
            </p:grpSpPr>
            <p:sp>
              <p:nvSpPr>
                <p:cNvPr id="5605" name="Google Shape;5605;p101"/>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6" name="Google Shape;5606;p101"/>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07" name="Google Shape;5607;p101"/>
              <p:cNvGrpSpPr/>
              <p:nvPr/>
            </p:nvGrpSpPr>
            <p:grpSpPr>
              <a:xfrm>
                <a:off x="4301546" y="4003869"/>
                <a:ext cx="38916" cy="33324"/>
                <a:chOff x="4301546" y="4003869"/>
                <a:chExt cx="38916" cy="33324"/>
              </a:xfrm>
            </p:grpSpPr>
            <p:sp>
              <p:nvSpPr>
                <p:cNvPr id="5608" name="Google Shape;5608;p101"/>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9" name="Google Shape;5609;p101"/>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10" name="Google Shape;5610;p101"/>
              <p:cNvGrpSpPr/>
              <p:nvPr/>
            </p:nvGrpSpPr>
            <p:grpSpPr>
              <a:xfrm>
                <a:off x="4210681" y="3924669"/>
                <a:ext cx="36549" cy="31366"/>
                <a:chOff x="4210681" y="3924669"/>
                <a:chExt cx="36549" cy="31366"/>
              </a:xfrm>
            </p:grpSpPr>
            <p:sp>
              <p:nvSpPr>
                <p:cNvPr id="5611" name="Google Shape;5611;p101"/>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2" name="Google Shape;5612;p101"/>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13" name="Google Shape;5613;p101"/>
              <p:cNvGrpSpPr/>
              <p:nvPr/>
            </p:nvGrpSpPr>
            <p:grpSpPr>
              <a:xfrm>
                <a:off x="3987771" y="3628874"/>
                <a:ext cx="31499" cy="26993"/>
                <a:chOff x="3987771" y="3628874"/>
                <a:chExt cx="31499" cy="26993"/>
              </a:xfrm>
            </p:grpSpPr>
            <p:sp>
              <p:nvSpPr>
                <p:cNvPr id="5614" name="Google Shape;5614;p101"/>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5" name="Google Shape;5615;p101"/>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16" name="Google Shape;5616;p101"/>
              <p:cNvGrpSpPr/>
              <p:nvPr/>
            </p:nvGrpSpPr>
            <p:grpSpPr>
              <a:xfrm>
                <a:off x="4087382" y="3775674"/>
                <a:ext cx="31405" cy="26898"/>
                <a:chOff x="4087382" y="3775674"/>
                <a:chExt cx="31405" cy="26898"/>
              </a:xfrm>
            </p:grpSpPr>
            <p:sp>
              <p:nvSpPr>
                <p:cNvPr id="5617" name="Google Shape;5617;p101"/>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8" name="Google Shape;5618;p101"/>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19" name="Google Shape;5619;p101"/>
              <p:cNvGrpSpPr/>
              <p:nvPr/>
            </p:nvGrpSpPr>
            <p:grpSpPr>
              <a:xfrm>
                <a:off x="4118873" y="3856637"/>
                <a:ext cx="31405" cy="26906"/>
                <a:chOff x="4118873" y="3856637"/>
                <a:chExt cx="31405" cy="26906"/>
              </a:xfrm>
            </p:grpSpPr>
            <p:sp>
              <p:nvSpPr>
                <p:cNvPr id="5620" name="Google Shape;5620;p101"/>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1" name="Google Shape;5621;p101"/>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22" name="Google Shape;5622;p101"/>
              <p:cNvGrpSpPr/>
              <p:nvPr/>
            </p:nvGrpSpPr>
            <p:grpSpPr>
              <a:xfrm>
                <a:off x="4168541" y="3639523"/>
                <a:ext cx="31499" cy="26906"/>
                <a:chOff x="4168541" y="3639523"/>
                <a:chExt cx="31499" cy="26906"/>
              </a:xfrm>
            </p:grpSpPr>
            <p:sp>
              <p:nvSpPr>
                <p:cNvPr id="5623" name="Google Shape;5623;p101"/>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4" name="Google Shape;5624;p101"/>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25" name="Google Shape;5625;p101"/>
              <p:cNvGrpSpPr/>
              <p:nvPr/>
            </p:nvGrpSpPr>
            <p:grpSpPr>
              <a:xfrm>
                <a:off x="3965789" y="3393545"/>
                <a:ext cx="31405" cy="26945"/>
                <a:chOff x="3965789" y="3393545"/>
                <a:chExt cx="31405" cy="26945"/>
              </a:xfrm>
            </p:grpSpPr>
            <p:sp>
              <p:nvSpPr>
                <p:cNvPr id="5626" name="Google Shape;5626;p101"/>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7" name="Google Shape;5627;p101"/>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28" name="Google Shape;5628;p101"/>
              <p:cNvGrpSpPr/>
              <p:nvPr/>
            </p:nvGrpSpPr>
            <p:grpSpPr>
              <a:xfrm>
                <a:off x="3925166" y="3491008"/>
                <a:ext cx="31405" cy="27001"/>
                <a:chOff x="3925166" y="3491008"/>
                <a:chExt cx="31405" cy="27001"/>
              </a:xfrm>
            </p:grpSpPr>
            <p:sp>
              <p:nvSpPr>
                <p:cNvPr id="5629" name="Google Shape;5629;p101"/>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0" name="Google Shape;5630;p101"/>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31" name="Google Shape;5631;p101"/>
              <p:cNvGrpSpPr/>
              <p:nvPr/>
            </p:nvGrpSpPr>
            <p:grpSpPr>
              <a:xfrm>
                <a:off x="3682845" y="3340976"/>
                <a:ext cx="31397" cy="26898"/>
                <a:chOff x="3682845" y="3340976"/>
                <a:chExt cx="31397" cy="26898"/>
              </a:xfrm>
            </p:grpSpPr>
            <p:sp>
              <p:nvSpPr>
                <p:cNvPr id="5632" name="Google Shape;5632;p101"/>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3" name="Google Shape;5633;p101"/>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34" name="Google Shape;5634;p101"/>
              <p:cNvGrpSpPr/>
              <p:nvPr/>
            </p:nvGrpSpPr>
            <p:grpSpPr>
              <a:xfrm>
                <a:off x="3795393" y="3353725"/>
                <a:ext cx="31499" cy="26993"/>
                <a:chOff x="3795393" y="3353725"/>
                <a:chExt cx="31499" cy="26993"/>
              </a:xfrm>
            </p:grpSpPr>
            <p:sp>
              <p:nvSpPr>
                <p:cNvPr id="5635" name="Google Shape;5635;p101"/>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6" name="Google Shape;5636;p101"/>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37" name="Google Shape;5637;p101"/>
              <p:cNvGrpSpPr/>
              <p:nvPr/>
            </p:nvGrpSpPr>
            <p:grpSpPr>
              <a:xfrm>
                <a:off x="4176909" y="4363221"/>
                <a:ext cx="38924" cy="33316"/>
                <a:chOff x="4176909" y="4363221"/>
                <a:chExt cx="38924" cy="33316"/>
              </a:xfrm>
            </p:grpSpPr>
            <p:sp>
              <p:nvSpPr>
                <p:cNvPr id="5638" name="Google Shape;5638;p101"/>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9" name="Google Shape;5639;p101"/>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40" name="Google Shape;5640;p101"/>
              <p:cNvGrpSpPr/>
              <p:nvPr/>
            </p:nvGrpSpPr>
            <p:grpSpPr>
              <a:xfrm>
                <a:off x="4226191" y="4007660"/>
                <a:ext cx="33560" cy="28770"/>
                <a:chOff x="4226191" y="4007660"/>
                <a:chExt cx="33560" cy="28770"/>
              </a:xfrm>
            </p:grpSpPr>
            <p:sp>
              <p:nvSpPr>
                <p:cNvPr id="5641" name="Google Shape;5641;p101"/>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2" name="Google Shape;5642;p101"/>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43" name="Google Shape;5643;p101"/>
              <p:cNvGrpSpPr/>
              <p:nvPr/>
            </p:nvGrpSpPr>
            <p:grpSpPr>
              <a:xfrm>
                <a:off x="3597785" y="3377045"/>
                <a:ext cx="33591" cy="28699"/>
                <a:chOff x="3597785" y="3377045"/>
                <a:chExt cx="33591" cy="28699"/>
              </a:xfrm>
            </p:grpSpPr>
            <p:sp>
              <p:nvSpPr>
                <p:cNvPr id="5644" name="Google Shape;5644;p101"/>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5" name="Google Shape;5645;p101"/>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46" name="Google Shape;5646;p101"/>
              <p:cNvGrpSpPr/>
              <p:nvPr/>
            </p:nvGrpSpPr>
            <p:grpSpPr>
              <a:xfrm>
                <a:off x="3887870" y="3669796"/>
                <a:ext cx="33591" cy="28692"/>
                <a:chOff x="3887870" y="3669796"/>
                <a:chExt cx="33591" cy="28692"/>
              </a:xfrm>
            </p:grpSpPr>
            <p:sp>
              <p:nvSpPr>
                <p:cNvPr id="5647" name="Google Shape;5647;p101"/>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8" name="Google Shape;5648;p101"/>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49" name="Google Shape;5649;p101"/>
              <p:cNvGrpSpPr/>
              <p:nvPr/>
            </p:nvGrpSpPr>
            <p:grpSpPr>
              <a:xfrm>
                <a:off x="3818320" y="3481625"/>
                <a:ext cx="33497" cy="28770"/>
                <a:chOff x="3818320" y="3481625"/>
                <a:chExt cx="33497" cy="28770"/>
              </a:xfrm>
            </p:grpSpPr>
            <p:sp>
              <p:nvSpPr>
                <p:cNvPr id="5650" name="Google Shape;5650;p101"/>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1" name="Google Shape;5651;p101"/>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52" name="Google Shape;5652;p101"/>
              <p:cNvGrpSpPr/>
              <p:nvPr/>
            </p:nvGrpSpPr>
            <p:grpSpPr>
              <a:xfrm>
                <a:off x="4278139" y="4120948"/>
                <a:ext cx="37492" cy="32129"/>
                <a:chOff x="4278139" y="4120948"/>
                <a:chExt cx="37492" cy="32129"/>
              </a:xfrm>
            </p:grpSpPr>
            <p:sp>
              <p:nvSpPr>
                <p:cNvPr id="5653" name="Google Shape;5653;p101"/>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4" name="Google Shape;5654;p101"/>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55" name="Google Shape;5655;p101"/>
              <p:cNvGrpSpPr/>
              <p:nvPr/>
            </p:nvGrpSpPr>
            <p:grpSpPr>
              <a:xfrm>
                <a:off x="4419898" y="3977388"/>
                <a:ext cx="33497" cy="28692"/>
                <a:chOff x="4419898" y="3977388"/>
                <a:chExt cx="33497" cy="28692"/>
              </a:xfrm>
            </p:grpSpPr>
            <p:sp>
              <p:nvSpPr>
                <p:cNvPr id="5656" name="Google Shape;5656;p101"/>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7" name="Google Shape;5657;p101"/>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58" name="Google Shape;5658;p101"/>
              <p:cNvGrpSpPr/>
              <p:nvPr/>
            </p:nvGrpSpPr>
            <p:grpSpPr>
              <a:xfrm>
                <a:off x="4158930" y="4034684"/>
                <a:ext cx="33497" cy="28762"/>
                <a:chOff x="4158930" y="4034684"/>
                <a:chExt cx="33497" cy="28762"/>
              </a:xfrm>
            </p:grpSpPr>
            <p:sp>
              <p:nvSpPr>
                <p:cNvPr id="5659" name="Google Shape;5659;p101"/>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0" name="Google Shape;5660;p101"/>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61" name="Google Shape;5661;p101"/>
              <p:cNvGrpSpPr/>
              <p:nvPr/>
            </p:nvGrpSpPr>
            <p:grpSpPr>
              <a:xfrm>
                <a:off x="4134949" y="3957049"/>
                <a:ext cx="33497" cy="28770"/>
                <a:chOff x="4134949" y="3957049"/>
                <a:chExt cx="33497" cy="28770"/>
              </a:xfrm>
            </p:grpSpPr>
            <p:sp>
              <p:nvSpPr>
                <p:cNvPr id="5662" name="Google Shape;5662;p101"/>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3" name="Google Shape;5663;p101"/>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64" name="Google Shape;5664;p101"/>
              <p:cNvGrpSpPr/>
              <p:nvPr/>
            </p:nvGrpSpPr>
            <p:grpSpPr>
              <a:xfrm>
                <a:off x="4193653" y="4184403"/>
                <a:ext cx="43580" cy="37264"/>
                <a:chOff x="4193653" y="4184403"/>
                <a:chExt cx="43580" cy="37264"/>
              </a:xfrm>
            </p:grpSpPr>
            <p:sp>
              <p:nvSpPr>
                <p:cNvPr id="5665" name="Google Shape;5665;p101"/>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6" name="Google Shape;5666;p101"/>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67" name="Google Shape;5667;p101"/>
              <p:cNvGrpSpPr/>
              <p:nvPr/>
            </p:nvGrpSpPr>
            <p:grpSpPr>
              <a:xfrm>
                <a:off x="4343600" y="3943844"/>
                <a:ext cx="43580" cy="37312"/>
                <a:chOff x="4343600" y="3943844"/>
                <a:chExt cx="43580" cy="37312"/>
              </a:xfrm>
            </p:grpSpPr>
            <p:sp>
              <p:nvSpPr>
                <p:cNvPr id="5668" name="Google Shape;5668;p101"/>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9" name="Google Shape;5669;p101"/>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70" name="Google Shape;5670;p101"/>
              <p:cNvGrpSpPr/>
              <p:nvPr/>
            </p:nvGrpSpPr>
            <p:grpSpPr>
              <a:xfrm>
                <a:off x="4172339" y="3381693"/>
                <a:ext cx="31499" cy="27001"/>
                <a:chOff x="4172339" y="3381693"/>
                <a:chExt cx="31499" cy="27001"/>
              </a:xfrm>
            </p:grpSpPr>
            <p:sp>
              <p:nvSpPr>
                <p:cNvPr id="5671" name="Google Shape;5671;p101"/>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2" name="Google Shape;5672;p101"/>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6" name="Shape 5676"/>
        <p:cNvGrpSpPr/>
        <p:nvPr/>
      </p:nvGrpSpPr>
      <p:grpSpPr>
        <a:xfrm>
          <a:off x="0" y="0"/>
          <a:ext cx="0" cy="0"/>
          <a:chOff x="0" y="0"/>
          <a:chExt cx="0" cy="0"/>
        </a:xfrm>
      </p:grpSpPr>
      <p:grpSp>
        <p:nvGrpSpPr>
          <p:cNvPr id="5677" name="Google Shape;5677;p102"/>
          <p:cNvGrpSpPr/>
          <p:nvPr/>
        </p:nvGrpSpPr>
        <p:grpSpPr>
          <a:xfrm>
            <a:off x="1458549" y="1939543"/>
            <a:ext cx="5015598" cy="412478"/>
            <a:chOff x="106648" y="895722"/>
            <a:chExt cx="4481413" cy="374300"/>
          </a:xfrm>
        </p:grpSpPr>
        <p:grpSp>
          <p:nvGrpSpPr>
            <p:cNvPr id="5678" name="Google Shape;5678;p102"/>
            <p:cNvGrpSpPr/>
            <p:nvPr/>
          </p:nvGrpSpPr>
          <p:grpSpPr>
            <a:xfrm>
              <a:off x="2233276" y="895722"/>
              <a:ext cx="1082667" cy="223591"/>
              <a:chOff x="4808316" y="2800065"/>
              <a:chExt cx="1999386" cy="412910"/>
            </a:xfrm>
          </p:grpSpPr>
          <p:sp>
            <p:nvSpPr>
              <p:cNvPr id="5679" name="Google Shape;5679;p102"/>
              <p:cNvSpPr/>
              <p:nvPr/>
            </p:nvSpPr>
            <p:spPr>
              <a:xfrm>
                <a:off x="4849302" y="3079475"/>
                <a:ext cx="1958400" cy="1335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5680" name="Google Shape;5680;p102"/>
              <p:cNvGrpSpPr/>
              <p:nvPr/>
            </p:nvGrpSpPr>
            <p:grpSpPr>
              <a:xfrm>
                <a:off x="4808316" y="2800065"/>
                <a:ext cx="92400" cy="411825"/>
                <a:chOff x="845575" y="2563700"/>
                <a:chExt cx="92400" cy="411825"/>
              </a:xfrm>
            </p:grpSpPr>
            <p:cxnSp>
              <p:nvCxnSpPr>
                <p:cNvPr id="5681" name="Google Shape;5681;p102"/>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682" name="Google Shape;5682;p102"/>
                <p:cNvSpPr/>
                <p:nvPr/>
              </p:nvSpPr>
              <p:spPr>
                <a:xfrm>
                  <a:off x="845575" y="2563700"/>
                  <a:ext cx="92400" cy="924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683" name="Google Shape;5683;p102"/>
            <p:cNvGrpSpPr/>
            <p:nvPr/>
          </p:nvGrpSpPr>
          <p:grpSpPr>
            <a:xfrm>
              <a:off x="106648" y="895722"/>
              <a:ext cx="1088401" cy="223591"/>
              <a:chOff x="881025" y="2800065"/>
              <a:chExt cx="2009975" cy="412910"/>
            </a:xfrm>
          </p:grpSpPr>
          <p:sp>
            <p:nvSpPr>
              <p:cNvPr id="5684" name="Google Shape;5684;p102"/>
              <p:cNvSpPr/>
              <p:nvPr/>
            </p:nvSpPr>
            <p:spPr>
              <a:xfrm>
                <a:off x="932600" y="3079475"/>
                <a:ext cx="1958400" cy="1335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685" name="Google Shape;5685;p102"/>
              <p:cNvGrpSpPr/>
              <p:nvPr/>
            </p:nvGrpSpPr>
            <p:grpSpPr>
              <a:xfrm>
                <a:off x="881025" y="2800065"/>
                <a:ext cx="92400" cy="411825"/>
                <a:chOff x="845575" y="2563700"/>
                <a:chExt cx="92400" cy="411825"/>
              </a:xfrm>
            </p:grpSpPr>
            <p:cxnSp>
              <p:nvCxnSpPr>
                <p:cNvPr id="5686" name="Google Shape;5686;p102"/>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687" name="Google Shape;5687;p102"/>
                <p:cNvSpPr/>
                <p:nvPr/>
              </p:nvSpPr>
              <p:spPr>
                <a:xfrm>
                  <a:off x="845575" y="2563700"/>
                  <a:ext cx="92400" cy="924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nvGrpSpPr>
            <p:cNvPr id="5688" name="Google Shape;5688;p102"/>
            <p:cNvGrpSpPr/>
            <p:nvPr/>
          </p:nvGrpSpPr>
          <p:grpSpPr>
            <a:xfrm>
              <a:off x="1172346" y="1047018"/>
              <a:ext cx="1083151" cy="223003"/>
              <a:chOff x="2849073" y="3079467"/>
              <a:chExt cx="2000279" cy="411825"/>
            </a:xfrm>
          </p:grpSpPr>
          <p:sp>
            <p:nvSpPr>
              <p:cNvPr id="5689" name="Google Shape;5689;p102"/>
              <p:cNvSpPr/>
              <p:nvPr/>
            </p:nvSpPr>
            <p:spPr>
              <a:xfrm>
                <a:off x="2890952" y="3079475"/>
                <a:ext cx="1958400" cy="1335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5690" name="Google Shape;5690;p102"/>
              <p:cNvGrpSpPr/>
              <p:nvPr/>
            </p:nvGrpSpPr>
            <p:grpSpPr>
              <a:xfrm rot="10800000">
                <a:off x="2849073" y="3079467"/>
                <a:ext cx="92400" cy="411825"/>
                <a:chOff x="2070100" y="2563700"/>
                <a:chExt cx="92400" cy="411825"/>
              </a:xfrm>
            </p:grpSpPr>
            <p:cxnSp>
              <p:nvCxnSpPr>
                <p:cNvPr id="5691" name="Google Shape;5691;p102"/>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692" name="Google Shape;5692;p102"/>
                <p:cNvSpPr/>
                <p:nvPr/>
              </p:nvSpPr>
              <p:spPr>
                <a:xfrm>
                  <a:off x="2070100" y="2563700"/>
                  <a:ext cx="92400" cy="924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nvGrpSpPr>
            <p:cNvPr id="5693" name="Google Shape;5693;p102"/>
            <p:cNvGrpSpPr/>
            <p:nvPr/>
          </p:nvGrpSpPr>
          <p:grpSpPr>
            <a:xfrm>
              <a:off x="3290132" y="1047018"/>
              <a:ext cx="1297929" cy="223003"/>
              <a:chOff x="6760035" y="3079467"/>
              <a:chExt cx="2396914" cy="411825"/>
            </a:xfrm>
          </p:grpSpPr>
          <p:sp>
            <p:nvSpPr>
              <p:cNvPr id="5694" name="Google Shape;5694;p102"/>
              <p:cNvSpPr/>
              <p:nvPr/>
            </p:nvSpPr>
            <p:spPr>
              <a:xfrm>
                <a:off x="6807650" y="3079475"/>
                <a:ext cx="2349300" cy="1335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5695" name="Google Shape;5695;p102"/>
              <p:cNvGrpSpPr/>
              <p:nvPr/>
            </p:nvGrpSpPr>
            <p:grpSpPr>
              <a:xfrm rot="10800000">
                <a:off x="6760035" y="3079467"/>
                <a:ext cx="92400" cy="411825"/>
                <a:chOff x="2070100" y="2563700"/>
                <a:chExt cx="92400" cy="411825"/>
              </a:xfrm>
            </p:grpSpPr>
            <p:cxnSp>
              <p:nvCxnSpPr>
                <p:cNvPr id="5696" name="Google Shape;5696;p102"/>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697" name="Google Shape;5697;p102"/>
                <p:cNvSpPr/>
                <p:nvPr/>
              </p:nvSpPr>
              <p:spPr>
                <a:xfrm>
                  <a:off x="2070100" y="2563700"/>
                  <a:ext cx="92400" cy="924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grpSp>
        <p:nvGrpSpPr>
          <p:cNvPr id="5698" name="Google Shape;5698;p102"/>
          <p:cNvGrpSpPr/>
          <p:nvPr/>
        </p:nvGrpSpPr>
        <p:grpSpPr>
          <a:xfrm>
            <a:off x="4294071" y="6738284"/>
            <a:ext cx="2173402" cy="1598857"/>
            <a:chOff x="2183288" y="3555572"/>
            <a:chExt cx="1136241" cy="835873"/>
          </a:xfrm>
        </p:grpSpPr>
        <p:sp>
          <p:nvSpPr>
            <p:cNvPr id="5699" name="Google Shape;5699;p102"/>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700" name="Google Shape;5700;p102"/>
            <p:cNvGrpSpPr/>
            <p:nvPr/>
          </p:nvGrpSpPr>
          <p:grpSpPr>
            <a:xfrm>
              <a:off x="2205895" y="3637269"/>
              <a:ext cx="1089848" cy="724993"/>
              <a:chOff x="2205895" y="3637269"/>
              <a:chExt cx="1089848" cy="724993"/>
            </a:xfrm>
          </p:grpSpPr>
          <p:sp>
            <p:nvSpPr>
              <p:cNvPr id="5701" name="Google Shape;5701;p102"/>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2" name="Google Shape;5702;p102"/>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3" name="Google Shape;5703;p102"/>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4" name="Google Shape;5704;p102"/>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5" name="Google Shape;5705;p102"/>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6" name="Google Shape;5706;p102"/>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707" name="Google Shape;5707;p102"/>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708" name="Google Shape;5708;p102"/>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709" name="Google Shape;5709;p102"/>
            <p:cNvGrpSpPr/>
            <p:nvPr/>
          </p:nvGrpSpPr>
          <p:grpSpPr>
            <a:xfrm>
              <a:off x="3173850" y="3779426"/>
              <a:ext cx="145679" cy="70048"/>
              <a:chOff x="3173850" y="3779426"/>
              <a:chExt cx="145679" cy="70048"/>
            </a:xfrm>
          </p:grpSpPr>
          <p:cxnSp>
            <p:nvCxnSpPr>
              <p:cNvPr id="5710" name="Google Shape;5710;p102"/>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5711" name="Google Shape;5711;p102"/>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12" name="Google Shape;5712;p102"/>
            <p:cNvGrpSpPr/>
            <p:nvPr/>
          </p:nvGrpSpPr>
          <p:grpSpPr>
            <a:xfrm>
              <a:off x="2183288" y="4139483"/>
              <a:ext cx="145133" cy="70048"/>
              <a:chOff x="2183288" y="4139483"/>
              <a:chExt cx="145133" cy="70048"/>
            </a:xfrm>
          </p:grpSpPr>
          <p:cxnSp>
            <p:nvCxnSpPr>
              <p:cNvPr id="5713" name="Google Shape;5713;p102"/>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5714" name="Google Shape;5714;p102"/>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715" name="Google Shape;5715;p102"/>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716" name="Google Shape;5716;p102"/>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717" name="Google Shape;5717;p102"/>
            <p:cNvGrpSpPr/>
            <p:nvPr/>
          </p:nvGrpSpPr>
          <p:grpSpPr>
            <a:xfrm>
              <a:off x="2943836" y="4268886"/>
              <a:ext cx="60717" cy="122559"/>
              <a:chOff x="2943836" y="4268886"/>
              <a:chExt cx="60717" cy="122559"/>
            </a:xfrm>
          </p:grpSpPr>
          <p:sp>
            <p:nvSpPr>
              <p:cNvPr id="5718" name="Google Shape;5718;p102"/>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719" name="Google Shape;5719;p102"/>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5720" name="Google Shape;5720;p102"/>
          <p:cNvGrpSpPr/>
          <p:nvPr/>
        </p:nvGrpSpPr>
        <p:grpSpPr>
          <a:xfrm>
            <a:off x="6819963" y="2580284"/>
            <a:ext cx="3351740" cy="1516502"/>
            <a:chOff x="3530532" y="1496185"/>
            <a:chExt cx="1562000" cy="706730"/>
          </a:xfrm>
        </p:grpSpPr>
        <p:cxnSp>
          <p:nvCxnSpPr>
            <p:cNvPr id="5721" name="Google Shape;5721;p102"/>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5722" name="Google Shape;5722;p102"/>
            <p:cNvGrpSpPr/>
            <p:nvPr/>
          </p:nvGrpSpPr>
          <p:grpSpPr>
            <a:xfrm>
              <a:off x="3530532" y="1496185"/>
              <a:ext cx="323430" cy="463587"/>
              <a:chOff x="3530532" y="1496185"/>
              <a:chExt cx="323430" cy="463587"/>
            </a:xfrm>
          </p:grpSpPr>
          <p:grpSp>
            <p:nvGrpSpPr>
              <p:cNvPr id="5723" name="Google Shape;5723;p102"/>
              <p:cNvGrpSpPr/>
              <p:nvPr/>
            </p:nvGrpSpPr>
            <p:grpSpPr>
              <a:xfrm>
                <a:off x="3567462" y="1496185"/>
                <a:ext cx="286500" cy="361376"/>
                <a:chOff x="3567462" y="1496185"/>
                <a:chExt cx="286500" cy="361376"/>
              </a:xfrm>
            </p:grpSpPr>
            <p:cxnSp>
              <p:nvCxnSpPr>
                <p:cNvPr id="5724" name="Google Shape;5724;p102"/>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725" name="Google Shape;5725;p102"/>
                <p:cNvSpPr/>
                <p:nvPr/>
              </p:nvSpPr>
              <p:spPr>
                <a:xfrm>
                  <a:off x="3567462" y="1496185"/>
                  <a:ext cx="286500" cy="999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726" name="Google Shape;5726;p102"/>
              <p:cNvSpPr/>
              <p:nvPr/>
            </p:nvSpPr>
            <p:spPr>
              <a:xfrm>
                <a:off x="3530532" y="1771972"/>
                <a:ext cx="187800" cy="1878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27" name="Google Shape;5727;p102"/>
            <p:cNvGrpSpPr/>
            <p:nvPr/>
          </p:nvGrpSpPr>
          <p:grpSpPr>
            <a:xfrm>
              <a:off x="3891569" y="1779209"/>
              <a:ext cx="323945" cy="423706"/>
              <a:chOff x="3891569" y="1779209"/>
              <a:chExt cx="323945" cy="423706"/>
            </a:xfrm>
          </p:grpSpPr>
          <p:grpSp>
            <p:nvGrpSpPr>
              <p:cNvPr id="5728" name="Google Shape;5728;p102"/>
              <p:cNvGrpSpPr/>
              <p:nvPr/>
            </p:nvGrpSpPr>
            <p:grpSpPr>
              <a:xfrm>
                <a:off x="3929014" y="1881638"/>
                <a:ext cx="286500" cy="321278"/>
                <a:chOff x="3929014" y="1881638"/>
                <a:chExt cx="286500" cy="321278"/>
              </a:xfrm>
            </p:grpSpPr>
            <p:cxnSp>
              <p:nvCxnSpPr>
                <p:cNvPr id="5729" name="Google Shape;5729;p102"/>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5730" name="Google Shape;5730;p102"/>
                <p:cNvSpPr/>
                <p:nvPr/>
              </p:nvSpPr>
              <p:spPr>
                <a:xfrm>
                  <a:off x="3929014" y="2103016"/>
                  <a:ext cx="286500" cy="999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731" name="Google Shape;5731;p102"/>
              <p:cNvSpPr/>
              <p:nvPr/>
            </p:nvSpPr>
            <p:spPr>
              <a:xfrm>
                <a:off x="3891569" y="1779209"/>
                <a:ext cx="187800" cy="1878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32" name="Google Shape;5732;p102"/>
            <p:cNvGrpSpPr/>
            <p:nvPr/>
          </p:nvGrpSpPr>
          <p:grpSpPr>
            <a:xfrm>
              <a:off x="4252606" y="1496185"/>
              <a:ext cx="324721" cy="463587"/>
              <a:chOff x="4252606" y="1496185"/>
              <a:chExt cx="324721" cy="463587"/>
            </a:xfrm>
          </p:grpSpPr>
          <p:grpSp>
            <p:nvGrpSpPr>
              <p:cNvPr id="5733" name="Google Shape;5733;p102"/>
              <p:cNvGrpSpPr/>
              <p:nvPr/>
            </p:nvGrpSpPr>
            <p:grpSpPr>
              <a:xfrm>
                <a:off x="4290828" y="1496185"/>
                <a:ext cx="286500" cy="361376"/>
                <a:chOff x="4290828" y="1496185"/>
                <a:chExt cx="286500" cy="361376"/>
              </a:xfrm>
            </p:grpSpPr>
            <p:cxnSp>
              <p:nvCxnSpPr>
                <p:cNvPr id="5734" name="Google Shape;5734;p102"/>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735" name="Google Shape;5735;p102"/>
                <p:cNvSpPr/>
                <p:nvPr/>
              </p:nvSpPr>
              <p:spPr>
                <a:xfrm>
                  <a:off x="4290828" y="1496185"/>
                  <a:ext cx="286500" cy="999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736" name="Google Shape;5736;p102"/>
              <p:cNvSpPr/>
              <p:nvPr/>
            </p:nvSpPr>
            <p:spPr>
              <a:xfrm>
                <a:off x="4252606" y="1771972"/>
                <a:ext cx="187800" cy="1878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37" name="Google Shape;5737;p102"/>
            <p:cNvGrpSpPr/>
            <p:nvPr/>
          </p:nvGrpSpPr>
          <p:grpSpPr>
            <a:xfrm>
              <a:off x="4613643" y="1763716"/>
              <a:ext cx="325308" cy="439200"/>
              <a:chOff x="4613643" y="1763716"/>
              <a:chExt cx="325308" cy="439200"/>
            </a:xfrm>
          </p:grpSpPr>
          <p:grpSp>
            <p:nvGrpSpPr>
              <p:cNvPr id="5738" name="Google Shape;5738;p102"/>
              <p:cNvGrpSpPr/>
              <p:nvPr/>
            </p:nvGrpSpPr>
            <p:grpSpPr>
              <a:xfrm>
                <a:off x="4652451" y="1879538"/>
                <a:ext cx="286500" cy="323378"/>
                <a:chOff x="4652451" y="1879538"/>
                <a:chExt cx="286500" cy="323378"/>
              </a:xfrm>
            </p:grpSpPr>
            <p:cxnSp>
              <p:nvCxnSpPr>
                <p:cNvPr id="5739" name="Google Shape;5739;p102"/>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5740" name="Google Shape;5740;p102"/>
                <p:cNvSpPr/>
                <p:nvPr/>
              </p:nvSpPr>
              <p:spPr>
                <a:xfrm>
                  <a:off x="4652451" y="2103016"/>
                  <a:ext cx="286500" cy="999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741" name="Google Shape;5741;p102"/>
              <p:cNvSpPr/>
              <p:nvPr/>
            </p:nvSpPr>
            <p:spPr>
              <a:xfrm>
                <a:off x="4613643" y="1763716"/>
                <a:ext cx="187800" cy="1878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742" name="Google Shape;5742;p102"/>
          <p:cNvGrpSpPr/>
          <p:nvPr/>
        </p:nvGrpSpPr>
        <p:grpSpPr>
          <a:xfrm>
            <a:off x="6843683" y="4287535"/>
            <a:ext cx="3304346" cy="783034"/>
            <a:chOff x="3512551" y="2358270"/>
            <a:chExt cx="1597383" cy="378533"/>
          </a:xfrm>
        </p:grpSpPr>
        <p:cxnSp>
          <p:nvCxnSpPr>
            <p:cNvPr id="5743" name="Google Shape;5743;p102"/>
            <p:cNvCxnSpPr>
              <a:stCxn id="5744" idx="6"/>
              <a:endCxn id="5745"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5746" name="Google Shape;5746;p102"/>
            <p:cNvGrpSpPr/>
            <p:nvPr/>
          </p:nvGrpSpPr>
          <p:grpSpPr>
            <a:xfrm>
              <a:off x="3512551" y="2358270"/>
              <a:ext cx="225647" cy="307714"/>
              <a:chOff x="2182679" y="2004714"/>
              <a:chExt cx="792300" cy="1080458"/>
            </a:xfrm>
          </p:grpSpPr>
          <p:cxnSp>
            <p:nvCxnSpPr>
              <p:cNvPr id="5747" name="Google Shape;5747;p102"/>
              <p:cNvCxnSpPr>
                <a:stCxn id="5748"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744" name="Google Shape;5744;p102"/>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48" name="Google Shape;5748;p102"/>
              <p:cNvSpPr/>
              <p:nvPr/>
            </p:nvSpPr>
            <p:spPr>
              <a:xfrm>
                <a:off x="2283911" y="2393814"/>
                <a:ext cx="590100" cy="590100"/>
              </a:xfrm>
              <a:prstGeom prst="ellipse">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49" name="Google Shape;5749;p102"/>
            <p:cNvGrpSpPr/>
            <p:nvPr/>
          </p:nvGrpSpPr>
          <p:grpSpPr>
            <a:xfrm>
              <a:off x="3969644" y="2440153"/>
              <a:ext cx="225853" cy="296651"/>
              <a:chOff x="3775710" y="1729289"/>
              <a:chExt cx="136500" cy="179289"/>
            </a:xfrm>
          </p:grpSpPr>
          <p:cxnSp>
            <p:nvCxnSpPr>
              <p:cNvPr id="5750" name="Google Shape;5750;p102"/>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5751" name="Google Shape;5751;p102"/>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2" name="Google Shape;5752;p102"/>
              <p:cNvSpPr/>
              <p:nvPr/>
            </p:nvSpPr>
            <p:spPr>
              <a:xfrm>
                <a:off x="3793133" y="1746713"/>
                <a:ext cx="101700" cy="101700"/>
              </a:xfrm>
              <a:prstGeom prst="ellipse">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53" name="Google Shape;5753;p102"/>
            <p:cNvGrpSpPr/>
            <p:nvPr/>
          </p:nvGrpSpPr>
          <p:grpSpPr>
            <a:xfrm>
              <a:off x="4427051" y="2358270"/>
              <a:ext cx="225647" cy="307714"/>
              <a:chOff x="5393704" y="2004714"/>
              <a:chExt cx="792300" cy="1080458"/>
            </a:xfrm>
          </p:grpSpPr>
          <p:cxnSp>
            <p:nvCxnSpPr>
              <p:cNvPr id="5754" name="Google Shape;5754;p102"/>
              <p:cNvCxnSpPr>
                <a:stCxn id="5755"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756" name="Google Shape;5756;p102"/>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5" name="Google Shape;5755;p102"/>
              <p:cNvSpPr/>
              <p:nvPr/>
            </p:nvSpPr>
            <p:spPr>
              <a:xfrm>
                <a:off x="5494936" y="2393814"/>
                <a:ext cx="590100" cy="590100"/>
              </a:xfrm>
              <a:prstGeom prst="ellipse">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57" name="Google Shape;5757;p102"/>
            <p:cNvGrpSpPr/>
            <p:nvPr/>
          </p:nvGrpSpPr>
          <p:grpSpPr>
            <a:xfrm>
              <a:off x="4884287" y="2440252"/>
              <a:ext cx="225647" cy="296532"/>
              <a:chOff x="6999166" y="2292572"/>
              <a:chExt cx="792300" cy="1041192"/>
            </a:xfrm>
          </p:grpSpPr>
          <p:cxnSp>
            <p:nvCxnSpPr>
              <p:cNvPr id="5758" name="Google Shape;5758;p102"/>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5745" name="Google Shape;5745;p102"/>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9" name="Google Shape;5759;p102"/>
              <p:cNvSpPr/>
              <p:nvPr/>
            </p:nvSpPr>
            <p:spPr>
              <a:xfrm>
                <a:off x="7100398" y="2393814"/>
                <a:ext cx="590100" cy="590100"/>
              </a:xfrm>
              <a:prstGeom prst="ellipse">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760" name="Google Shape;5760;p102"/>
          <p:cNvGrpSpPr/>
          <p:nvPr/>
        </p:nvGrpSpPr>
        <p:grpSpPr>
          <a:xfrm>
            <a:off x="13685298" y="1959935"/>
            <a:ext cx="3163689" cy="1465636"/>
            <a:chOff x="634175" y="2986275"/>
            <a:chExt cx="3147949" cy="1458344"/>
          </a:xfrm>
        </p:grpSpPr>
        <p:cxnSp>
          <p:nvCxnSpPr>
            <p:cNvPr id="5761" name="Google Shape;5761;p102"/>
            <p:cNvCxnSpPr>
              <a:stCxn id="5762" idx="4"/>
              <a:endCxn id="5763"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5764" name="Google Shape;5764;p102"/>
            <p:cNvCxnSpPr>
              <a:stCxn id="5763" idx="0"/>
              <a:endCxn id="5765"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766" name="Google Shape;5766;p102"/>
            <p:cNvCxnSpPr>
              <a:stCxn id="5765" idx="4"/>
              <a:endCxn id="5767"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768" name="Google Shape;5768;p102"/>
            <p:cNvCxnSpPr>
              <a:stCxn id="5767" idx="0"/>
              <a:endCxn id="5769"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5769" name="Google Shape;5769;p102"/>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sp>
          <p:nvSpPr>
            <p:cNvPr id="5765" name="Google Shape;5765;p102"/>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sp>
          <p:nvSpPr>
            <p:cNvPr id="5762" name="Google Shape;5762;p102"/>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sp>
          <p:nvSpPr>
            <p:cNvPr id="5767" name="Google Shape;5767;p102"/>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sp>
          <p:nvSpPr>
            <p:cNvPr id="5763" name="Google Shape;5763;p102"/>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FFFFFF"/>
                </a:solidFill>
                <a:latin typeface="Calibri"/>
                <a:ea typeface="Calibri"/>
                <a:cs typeface="Calibri"/>
                <a:sym typeface="Calibri"/>
              </a:endParaRPr>
            </a:p>
          </p:txBody>
        </p:sp>
      </p:grpSp>
      <p:grpSp>
        <p:nvGrpSpPr>
          <p:cNvPr id="5770" name="Google Shape;5770;p102"/>
          <p:cNvGrpSpPr/>
          <p:nvPr/>
        </p:nvGrpSpPr>
        <p:grpSpPr>
          <a:xfrm>
            <a:off x="6820727" y="5348554"/>
            <a:ext cx="3350257" cy="627348"/>
            <a:chOff x="998425" y="1182125"/>
            <a:chExt cx="1065400" cy="199500"/>
          </a:xfrm>
        </p:grpSpPr>
        <p:sp>
          <p:nvSpPr>
            <p:cNvPr id="5771" name="Google Shape;5771;p102"/>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2" name="Google Shape;5772;p102"/>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3" name="Google Shape;5773;p102"/>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4" name="Google Shape;5774;p102"/>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5" name="Google Shape;5775;p102"/>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76" name="Google Shape;5776;p102"/>
          <p:cNvGrpSpPr/>
          <p:nvPr/>
        </p:nvGrpSpPr>
        <p:grpSpPr>
          <a:xfrm>
            <a:off x="6820726" y="7260487"/>
            <a:ext cx="3350259" cy="1050689"/>
            <a:chOff x="5194708" y="3484366"/>
            <a:chExt cx="3148148" cy="987304"/>
          </a:xfrm>
        </p:grpSpPr>
        <p:grpSp>
          <p:nvGrpSpPr>
            <p:cNvPr id="5777" name="Google Shape;5777;p102"/>
            <p:cNvGrpSpPr/>
            <p:nvPr/>
          </p:nvGrpSpPr>
          <p:grpSpPr>
            <a:xfrm>
              <a:off x="7531521" y="3484366"/>
              <a:ext cx="811335" cy="987304"/>
              <a:chOff x="3379425" y="1617275"/>
              <a:chExt cx="1090650" cy="1327200"/>
            </a:xfrm>
          </p:grpSpPr>
          <p:sp>
            <p:nvSpPr>
              <p:cNvPr id="5778" name="Google Shape;5778;p102"/>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9" name="Google Shape;5779;p102"/>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80" name="Google Shape;5780;p102"/>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81" name="Google Shape;5781;p102"/>
            <p:cNvGrpSpPr/>
            <p:nvPr/>
          </p:nvGrpSpPr>
          <p:grpSpPr>
            <a:xfrm>
              <a:off x="6752546" y="3484366"/>
              <a:ext cx="811428" cy="987304"/>
              <a:chOff x="2332275" y="1617275"/>
              <a:chExt cx="1090775" cy="1327200"/>
            </a:xfrm>
          </p:grpSpPr>
          <p:sp>
            <p:nvSpPr>
              <p:cNvPr id="5782" name="Google Shape;5782;p102"/>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83" name="Google Shape;5783;p102"/>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84" name="Google Shape;5784;p102"/>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5785" name="Google Shape;5785;p102"/>
            <p:cNvGrpSpPr/>
            <p:nvPr/>
          </p:nvGrpSpPr>
          <p:grpSpPr>
            <a:xfrm>
              <a:off x="5973664" y="3484366"/>
              <a:ext cx="811335" cy="987304"/>
              <a:chOff x="1285250" y="1617275"/>
              <a:chExt cx="1090650" cy="1327200"/>
            </a:xfrm>
          </p:grpSpPr>
          <p:sp>
            <p:nvSpPr>
              <p:cNvPr id="5786" name="Google Shape;5786;p102"/>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87" name="Google Shape;5787;p102"/>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88" name="Google Shape;5788;p102"/>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89" name="Google Shape;5789;p102"/>
            <p:cNvGrpSpPr/>
            <p:nvPr/>
          </p:nvGrpSpPr>
          <p:grpSpPr>
            <a:xfrm>
              <a:off x="5194708" y="3484366"/>
              <a:ext cx="811409" cy="987304"/>
              <a:chOff x="238125" y="1617275"/>
              <a:chExt cx="1090750" cy="1327200"/>
            </a:xfrm>
          </p:grpSpPr>
          <p:sp>
            <p:nvSpPr>
              <p:cNvPr id="5790" name="Google Shape;5790;p102"/>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91" name="Google Shape;5791;p102"/>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92" name="Google Shape;5792;p102"/>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793" name="Google Shape;5793;p102"/>
          <p:cNvGrpSpPr/>
          <p:nvPr/>
        </p:nvGrpSpPr>
        <p:grpSpPr>
          <a:xfrm>
            <a:off x="13688096" y="4552265"/>
            <a:ext cx="3158092" cy="1044461"/>
            <a:chOff x="6853641" y="2534077"/>
            <a:chExt cx="1515545" cy="501229"/>
          </a:xfrm>
        </p:grpSpPr>
        <p:grpSp>
          <p:nvGrpSpPr>
            <p:cNvPr id="5794" name="Google Shape;5794;p102"/>
            <p:cNvGrpSpPr/>
            <p:nvPr/>
          </p:nvGrpSpPr>
          <p:grpSpPr>
            <a:xfrm>
              <a:off x="6853641" y="2618923"/>
              <a:ext cx="1515545" cy="324556"/>
              <a:chOff x="6853641" y="2618923"/>
              <a:chExt cx="1515545" cy="324556"/>
            </a:xfrm>
          </p:grpSpPr>
          <p:sp>
            <p:nvSpPr>
              <p:cNvPr id="5795" name="Google Shape;5795;p102"/>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96" name="Google Shape;5796;p102"/>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97" name="Google Shape;5797;p102"/>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98" name="Google Shape;5798;p102"/>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99" name="Google Shape;5799;p102"/>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800" name="Google Shape;5800;p102"/>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1" name="Google Shape;5801;p102"/>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2" name="Google Shape;5802;p102"/>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3" name="Google Shape;5803;p102"/>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4" name="Google Shape;5804;p102"/>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05" name="Google Shape;5805;p102"/>
          <p:cNvGrpSpPr/>
          <p:nvPr/>
        </p:nvGrpSpPr>
        <p:grpSpPr>
          <a:xfrm>
            <a:off x="6877880" y="6302346"/>
            <a:ext cx="3235951" cy="693233"/>
            <a:chOff x="1808063" y="4294338"/>
            <a:chExt cx="3370782" cy="721817"/>
          </a:xfrm>
        </p:grpSpPr>
        <p:sp>
          <p:nvSpPr>
            <p:cNvPr id="5806" name="Google Shape;5806;p102"/>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807" name="Google Shape;5807;p102"/>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8" name="Google Shape;5808;p102"/>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9" name="Google Shape;5809;p102"/>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10" name="Google Shape;5810;p102"/>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11" name="Google Shape;5811;p102"/>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12" name="Google Shape;5812;p102"/>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813" name="Google Shape;5813;p102"/>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814" name="Google Shape;5814;p102"/>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815" name="Google Shape;5815;p102"/>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5816" name="Google Shape;5816;p102"/>
          <p:cNvGrpSpPr/>
          <p:nvPr/>
        </p:nvGrpSpPr>
        <p:grpSpPr>
          <a:xfrm>
            <a:off x="10529872" y="7635846"/>
            <a:ext cx="2834134" cy="701211"/>
            <a:chOff x="4234950" y="2101012"/>
            <a:chExt cx="4219974" cy="1044090"/>
          </a:xfrm>
        </p:grpSpPr>
        <p:sp>
          <p:nvSpPr>
            <p:cNvPr id="5817" name="Google Shape;5817;p102"/>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18" name="Google Shape;5818;p102"/>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19" name="Google Shape;5819;p102"/>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820" name="Google Shape;5820;p102"/>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1" name="Google Shape;5821;p102"/>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2" name="Google Shape;5822;p102"/>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3" name="Google Shape;5823;p102"/>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4" name="Google Shape;5824;p102"/>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5" name="Google Shape;5825;p102"/>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6" name="Google Shape;5826;p102"/>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7" name="Google Shape;5827;p102"/>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8" name="Google Shape;5828;p102"/>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9" name="Google Shape;5829;p102"/>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0" name="Google Shape;5830;p102"/>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1" name="Google Shape;5831;p102"/>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2" name="Google Shape;5832;p102"/>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33" name="Google Shape;5833;p102"/>
          <p:cNvGrpSpPr/>
          <p:nvPr/>
        </p:nvGrpSpPr>
        <p:grpSpPr>
          <a:xfrm>
            <a:off x="13680815" y="3617361"/>
            <a:ext cx="3172653" cy="743114"/>
            <a:chOff x="1247650" y="2075423"/>
            <a:chExt cx="6648477" cy="1557238"/>
          </a:xfrm>
        </p:grpSpPr>
        <p:sp>
          <p:nvSpPr>
            <p:cNvPr id="5834" name="Google Shape;5834;p102"/>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5" name="Google Shape;5835;p102"/>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6" name="Google Shape;5836;p102"/>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7" name="Google Shape;5837;p102"/>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8" name="Google Shape;5838;p102"/>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9" name="Google Shape;5839;p102"/>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40" name="Google Shape;5840;p102"/>
          <p:cNvGrpSpPr/>
          <p:nvPr/>
        </p:nvGrpSpPr>
        <p:grpSpPr>
          <a:xfrm>
            <a:off x="10543357" y="1923741"/>
            <a:ext cx="2831203" cy="3297066"/>
            <a:chOff x="1839112" y="2209163"/>
            <a:chExt cx="1918159" cy="2233784"/>
          </a:xfrm>
        </p:grpSpPr>
        <p:sp>
          <p:nvSpPr>
            <p:cNvPr id="5841" name="Google Shape;5841;p102"/>
            <p:cNvSpPr/>
            <p:nvPr/>
          </p:nvSpPr>
          <p:spPr>
            <a:xfrm>
              <a:off x="1839112" y="2209163"/>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2" name="Google Shape;5842;p102"/>
            <p:cNvSpPr/>
            <p:nvPr/>
          </p:nvSpPr>
          <p:spPr>
            <a:xfrm>
              <a:off x="3182171" y="2209163"/>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3" name="Google Shape;5843;p102"/>
            <p:cNvSpPr/>
            <p:nvPr/>
          </p:nvSpPr>
          <p:spPr>
            <a:xfrm>
              <a:off x="3182171" y="3040766"/>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844" name="Google Shape;5844;p102"/>
            <p:cNvCxnSpPr>
              <a:stCxn id="5841" idx="6"/>
              <a:endCxn id="5842" idx="2"/>
            </p:cNvCxnSpPr>
            <p:nvPr/>
          </p:nvCxnSpPr>
          <p:spPr>
            <a:xfrm>
              <a:off x="2414212" y="2496713"/>
              <a:ext cx="768000" cy="3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845" name="Google Shape;5845;p102"/>
            <p:cNvCxnSpPr>
              <a:stCxn id="5842" idx="4"/>
              <a:endCxn id="5846"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5847" name="Google Shape;5847;p102"/>
            <p:cNvCxnSpPr>
              <a:stCxn id="5846" idx="6"/>
              <a:endCxn id="5843" idx="2"/>
            </p:cNvCxnSpPr>
            <p:nvPr/>
          </p:nvCxnSpPr>
          <p:spPr>
            <a:xfrm>
              <a:off x="2414212" y="3328316"/>
              <a:ext cx="768000" cy="3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848" name="Google Shape;5848;p102"/>
            <p:cNvCxnSpPr>
              <a:stCxn id="5843" idx="4"/>
              <a:endCxn id="5849"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5846" name="Google Shape;5846;p102"/>
            <p:cNvSpPr/>
            <p:nvPr/>
          </p:nvSpPr>
          <p:spPr>
            <a:xfrm>
              <a:off x="1839112" y="3040766"/>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9" name="Google Shape;5849;p102"/>
            <p:cNvSpPr/>
            <p:nvPr/>
          </p:nvSpPr>
          <p:spPr>
            <a:xfrm>
              <a:off x="1839112" y="3867848"/>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0" name="Google Shape;5850;p102"/>
            <p:cNvSpPr/>
            <p:nvPr/>
          </p:nvSpPr>
          <p:spPr>
            <a:xfrm>
              <a:off x="3182171" y="3867848"/>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851" name="Google Shape;5851;p102"/>
            <p:cNvCxnSpPr>
              <a:endCxn id="5850"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5852" name="Google Shape;5852;p102"/>
          <p:cNvGrpSpPr/>
          <p:nvPr/>
        </p:nvGrpSpPr>
        <p:grpSpPr>
          <a:xfrm>
            <a:off x="6857888" y="1959909"/>
            <a:ext cx="3275935" cy="309884"/>
            <a:chOff x="238125" y="2506075"/>
            <a:chExt cx="7115411" cy="673075"/>
          </a:xfrm>
        </p:grpSpPr>
        <p:sp>
          <p:nvSpPr>
            <p:cNvPr id="5853" name="Google Shape;5853;p102"/>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4" name="Google Shape;5854;p102"/>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5" name="Google Shape;5855;p102"/>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6" name="Google Shape;5856;p102"/>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7" name="Google Shape;5857;p102"/>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58" name="Google Shape;5858;p102"/>
          <p:cNvGrpSpPr/>
          <p:nvPr/>
        </p:nvGrpSpPr>
        <p:grpSpPr>
          <a:xfrm>
            <a:off x="3939361" y="2589344"/>
            <a:ext cx="2525864" cy="1570815"/>
            <a:chOff x="548861" y="389676"/>
            <a:chExt cx="3843371" cy="2390163"/>
          </a:xfrm>
        </p:grpSpPr>
        <p:cxnSp>
          <p:nvCxnSpPr>
            <p:cNvPr id="5859" name="Google Shape;5859;p102"/>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860" name="Google Shape;5860;p102"/>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861" name="Google Shape;5861;p102"/>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862" name="Google Shape;5862;p102"/>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5863" name="Google Shape;5863;p102"/>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5864" name="Google Shape;5864;p102"/>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865" name="Google Shape;5865;p102"/>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5866" name="Google Shape;5866;p102"/>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67" name="Google Shape;5867;p102"/>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68" name="Google Shape;5868;p102"/>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69" name="Google Shape;5869;p102"/>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0" name="Google Shape;5870;p102"/>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1" name="Google Shape;5871;p102"/>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72" name="Google Shape;5872;p102"/>
          <p:cNvGrpSpPr/>
          <p:nvPr/>
        </p:nvGrpSpPr>
        <p:grpSpPr>
          <a:xfrm>
            <a:off x="1515623" y="4803099"/>
            <a:ext cx="2824107" cy="1267123"/>
            <a:chOff x="1187400" y="2529299"/>
            <a:chExt cx="6769193" cy="2241903"/>
          </a:xfrm>
        </p:grpSpPr>
        <p:sp>
          <p:nvSpPr>
            <p:cNvPr id="5873" name="Google Shape;5873;p102"/>
            <p:cNvSpPr/>
            <p:nvPr/>
          </p:nvSpPr>
          <p:spPr>
            <a:xfrm>
              <a:off x="3802943" y="2529299"/>
              <a:ext cx="1538100" cy="442500"/>
            </a:xfrm>
            <a:prstGeom prst="roundRect">
              <a:avLst>
                <a:gd fmla="val 50000" name="adj"/>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FFFF"/>
                </a:solidFill>
              </a:endParaRPr>
            </a:p>
          </p:txBody>
        </p:sp>
        <p:sp>
          <p:nvSpPr>
            <p:cNvPr id="5874" name="Google Shape;5874;p102"/>
            <p:cNvSpPr/>
            <p:nvPr/>
          </p:nvSpPr>
          <p:spPr>
            <a:xfrm>
              <a:off x="5573240" y="3429000"/>
              <a:ext cx="1538100" cy="442500"/>
            </a:xfrm>
            <a:prstGeom prst="roundRect">
              <a:avLst>
                <a:gd fmla="val 50000" name="adj"/>
              </a:avLst>
            </a:prstGeom>
            <a:solidFill>
              <a:srgbClr val="869FB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5875" name="Google Shape;5875;p102"/>
            <p:cNvSpPr/>
            <p:nvPr/>
          </p:nvSpPr>
          <p:spPr>
            <a:xfrm>
              <a:off x="2032647" y="3429000"/>
              <a:ext cx="1538100" cy="442500"/>
            </a:xfrm>
            <a:prstGeom prst="roundRect">
              <a:avLst>
                <a:gd fmla="val 50000" name="adj"/>
              </a:avLst>
            </a:prstGeom>
            <a:solidFill>
              <a:srgbClr val="869FB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5876" name="Google Shape;5876;p102"/>
            <p:cNvSpPr/>
            <p:nvPr/>
          </p:nvSpPr>
          <p:spPr>
            <a:xfrm>
              <a:off x="1187400" y="4328701"/>
              <a:ext cx="1538100" cy="442500"/>
            </a:xfrm>
            <a:prstGeom prst="roundRect">
              <a:avLst>
                <a:gd fmla="val 50000" name="adj"/>
              </a:avLst>
            </a:prstGeom>
            <a:solidFill>
              <a:srgbClr val="CFD9E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5877" name="Google Shape;5877;p102"/>
            <p:cNvSpPr/>
            <p:nvPr/>
          </p:nvSpPr>
          <p:spPr>
            <a:xfrm>
              <a:off x="2877893" y="4328701"/>
              <a:ext cx="1538100" cy="442500"/>
            </a:xfrm>
            <a:prstGeom prst="roundRect">
              <a:avLst>
                <a:gd fmla="val 50000" name="adj"/>
              </a:avLst>
            </a:prstGeom>
            <a:solidFill>
              <a:srgbClr val="CFD9E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5878" name="Google Shape;5878;p102"/>
            <p:cNvSpPr/>
            <p:nvPr/>
          </p:nvSpPr>
          <p:spPr>
            <a:xfrm>
              <a:off x="4728000" y="4328701"/>
              <a:ext cx="1538100" cy="442500"/>
            </a:xfrm>
            <a:prstGeom prst="roundRect">
              <a:avLst>
                <a:gd fmla="val 50000" name="adj"/>
              </a:avLst>
            </a:prstGeom>
            <a:solidFill>
              <a:srgbClr val="CFD9E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5879" name="Google Shape;5879;p102"/>
            <p:cNvSpPr/>
            <p:nvPr/>
          </p:nvSpPr>
          <p:spPr>
            <a:xfrm>
              <a:off x="6418493" y="4328701"/>
              <a:ext cx="1538100" cy="442500"/>
            </a:xfrm>
            <a:prstGeom prst="roundRect">
              <a:avLst>
                <a:gd fmla="val 50000" name="adj"/>
              </a:avLst>
            </a:prstGeom>
            <a:solidFill>
              <a:srgbClr val="CFD9E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cxnSp>
          <p:nvCxnSpPr>
            <p:cNvPr id="5880" name="Google Shape;5880;p102"/>
            <p:cNvCxnSpPr>
              <a:stCxn id="5873" idx="2"/>
              <a:endCxn id="5874"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881" name="Google Shape;5881;p102"/>
            <p:cNvCxnSpPr>
              <a:stCxn id="5875" idx="0"/>
              <a:endCxn id="5873"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882" name="Google Shape;5882;p102"/>
            <p:cNvCxnSpPr>
              <a:stCxn id="5875" idx="2"/>
              <a:endCxn id="5877"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883" name="Google Shape;5883;p102"/>
            <p:cNvCxnSpPr>
              <a:stCxn id="5876" idx="0"/>
              <a:endCxn id="5875"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884" name="Google Shape;5884;p102"/>
            <p:cNvCxnSpPr>
              <a:stCxn id="5874" idx="2"/>
              <a:endCxn id="5879"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885" name="Google Shape;5885;p102"/>
            <p:cNvCxnSpPr>
              <a:stCxn id="5878" idx="0"/>
              <a:endCxn id="5874"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5886" name="Google Shape;5886;p102"/>
          <p:cNvGrpSpPr/>
          <p:nvPr/>
        </p:nvGrpSpPr>
        <p:grpSpPr>
          <a:xfrm>
            <a:off x="13688116" y="5788516"/>
            <a:ext cx="3158070" cy="1081745"/>
            <a:chOff x="6895650" y="3126697"/>
            <a:chExt cx="1436662" cy="492105"/>
          </a:xfrm>
        </p:grpSpPr>
        <p:sp>
          <p:nvSpPr>
            <p:cNvPr id="5887" name="Google Shape;5887;p102"/>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88" name="Google Shape;5888;p102"/>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89" name="Google Shape;5889;p102"/>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0" name="Google Shape;5890;p102"/>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1" name="Google Shape;5891;p102"/>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892" name="Google Shape;5892;p102"/>
            <p:cNvGrpSpPr/>
            <p:nvPr/>
          </p:nvGrpSpPr>
          <p:grpSpPr>
            <a:xfrm>
              <a:off x="6995957" y="3335810"/>
              <a:ext cx="1230393" cy="71754"/>
              <a:chOff x="6995957" y="3287964"/>
              <a:chExt cx="1230393" cy="71754"/>
            </a:xfrm>
          </p:grpSpPr>
          <p:sp>
            <p:nvSpPr>
              <p:cNvPr id="5893" name="Google Shape;5893;p102"/>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4" name="Google Shape;5894;p102"/>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5" name="Google Shape;5895;p102"/>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6" name="Google Shape;5896;p102"/>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7" name="Google Shape;5897;p102"/>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898" name="Google Shape;5898;p102"/>
          <p:cNvGrpSpPr/>
          <p:nvPr/>
        </p:nvGrpSpPr>
        <p:grpSpPr>
          <a:xfrm>
            <a:off x="13685280" y="7062042"/>
            <a:ext cx="3163724" cy="1301250"/>
            <a:chOff x="6777990" y="3710194"/>
            <a:chExt cx="1646915" cy="677382"/>
          </a:xfrm>
        </p:grpSpPr>
        <p:grpSp>
          <p:nvGrpSpPr>
            <p:cNvPr id="5899" name="Google Shape;5899;p102"/>
            <p:cNvGrpSpPr/>
            <p:nvPr/>
          </p:nvGrpSpPr>
          <p:grpSpPr>
            <a:xfrm>
              <a:off x="6777990" y="3874492"/>
              <a:ext cx="411129" cy="513083"/>
              <a:chOff x="6777990" y="3874492"/>
              <a:chExt cx="411129" cy="513083"/>
            </a:xfrm>
          </p:grpSpPr>
          <p:cxnSp>
            <p:nvCxnSpPr>
              <p:cNvPr id="5900" name="Google Shape;5900;p102"/>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901" name="Google Shape;5901;p102"/>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02" name="Google Shape;5902;p102"/>
            <p:cNvGrpSpPr/>
            <p:nvPr/>
          </p:nvGrpSpPr>
          <p:grpSpPr>
            <a:xfrm>
              <a:off x="7188425" y="3710194"/>
              <a:ext cx="411123" cy="520535"/>
              <a:chOff x="7188425" y="3710194"/>
              <a:chExt cx="411123" cy="520535"/>
            </a:xfrm>
          </p:grpSpPr>
          <p:cxnSp>
            <p:nvCxnSpPr>
              <p:cNvPr id="5903" name="Google Shape;5903;p102"/>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5904" name="Google Shape;5904;p102"/>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05" name="Google Shape;5905;p102"/>
            <p:cNvGrpSpPr/>
            <p:nvPr/>
          </p:nvGrpSpPr>
          <p:grpSpPr>
            <a:xfrm>
              <a:off x="7603341" y="3874492"/>
              <a:ext cx="411474" cy="513083"/>
              <a:chOff x="7603341" y="3874492"/>
              <a:chExt cx="411474" cy="513083"/>
            </a:xfrm>
          </p:grpSpPr>
          <p:cxnSp>
            <p:nvCxnSpPr>
              <p:cNvPr id="5906" name="Google Shape;5906;p102"/>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907" name="Google Shape;5907;p102"/>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08" name="Google Shape;5908;p102"/>
            <p:cNvGrpSpPr/>
            <p:nvPr/>
          </p:nvGrpSpPr>
          <p:grpSpPr>
            <a:xfrm>
              <a:off x="8013776" y="3722847"/>
              <a:ext cx="411129" cy="507881"/>
              <a:chOff x="8013776" y="3722847"/>
              <a:chExt cx="411129" cy="507881"/>
            </a:xfrm>
          </p:grpSpPr>
          <p:cxnSp>
            <p:nvCxnSpPr>
              <p:cNvPr id="5909" name="Google Shape;5909;p102"/>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5910" name="Google Shape;5910;p102"/>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911" name="Google Shape;5911;p102"/>
          <p:cNvGrpSpPr/>
          <p:nvPr/>
        </p:nvGrpSpPr>
        <p:grpSpPr>
          <a:xfrm>
            <a:off x="10524311" y="5407723"/>
            <a:ext cx="2843778" cy="2041207"/>
            <a:chOff x="5190863" y="2824811"/>
            <a:chExt cx="1544860" cy="1108869"/>
          </a:xfrm>
        </p:grpSpPr>
        <p:grpSp>
          <p:nvGrpSpPr>
            <p:cNvPr id="5912" name="Google Shape;5912;p102"/>
            <p:cNvGrpSpPr/>
            <p:nvPr/>
          </p:nvGrpSpPr>
          <p:grpSpPr>
            <a:xfrm>
              <a:off x="5938695" y="3176919"/>
              <a:ext cx="685761" cy="404739"/>
              <a:chOff x="5938695" y="3176919"/>
              <a:chExt cx="685761" cy="404739"/>
            </a:xfrm>
          </p:grpSpPr>
          <p:grpSp>
            <p:nvGrpSpPr>
              <p:cNvPr id="5913" name="Google Shape;5913;p102"/>
              <p:cNvGrpSpPr/>
              <p:nvPr/>
            </p:nvGrpSpPr>
            <p:grpSpPr>
              <a:xfrm>
                <a:off x="5938695" y="3176919"/>
                <a:ext cx="685761" cy="404739"/>
                <a:chOff x="5938695" y="3176919"/>
                <a:chExt cx="685761" cy="404739"/>
              </a:xfrm>
            </p:grpSpPr>
            <p:sp>
              <p:nvSpPr>
                <p:cNvPr id="5914" name="Google Shape;5914;p102"/>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5" name="Google Shape;5915;p102"/>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916" name="Google Shape;5916;p102"/>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17" name="Google Shape;5917;p102"/>
            <p:cNvGrpSpPr/>
            <p:nvPr/>
          </p:nvGrpSpPr>
          <p:grpSpPr>
            <a:xfrm>
              <a:off x="5305233" y="3176835"/>
              <a:ext cx="685971" cy="404655"/>
              <a:chOff x="5305233" y="3176835"/>
              <a:chExt cx="685971" cy="404655"/>
            </a:xfrm>
          </p:grpSpPr>
          <p:grpSp>
            <p:nvGrpSpPr>
              <p:cNvPr id="5918" name="Google Shape;5918;p102"/>
              <p:cNvGrpSpPr/>
              <p:nvPr/>
            </p:nvGrpSpPr>
            <p:grpSpPr>
              <a:xfrm>
                <a:off x="5305233" y="3176835"/>
                <a:ext cx="685971" cy="404655"/>
                <a:chOff x="5305233" y="3176835"/>
                <a:chExt cx="685971" cy="404655"/>
              </a:xfrm>
            </p:grpSpPr>
            <p:sp>
              <p:nvSpPr>
                <p:cNvPr id="5919" name="Google Shape;5919;p102"/>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0" name="Google Shape;5920;p102"/>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921" name="Google Shape;5921;p102"/>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922" name="Google Shape;5922;p102"/>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923" name="Google Shape;5923;p102"/>
            <p:cNvGrpSpPr/>
            <p:nvPr/>
          </p:nvGrpSpPr>
          <p:grpSpPr>
            <a:xfrm>
              <a:off x="5657361" y="2824811"/>
              <a:ext cx="1078361" cy="404655"/>
              <a:chOff x="5657361" y="2824811"/>
              <a:chExt cx="1078361" cy="404655"/>
            </a:xfrm>
          </p:grpSpPr>
          <p:grpSp>
            <p:nvGrpSpPr>
              <p:cNvPr id="5924" name="Google Shape;5924;p102"/>
              <p:cNvGrpSpPr/>
              <p:nvPr/>
            </p:nvGrpSpPr>
            <p:grpSpPr>
              <a:xfrm>
                <a:off x="5657361" y="2824811"/>
                <a:ext cx="1078361" cy="404655"/>
                <a:chOff x="5657361" y="2824811"/>
                <a:chExt cx="1078361" cy="404655"/>
              </a:xfrm>
            </p:grpSpPr>
            <p:grpSp>
              <p:nvGrpSpPr>
                <p:cNvPr id="5925" name="Google Shape;5925;p102"/>
                <p:cNvGrpSpPr/>
                <p:nvPr/>
              </p:nvGrpSpPr>
              <p:grpSpPr>
                <a:xfrm>
                  <a:off x="5938485" y="2824811"/>
                  <a:ext cx="797237" cy="404655"/>
                  <a:chOff x="5938485" y="2824811"/>
                  <a:chExt cx="797237" cy="404655"/>
                </a:xfrm>
              </p:grpSpPr>
              <p:sp>
                <p:nvSpPr>
                  <p:cNvPr id="5926" name="Google Shape;5926;p102"/>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7" name="Google Shape;5927;p102"/>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928" name="Google Shape;5928;p102"/>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929" name="Google Shape;5929;p102"/>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30" name="Google Shape;5930;p102"/>
            <p:cNvGrpSpPr/>
            <p:nvPr/>
          </p:nvGrpSpPr>
          <p:grpSpPr>
            <a:xfrm>
              <a:off x="5190863" y="3528942"/>
              <a:ext cx="1078026" cy="404739"/>
              <a:chOff x="5190863" y="3528942"/>
              <a:chExt cx="1078026" cy="404739"/>
            </a:xfrm>
          </p:grpSpPr>
          <p:sp>
            <p:nvSpPr>
              <p:cNvPr id="5931" name="Google Shape;5931;p102"/>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932" name="Google Shape;5932;p102"/>
              <p:cNvGrpSpPr/>
              <p:nvPr/>
            </p:nvGrpSpPr>
            <p:grpSpPr>
              <a:xfrm>
                <a:off x="5190863" y="3528942"/>
                <a:ext cx="1078026" cy="404739"/>
                <a:chOff x="5190863" y="3528942"/>
                <a:chExt cx="1078026" cy="404739"/>
              </a:xfrm>
            </p:grpSpPr>
            <p:sp>
              <p:nvSpPr>
                <p:cNvPr id="5933" name="Google Shape;5933;p102"/>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4" name="Google Shape;5934;p102"/>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5935" name="Google Shape;5935;p102"/>
          <p:cNvGrpSpPr/>
          <p:nvPr/>
        </p:nvGrpSpPr>
        <p:grpSpPr>
          <a:xfrm>
            <a:off x="1456324" y="2536658"/>
            <a:ext cx="2173437" cy="1758974"/>
            <a:chOff x="803162" y="1474292"/>
            <a:chExt cx="1086719" cy="879487"/>
          </a:xfrm>
        </p:grpSpPr>
        <p:grpSp>
          <p:nvGrpSpPr>
            <p:cNvPr id="5936" name="Google Shape;5936;p102"/>
            <p:cNvGrpSpPr/>
            <p:nvPr/>
          </p:nvGrpSpPr>
          <p:grpSpPr>
            <a:xfrm>
              <a:off x="803162" y="1625948"/>
              <a:ext cx="445856" cy="576579"/>
              <a:chOff x="803162" y="1625948"/>
              <a:chExt cx="445856" cy="576579"/>
            </a:xfrm>
          </p:grpSpPr>
          <p:sp>
            <p:nvSpPr>
              <p:cNvPr id="5937" name="Google Shape;5937;p102"/>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938" name="Google Shape;5938;p102"/>
              <p:cNvGrpSpPr/>
              <p:nvPr/>
            </p:nvGrpSpPr>
            <p:grpSpPr>
              <a:xfrm>
                <a:off x="1056023" y="1625948"/>
                <a:ext cx="192995" cy="576579"/>
                <a:chOff x="1056023" y="1625948"/>
                <a:chExt cx="192995" cy="576579"/>
              </a:xfrm>
            </p:grpSpPr>
            <p:sp>
              <p:nvSpPr>
                <p:cNvPr id="5939" name="Google Shape;5939;p102"/>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0" name="Google Shape;5940;p102"/>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1" name="Google Shape;5941;p102"/>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2" name="Google Shape;5942;p102"/>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943" name="Google Shape;5943;p102"/>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944" name="Google Shape;5944;p102"/>
            <p:cNvGrpSpPr/>
            <p:nvPr/>
          </p:nvGrpSpPr>
          <p:grpSpPr>
            <a:xfrm>
              <a:off x="1371406" y="1474292"/>
              <a:ext cx="518475" cy="879487"/>
              <a:chOff x="1398231" y="1474292"/>
              <a:chExt cx="518475" cy="879487"/>
            </a:xfrm>
          </p:grpSpPr>
          <p:grpSp>
            <p:nvGrpSpPr>
              <p:cNvPr id="5945" name="Google Shape;5945;p102"/>
              <p:cNvGrpSpPr/>
              <p:nvPr/>
            </p:nvGrpSpPr>
            <p:grpSpPr>
              <a:xfrm>
                <a:off x="1398231" y="1474292"/>
                <a:ext cx="518475" cy="341643"/>
                <a:chOff x="1398231" y="1474292"/>
                <a:chExt cx="518475" cy="341643"/>
              </a:xfrm>
            </p:grpSpPr>
            <p:sp>
              <p:nvSpPr>
                <p:cNvPr id="5946" name="Google Shape;5946;p102"/>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947" name="Google Shape;5947;p102"/>
                <p:cNvGrpSpPr/>
                <p:nvPr/>
              </p:nvGrpSpPr>
              <p:grpSpPr>
                <a:xfrm>
                  <a:off x="1616453" y="1474292"/>
                  <a:ext cx="300253" cy="341643"/>
                  <a:chOff x="1616453" y="1475379"/>
                  <a:chExt cx="300253" cy="341643"/>
                </a:xfrm>
              </p:grpSpPr>
              <p:sp>
                <p:nvSpPr>
                  <p:cNvPr id="5948" name="Google Shape;5948;p102"/>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9" name="Google Shape;5949;p102"/>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0" name="Google Shape;5950;p102"/>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1" name="Google Shape;5951;p102"/>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2" name="Google Shape;5952;p102"/>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3" name="Google Shape;5953;p102"/>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4" name="Google Shape;5954;p102"/>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955" name="Google Shape;5955;p102"/>
                  <p:cNvGrpSpPr/>
                  <p:nvPr/>
                </p:nvGrpSpPr>
                <p:grpSpPr>
                  <a:xfrm>
                    <a:off x="1839639" y="1475379"/>
                    <a:ext cx="77067" cy="341643"/>
                    <a:chOff x="1839639" y="1475379"/>
                    <a:chExt cx="77067" cy="341643"/>
                  </a:xfrm>
                </p:grpSpPr>
                <p:sp>
                  <p:nvSpPr>
                    <p:cNvPr id="5956" name="Google Shape;5956;p102"/>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7" name="Google Shape;5957;p102"/>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5958" name="Google Shape;5958;p102"/>
              <p:cNvGrpSpPr/>
              <p:nvPr/>
            </p:nvGrpSpPr>
            <p:grpSpPr>
              <a:xfrm>
                <a:off x="1398451" y="2012951"/>
                <a:ext cx="518255" cy="340828"/>
                <a:chOff x="1398451" y="2012951"/>
                <a:chExt cx="518255" cy="340828"/>
              </a:xfrm>
            </p:grpSpPr>
            <p:sp>
              <p:nvSpPr>
                <p:cNvPr id="5959" name="Google Shape;5959;p102"/>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960" name="Google Shape;5960;p102"/>
                <p:cNvGrpSpPr/>
                <p:nvPr/>
              </p:nvGrpSpPr>
              <p:grpSpPr>
                <a:xfrm>
                  <a:off x="1616453" y="2012951"/>
                  <a:ext cx="300253" cy="340828"/>
                  <a:chOff x="1616453" y="2013538"/>
                  <a:chExt cx="300253" cy="340828"/>
                </a:xfrm>
              </p:grpSpPr>
              <p:sp>
                <p:nvSpPr>
                  <p:cNvPr id="5961" name="Google Shape;5961;p102"/>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2" name="Google Shape;5962;p102"/>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3" name="Google Shape;5963;p102"/>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4" name="Google Shape;5964;p102"/>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5" name="Google Shape;5965;p102"/>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6" name="Google Shape;5966;p102"/>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7" name="Google Shape;5967;p102"/>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968" name="Google Shape;5968;p102"/>
                  <p:cNvGrpSpPr/>
                  <p:nvPr/>
                </p:nvGrpSpPr>
                <p:grpSpPr>
                  <a:xfrm>
                    <a:off x="1839639" y="2013538"/>
                    <a:ext cx="77067" cy="340828"/>
                    <a:chOff x="1839639" y="2013538"/>
                    <a:chExt cx="77067" cy="340828"/>
                  </a:xfrm>
                </p:grpSpPr>
                <p:sp>
                  <p:nvSpPr>
                    <p:cNvPr id="5969" name="Google Shape;5969;p102"/>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0" name="Google Shape;5970;p102"/>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grpSp>
      </p:grpSp>
      <p:grpSp>
        <p:nvGrpSpPr>
          <p:cNvPr id="5971" name="Google Shape;5971;p102"/>
          <p:cNvGrpSpPr/>
          <p:nvPr/>
        </p:nvGrpSpPr>
        <p:grpSpPr>
          <a:xfrm>
            <a:off x="1449971" y="6799032"/>
            <a:ext cx="2737362" cy="1365836"/>
            <a:chOff x="724986" y="3605478"/>
            <a:chExt cx="1368681" cy="682918"/>
          </a:xfrm>
        </p:grpSpPr>
        <p:grpSp>
          <p:nvGrpSpPr>
            <p:cNvPr id="5972" name="Google Shape;5972;p102"/>
            <p:cNvGrpSpPr/>
            <p:nvPr/>
          </p:nvGrpSpPr>
          <p:grpSpPr>
            <a:xfrm>
              <a:off x="1289102" y="3823629"/>
              <a:ext cx="240442" cy="250435"/>
              <a:chOff x="-165066" y="3843615"/>
              <a:chExt cx="221259" cy="230455"/>
            </a:xfrm>
          </p:grpSpPr>
          <p:sp>
            <p:nvSpPr>
              <p:cNvPr id="5973" name="Google Shape;5973;p102"/>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4" name="Google Shape;5974;p102"/>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5" name="Google Shape;5975;p102"/>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6" name="Google Shape;5976;p102"/>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7" name="Google Shape;5977;p102"/>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8" name="Google Shape;5978;p102"/>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9" name="Google Shape;5979;p102"/>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0" name="Google Shape;5980;p102"/>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1" name="Google Shape;5981;p102"/>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2" name="Google Shape;5982;p102"/>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3" name="Google Shape;5983;p102"/>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4" name="Google Shape;5984;p102"/>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5" name="Google Shape;5985;p102"/>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6" name="Google Shape;5986;p102"/>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7" name="Google Shape;5987;p102"/>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8" name="Google Shape;5988;p102"/>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989" name="Google Shape;5989;p102"/>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0" name="Google Shape;5990;p102"/>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1" name="Google Shape;5991;p102"/>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992" name="Google Shape;5992;p102"/>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93" name="Google Shape;5993;p102"/>
            <p:cNvGrpSpPr/>
            <p:nvPr/>
          </p:nvGrpSpPr>
          <p:grpSpPr>
            <a:xfrm>
              <a:off x="724986" y="3605478"/>
              <a:ext cx="1368681" cy="682918"/>
              <a:chOff x="724986" y="3605478"/>
              <a:chExt cx="1368681" cy="682918"/>
            </a:xfrm>
          </p:grpSpPr>
          <p:grpSp>
            <p:nvGrpSpPr>
              <p:cNvPr id="5994" name="Google Shape;5994;p102"/>
              <p:cNvGrpSpPr/>
              <p:nvPr/>
            </p:nvGrpSpPr>
            <p:grpSpPr>
              <a:xfrm>
                <a:off x="1498221" y="4047614"/>
                <a:ext cx="529172" cy="240783"/>
                <a:chOff x="1498221" y="4047614"/>
                <a:chExt cx="529172" cy="240783"/>
              </a:xfrm>
            </p:grpSpPr>
            <p:grpSp>
              <p:nvGrpSpPr>
                <p:cNvPr id="5995" name="Google Shape;5995;p102"/>
                <p:cNvGrpSpPr/>
                <p:nvPr/>
              </p:nvGrpSpPr>
              <p:grpSpPr>
                <a:xfrm>
                  <a:off x="1826655" y="4224370"/>
                  <a:ext cx="200738" cy="25631"/>
                  <a:chOff x="1826655" y="4224370"/>
                  <a:chExt cx="200738" cy="25631"/>
                </a:xfrm>
              </p:grpSpPr>
              <p:sp>
                <p:nvSpPr>
                  <p:cNvPr id="5996" name="Google Shape;5996;p102"/>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7" name="Google Shape;5997;p102"/>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98" name="Google Shape;5998;p102"/>
                <p:cNvGrpSpPr/>
                <p:nvPr/>
              </p:nvGrpSpPr>
              <p:grpSpPr>
                <a:xfrm>
                  <a:off x="1498221" y="4047614"/>
                  <a:ext cx="328444" cy="240783"/>
                  <a:chOff x="1498221" y="4047614"/>
                  <a:chExt cx="328444" cy="240783"/>
                </a:xfrm>
              </p:grpSpPr>
              <p:sp>
                <p:nvSpPr>
                  <p:cNvPr id="5999" name="Google Shape;5999;p102"/>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000" name="Google Shape;6000;p102"/>
                  <p:cNvGrpSpPr/>
                  <p:nvPr/>
                </p:nvGrpSpPr>
                <p:grpSpPr>
                  <a:xfrm>
                    <a:off x="1498221" y="4047614"/>
                    <a:ext cx="150566" cy="190416"/>
                    <a:chOff x="1498221" y="4047614"/>
                    <a:chExt cx="150566" cy="190416"/>
                  </a:xfrm>
                </p:grpSpPr>
                <p:sp>
                  <p:nvSpPr>
                    <p:cNvPr id="6001" name="Google Shape;6001;p102"/>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2" name="Google Shape;6002;p102"/>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6003" name="Google Shape;6003;p102"/>
              <p:cNvGrpSpPr/>
              <p:nvPr/>
            </p:nvGrpSpPr>
            <p:grpSpPr>
              <a:xfrm>
                <a:off x="1560718" y="3800594"/>
                <a:ext cx="532948" cy="302090"/>
                <a:chOff x="1560718" y="3800594"/>
                <a:chExt cx="532948" cy="302090"/>
              </a:xfrm>
            </p:grpSpPr>
            <p:grpSp>
              <p:nvGrpSpPr>
                <p:cNvPr id="6004" name="Google Shape;6004;p102"/>
                <p:cNvGrpSpPr/>
                <p:nvPr/>
              </p:nvGrpSpPr>
              <p:grpSpPr>
                <a:xfrm>
                  <a:off x="1912179" y="3827344"/>
                  <a:ext cx="181487" cy="25631"/>
                  <a:chOff x="1912179" y="3827344"/>
                  <a:chExt cx="181487" cy="25631"/>
                </a:xfrm>
              </p:grpSpPr>
              <p:sp>
                <p:nvSpPr>
                  <p:cNvPr id="6005" name="Google Shape;6005;p102"/>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6" name="Google Shape;6006;p102"/>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07" name="Google Shape;6007;p102"/>
                <p:cNvGrpSpPr/>
                <p:nvPr/>
              </p:nvGrpSpPr>
              <p:grpSpPr>
                <a:xfrm>
                  <a:off x="1912179" y="4044505"/>
                  <a:ext cx="181487" cy="25622"/>
                  <a:chOff x="1912179" y="4044506"/>
                  <a:chExt cx="181487" cy="25622"/>
                </a:xfrm>
              </p:grpSpPr>
              <p:sp>
                <p:nvSpPr>
                  <p:cNvPr id="6008" name="Google Shape;6008;p102"/>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9" name="Google Shape;6009;p102"/>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10" name="Google Shape;6010;p102"/>
                <p:cNvGrpSpPr/>
                <p:nvPr/>
              </p:nvGrpSpPr>
              <p:grpSpPr>
                <a:xfrm>
                  <a:off x="1560718" y="3800594"/>
                  <a:ext cx="351472" cy="302090"/>
                  <a:chOff x="1560718" y="3800594"/>
                  <a:chExt cx="351472" cy="302090"/>
                </a:xfrm>
              </p:grpSpPr>
              <p:grpSp>
                <p:nvGrpSpPr>
                  <p:cNvPr id="6011" name="Google Shape;6011;p102"/>
                  <p:cNvGrpSpPr/>
                  <p:nvPr/>
                </p:nvGrpSpPr>
                <p:grpSpPr>
                  <a:xfrm>
                    <a:off x="1560718" y="3842857"/>
                    <a:ext cx="173586" cy="217131"/>
                    <a:chOff x="1560718" y="3842857"/>
                    <a:chExt cx="173586" cy="217131"/>
                  </a:xfrm>
                </p:grpSpPr>
                <p:sp>
                  <p:nvSpPr>
                    <p:cNvPr id="6012" name="Google Shape;6012;p102"/>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3" name="Google Shape;6013;p102"/>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4" name="Google Shape;6014;p102"/>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015" name="Google Shape;6015;p102"/>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6" name="Google Shape;6016;p102"/>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
            <p:nvSpPr>
              <p:cNvPr id="6017" name="Google Shape;6017;p102"/>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018" name="Google Shape;6018;p102"/>
              <p:cNvGrpSpPr/>
              <p:nvPr/>
            </p:nvGrpSpPr>
            <p:grpSpPr>
              <a:xfrm>
                <a:off x="785350" y="3605478"/>
                <a:ext cx="535311" cy="249245"/>
                <a:chOff x="785350" y="3605478"/>
                <a:chExt cx="535311" cy="249245"/>
              </a:xfrm>
            </p:grpSpPr>
            <p:grpSp>
              <p:nvGrpSpPr>
                <p:cNvPr id="6019" name="Google Shape;6019;p102"/>
                <p:cNvGrpSpPr/>
                <p:nvPr/>
              </p:nvGrpSpPr>
              <p:grpSpPr>
                <a:xfrm>
                  <a:off x="785350" y="3605478"/>
                  <a:ext cx="376191" cy="102736"/>
                  <a:chOff x="785350" y="3605478"/>
                  <a:chExt cx="376191" cy="102736"/>
                </a:xfrm>
              </p:grpSpPr>
              <p:sp>
                <p:nvSpPr>
                  <p:cNvPr id="6020" name="Google Shape;6020;p102"/>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21" name="Google Shape;6021;p102"/>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22" name="Google Shape;6022;p102"/>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23" name="Google Shape;6023;p102"/>
                <p:cNvGrpSpPr/>
                <p:nvPr/>
              </p:nvGrpSpPr>
              <p:grpSpPr>
                <a:xfrm>
                  <a:off x="1161530" y="3655851"/>
                  <a:ext cx="159131" cy="198872"/>
                  <a:chOff x="1161530" y="3655851"/>
                  <a:chExt cx="159131" cy="198872"/>
                </a:xfrm>
              </p:grpSpPr>
              <p:sp>
                <p:nvSpPr>
                  <p:cNvPr id="6024" name="Google Shape;6024;p102"/>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25" name="Google Shape;6025;p102"/>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026" name="Google Shape;6026;p102"/>
              <p:cNvGrpSpPr/>
              <p:nvPr/>
            </p:nvGrpSpPr>
            <p:grpSpPr>
              <a:xfrm>
                <a:off x="785350" y="4047614"/>
                <a:ext cx="535311" cy="240783"/>
                <a:chOff x="785350" y="4047614"/>
                <a:chExt cx="535311" cy="240783"/>
              </a:xfrm>
            </p:grpSpPr>
            <p:grpSp>
              <p:nvGrpSpPr>
                <p:cNvPr id="6027" name="Google Shape;6027;p102"/>
                <p:cNvGrpSpPr/>
                <p:nvPr/>
              </p:nvGrpSpPr>
              <p:grpSpPr>
                <a:xfrm>
                  <a:off x="1161636" y="4047614"/>
                  <a:ext cx="159025" cy="190415"/>
                  <a:chOff x="1161636" y="4047614"/>
                  <a:chExt cx="159025" cy="190415"/>
                </a:xfrm>
              </p:grpSpPr>
              <p:sp>
                <p:nvSpPr>
                  <p:cNvPr id="6028" name="Google Shape;6028;p102"/>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29" name="Google Shape;6029;p102"/>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30" name="Google Shape;6030;p102"/>
                <p:cNvGrpSpPr/>
                <p:nvPr/>
              </p:nvGrpSpPr>
              <p:grpSpPr>
                <a:xfrm>
                  <a:off x="785350" y="4185661"/>
                  <a:ext cx="376191" cy="102736"/>
                  <a:chOff x="785350" y="4185661"/>
                  <a:chExt cx="376191" cy="102736"/>
                </a:xfrm>
              </p:grpSpPr>
              <p:sp>
                <p:nvSpPr>
                  <p:cNvPr id="6031" name="Google Shape;6031;p102"/>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2" name="Google Shape;6032;p102"/>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3" name="Google Shape;6033;p102"/>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034" name="Google Shape;6034;p102"/>
              <p:cNvGrpSpPr/>
              <p:nvPr/>
            </p:nvGrpSpPr>
            <p:grpSpPr>
              <a:xfrm>
                <a:off x="1501054" y="3605478"/>
                <a:ext cx="526340" cy="249240"/>
                <a:chOff x="1501054" y="3605478"/>
                <a:chExt cx="526340" cy="249240"/>
              </a:xfrm>
            </p:grpSpPr>
            <p:grpSp>
              <p:nvGrpSpPr>
                <p:cNvPr id="6035" name="Google Shape;6035;p102"/>
                <p:cNvGrpSpPr/>
                <p:nvPr/>
              </p:nvGrpSpPr>
              <p:grpSpPr>
                <a:xfrm>
                  <a:off x="1834208" y="3643867"/>
                  <a:ext cx="193185" cy="25622"/>
                  <a:chOff x="1834208" y="3643867"/>
                  <a:chExt cx="193185" cy="25622"/>
                </a:xfrm>
              </p:grpSpPr>
              <p:sp>
                <p:nvSpPr>
                  <p:cNvPr id="6036" name="Google Shape;6036;p102"/>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7" name="Google Shape;6037;p102"/>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38" name="Google Shape;6038;p102"/>
                <p:cNvGrpSpPr/>
                <p:nvPr/>
              </p:nvGrpSpPr>
              <p:grpSpPr>
                <a:xfrm>
                  <a:off x="1501054" y="3605478"/>
                  <a:ext cx="333165" cy="249240"/>
                  <a:chOff x="1501054" y="3605478"/>
                  <a:chExt cx="333165" cy="249240"/>
                </a:xfrm>
              </p:grpSpPr>
              <p:sp>
                <p:nvSpPr>
                  <p:cNvPr id="6039" name="Google Shape;6039;p102"/>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040" name="Google Shape;6040;p102"/>
                  <p:cNvGrpSpPr/>
                  <p:nvPr/>
                </p:nvGrpSpPr>
                <p:grpSpPr>
                  <a:xfrm>
                    <a:off x="1501054" y="3655851"/>
                    <a:ext cx="155286" cy="198867"/>
                    <a:chOff x="1501054" y="3655851"/>
                    <a:chExt cx="155286" cy="198867"/>
                  </a:xfrm>
                </p:grpSpPr>
                <p:sp>
                  <p:nvSpPr>
                    <p:cNvPr id="6041" name="Google Shape;6041;p102"/>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42" name="Google Shape;6042;p102"/>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6043" name="Google Shape;6043;p102"/>
              <p:cNvGrpSpPr/>
              <p:nvPr/>
            </p:nvGrpSpPr>
            <p:grpSpPr>
              <a:xfrm>
                <a:off x="724986" y="3800594"/>
                <a:ext cx="532950" cy="302090"/>
                <a:chOff x="724986" y="3800594"/>
                <a:chExt cx="532950" cy="302090"/>
              </a:xfrm>
            </p:grpSpPr>
            <p:grpSp>
              <p:nvGrpSpPr>
                <p:cNvPr id="6044" name="Google Shape;6044;p102"/>
                <p:cNvGrpSpPr/>
                <p:nvPr/>
              </p:nvGrpSpPr>
              <p:grpSpPr>
                <a:xfrm>
                  <a:off x="724986" y="4044367"/>
                  <a:ext cx="181314" cy="25626"/>
                  <a:chOff x="724986" y="4044367"/>
                  <a:chExt cx="181314" cy="25626"/>
                </a:xfrm>
              </p:grpSpPr>
              <p:sp>
                <p:nvSpPr>
                  <p:cNvPr id="6045" name="Google Shape;6045;p102"/>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46" name="Google Shape;6046;p102"/>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47" name="Google Shape;6047;p102"/>
                <p:cNvGrpSpPr/>
                <p:nvPr/>
              </p:nvGrpSpPr>
              <p:grpSpPr>
                <a:xfrm>
                  <a:off x="906290" y="3800594"/>
                  <a:ext cx="351646" cy="302090"/>
                  <a:chOff x="906290" y="3800594"/>
                  <a:chExt cx="351646" cy="302090"/>
                </a:xfrm>
              </p:grpSpPr>
              <p:grpSp>
                <p:nvGrpSpPr>
                  <p:cNvPr id="6048" name="Google Shape;6048;p102"/>
                  <p:cNvGrpSpPr/>
                  <p:nvPr/>
                </p:nvGrpSpPr>
                <p:grpSpPr>
                  <a:xfrm>
                    <a:off x="1084172" y="3842857"/>
                    <a:ext cx="173764" cy="217131"/>
                    <a:chOff x="1084172" y="3842857"/>
                    <a:chExt cx="173764" cy="217131"/>
                  </a:xfrm>
                </p:grpSpPr>
                <p:grpSp>
                  <p:nvGrpSpPr>
                    <p:cNvPr id="6049" name="Google Shape;6049;p102"/>
                    <p:cNvGrpSpPr/>
                    <p:nvPr/>
                  </p:nvGrpSpPr>
                  <p:grpSpPr>
                    <a:xfrm>
                      <a:off x="1156862" y="3936509"/>
                      <a:ext cx="101073" cy="25622"/>
                      <a:chOff x="1156862" y="3936509"/>
                      <a:chExt cx="101073" cy="25622"/>
                    </a:xfrm>
                  </p:grpSpPr>
                  <p:sp>
                    <p:nvSpPr>
                      <p:cNvPr id="6050" name="Google Shape;6050;p102"/>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1" name="Google Shape;6051;p102"/>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052" name="Google Shape;6052;p102"/>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053" name="Google Shape;6053;p102"/>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4" name="Google Shape;6054;p102"/>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55" name="Google Shape;6055;p102"/>
                <p:cNvGrpSpPr/>
                <p:nvPr/>
              </p:nvGrpSpPr>
              <p:grpSpPr>
                <a:xfrm>
                  <a:off x="724986" y="3830189"/>
                  <a:ext cx="189533" cy="25626"/>
                  <a:chOff x="724986" y="3830189"/>
                  <a:chExt cx="189533" cy="25626"/>
                </a:xfrm>
              </p:grpSpPr>
              <p:sp>
                <p:nvSpPr>
                  <p:cNvPr id="6056" name="Google Shape;6056;p102"/>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7" name="Google Shape;6057;p102"/>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grpSp>
      <p:grpSp>
        <p:nvGrpSpPr>
          <p:cNvPr id="6058" name="Google Shape;6058;p102"/>
          <p:cNvGrpSpPr/>
          <p:nvPr/>
        </p:nvGrpSpPr>
        <p:grpSpPr>
          <a:xfrm>
            <a:off x="4506595" y="4499354"/>
            <a:ext cx="1897402" cy="1870756"/>
            <a:chOff x="2253298" y="2428317"/>
            <a:chExt cx="948701" cy="935378"/>
          </a:xfrm>
        </p:grpSpPr>
        <p:sp>
          <p:nvSpPr>
            <p:cNvPr id="6059" name="Google Shape;6059;p102"/>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0" name="Google Shape;6060;p102"/>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1" name="Google Shape;6061;p102"/>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2" name="Google Shape;6062;p102"/>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3" name="Google Shape;6063;p102"/>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4" name="Google Shape;6064;p102"/>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5" name="Google Shape;6065;p102"/>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6" name="Google Shape;6066;p102"/>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7" name="Google Shape;6067;p102"/>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8" name="Google Shape;6068;p102"/>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9" name="Google Shape;6069;p102"/>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0" name="Google Shape;6070;p102"/>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1" name="Google Shape;6071;p102"/>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2" name="Google Shape;6072;p102"/>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3" name="Google Shape;6073;p102"/>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4" name="Google Shape;6074;p102"/>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5" name="Google Shape;6075;p102"/>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6" name="Google Shape;6076;p102"/>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7" name="Google Shape;6077;p102"/>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8" name="Google Shape;6078;p102"/>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9" name="Google Shape;6079;p102"/>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0" name="Google Shape;6080;p102"/>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1" name="Google Shape;6081;p102"/>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2" name="Google Shape;6082;p102"/>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3" name="Google Shape;6083;p102"/>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4" name="Google Shape;6084;p102"/>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5" name="Google Shape;6085;p102"/>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6" name="Google Shape;6086;p102"/>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7" name="Google Shape;6087;p102"/>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8" name="Google Shape;6088;p102"/>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9" name="Google Shape;6089;p102"/>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90" name="Google Shape;6090;p102"/>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91" name="Google Shape;6091;p102"/>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5" name="Shape 6095"/>
        <p:cNvGrpSpPr/>
        <p:nvPr/>
      </p:nvGrpSpPr>
      <p:grpSpPr>
        <a:xfrm>
          <a:off x="0" y="0"/>
          <a:ext cx="0" cy="0"/>
          <a:chOff x="0" y="0"/>
          <a:chExt cx="0" cy="0"/>
        </a:xfrm>
      </p:grpSpPr>
      <p:grpSp>
        <p:nvGrpSpPr>
          <p:cNvPr id="6096" name="Google Shape;6096;p103"/>
          <p:cNvGrpSpPr/>
          <p:nvPr/>
        </p:nvGrpSpPr>
        <p:grpSpPr>
          <a:xfrm>
            <a:off x="6679489" y="1905953"/>
            <a:ext cx="4726786" cy="2035733"/>
            <a:chOff x="3292400" y="1219146"/>
            <a:chExt cx="2615240" cy="1110239"/>
          </a:xfrm>
        </p:grpSpPr>
        <p:sp>
          <p:nvSpPr>
            <p:cNvPr id="6097" name="Google Shape;6097;p103"/>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6098" name="Google Shape;6098;p103"/>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6099" name="Google Shape;6099;p103"/>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JANUARY</a:t>
              </a:r>
              <a:endParaRPr sz="400">
                <a:solidFill>
                  <a:srgbClr val="FFFFFF"/>
                </a:solidFill>
              </a:endParaRPr>
            </a:p>
          </p:txBody>
        </p:sp>
        <p:sp>
          <p:nvSpPr>
            <p:cNvPr id="6100" name="Google Shape;6100;p103"/>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FEBRUARY</a:t>
              </a:r>
              <a:endParaRPr sz="400">
                <a:solidFill>
                  <a:srgbClr val="FFFFFF"/>
                </a:solidFill>
              </a:endParaRPr>
            </a:p>
          </p:txBody>
        </p:sp>
        <p:sp>
          <p:nvSpPr>
            <p:cNvPr id="6101" name="Google Shape;6101;p103"/>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MARCH</a:t>
              </a:r>
              <a:endParaRPr sz="400">
                <a:solidFill>
                  <a:srgbClr val="FFFFFF"/>
                </a:solidFill>
              </a:endParaRPr>
            </a:p>
          </p:txBody>
        </p:sp>
        <p:sp>
          <p:nvSpPr>
            <p:cNvPr id="6102" name="Google Shape;6102;p103"/>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APRIL</a:t>
              </a:r>
              <a:endParaRPr sz="400">
                <a:solidFill>
                  <a:srgbClr val="FFFFFF"/>
                </a:solidFill>
              </a:endParaRPr>
            </a:p>
          </p:txBody>
        </p:sp>
        <p:sp>
          <p:nvSpPr>
            <p:cNvPr id="6103" name="Google Shape;6103;p103"/>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MAY</a:t>
              </a:r>
              <a:endParaRPr sz="400">
                <a:solidFill>
                  <a:srgbClr val="FFFFFF"/>
                </a:solidFill>
              </a:endParaRPr>
            </a:p>
          </p:txBody>
        </p:sp>
        <p:sp>
          <p:nvSpPr>
            <p:cNvPr id="6104" name="Google Shape;6104;p103"/>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JUNE</a:t>
              </a:r>
              <a:endParaRPr sz="400">
                <a:solidFill>
                  <a:srgbClr val="FFFFFF"/>
                </a:solidFill>
              </a:endParaRPr>
            </a:p>
          </p:txBody>
        </p:sp>
        <p:sp>
          <p:nvSpPr>
            <p:cNvPr id="6105" name="Google Shape;6105;p103"/>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3200"/>
                </a:spcAft>
                <a:buNone/>
              </a:pPr>
              <a:r>
                <a:rPr lang="en" sz="400">
                  <a:solidFill>
                    <a:srgbClr val="FFFFFF"/>
                  </a:solidFill>
                </a:rPr>
                <a:t>PHASE 1</a:t>
              </a:r>
              <a:endParaRPr sz="400">
                <a:solidFill>
                  <a:srgbClr val="FFFFFF"/>
                </a:solidFill>
              </a:endParaRPr>
            </a:p>
          </p:txBody>
        </p:sp>
        <p:sp>
          <p:nvSpPr>
            <p:cNvPr id="6106" name="Google Shape;6106;p103"/>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3200"/>
                </a:spcAft>
                <a:buNone/>
              </a:pPr>
              <a:r>
                <a:rPr lang="en" sz="400">
                  <a:solidFill>
                    <a:srgbClr val="FFFFFF"/>
                  </a:solidFill>
                </a:rPr>
                <a:t>PHASE 2</a:t>
              </a:r>
              <a:endParaRPr sz="400">
                <a:solidFill>
                  <a:srgbClr val="FFFFFF"/>
                </a:solidFill>
              </a:endParaRPr>
            </a:p>
          </p:txBody>
        </p:sp>
        <p:sp>
          <p:nvSpPr>
            <p:cNvPr id="6107" name="Google Shape;6107;p103"/>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3200"/>
                </a:spcAft>
                <a:buNone/>
              </a:pPr>
              <a:r>
                <a:rPr lang="en" sz="400">
                  <a:solidFill>
                    <a:srgbClr val="FFFFFF"/>
                  </a:solidFill>
                </a:rPr>
                <a:t>Task 1</a:t>
              </a:r>
              <a:endParaRPr sz="400">
                <a:solidFill>
                  <a:srgbClr val="FFFFFF"/>
                </a:solidFill>
              </a:endParaRPr>
            </a:p>
          </p:txBody>
        </p:sp>
        <p:sp>
          <p:nvSpPr>
            <p:cNvPr id="6108" name="Google Shape;6108;p103"/>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3200"/>
                </a:spcAft>
                <a:buNone/>
              </a:pPr>
              <a:r>
                <a:rPr lang="en" sz="400">
                  <a:solidFill>
                    <a:srgbClr val="FFFFFF"/>
                  </a:solidFill>
                </a:rPr>
                <a:t>Task 2</a:t>
              </a:r>
              <a:endParaRPr sz="400">
                <a:solidFill>
                  <a:srgbClr val="FFFFFF"/>
                </a:solidFill>
              </a:endParaRPr>
            </a:p>
          </p:txBody>
        </p:sp>
        <p:sp>
          <p:nvSpPr>
            <p:cNvPr id="6109" name="Google Shape;6109;p103"/>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3200"/>
                </a:spcAft>
                <a:buNone/>
              </a:pPr>
              <a:r>
                <a:rPr lang="en" sz="400">
                  <a:solidFill>
                    <a:srgbClr val="FFFFFF"/>
                  </a:solidFill>
                </a:rPr>
                <a:t>Task 1</a:t>
              </a:r>
              <a:endParaRPr sz="400">
                <a:solidFill>
                  <a:srgbClr val="FFFFFF"/>
                </a:solidFill>
              </a:endParaRPr>
            </a:p>
          </p:txBody>
        </p:sp>
        <p:sp>
          <p:nvSpPr>
            <p:cNvPr id="6110" name="Google Shape;6110;p103"/>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3200"/>
                </a:spcAft>
                <a:buNone/>
              </a:pPr>
              <a:r>
                <a:rPr lang="en" sz="400">
                  <a:solidFill>
                    <a:srgbClr val="FFFFFF"/>
                  </a:solidFill>
                </a:rPr>
                <a:t>Task 2</a:t>
              </a:r>
              <a:endParaRPr sz="400">
                <a:solidFill>
                  <a:srgbClr val="FFFFFF"/>
                </a:solidFill>
              </a:endParaRPr>
            </a:p>
          </p:txBody>
        </p:sp>
        <p:grpSp>
          <p:nvGrpSpPr>
            <p:cNvPr id="6111" name="Google Shape;6111;p103"/>
            <p:cNvGrpSpPr/>
            <p:nvPr/>
          </p:nvGrpSpPr>
          <p:grpSpPr>
            <a:xfrm>
              <a:off x="3748438" y="1378608"/>
              <a:ext cx="2159202" cy="903971"/>
              <a:chOff x="1683525" y="2179850"/>
              <a:chExt cx="4519050" cy="2134525"/>
            </a:xfrm>
          </p:grpSpPr>
          <p:sp>
            <p:nvSpPr>
              <p:cNvPr id="6112" name="Google Shape;6112;p103"/>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6113" name="Google Shape;6113;p103"/>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6114" name="Google Shape;6114;p103"/>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6115" name="Google Shape;6115;p103"/>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6116" name="Google Shape;6116;p103"/>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6117" name="Google Shape;6117;p103"/>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6118" name="Google Shape;6118;p103"/>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6119" name="Google Shape;6119;p103"/>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6120" name="Google Shape;6120;p103"/>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6121" name="Google Shape;6121;p103"/>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6122" name="Google Shape;6122;p103"/>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6123" name="Google Shape;6123;p103"/>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6124" name="Google Shape;6124;p103"/>
          <p:cNvGraphicFramePr/>
          <p:nvPr/>
        </p:nvGraphicFramePr>
        <p:xfrm>
          <a:off x="11871675" y="4260899"/>
          <a:ext cx="3000000" cy="3000000"/>
        </p:xfrm>
        <a:graphic>
          <a:graphicData uri="http://schemas.openxmlformats.org/drawingml/2006/table">
            <a:tbl>
              <a:tblPr>
                <a:noFill/>
                <a:tableStyleId>{B76E60F9-86D8-4A3F-B888-5080AA378572}</a:tableStyleId>
              </a:tblPr>
              <a:tblGrid>
                <a:gridCol w="1245650"/>
                <a:gridCol w="1245650"/>
                <a:gridCol w="1245650"/>
                <a:gridCol w="1245650"/>
              </a:tblGrid>
              <a:tr h="434300">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434300">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434300">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434300">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6125" name="Google Shape;6125;p103"/>
          <p:cNvGrpSpPr/>
          <p:nvPr/>
        </p:nvGrpSpPr>
        <p:grpSpPr>
          <a:xfrm>
            <a:off x="11826174" y="6378093"/>
            <a:ext cx="5039650" cy="2002908"/>
            <a:chOff x="1906114" y="789980"/>
            <a:chExt cx="1487676" cy="606868"/>
          </a:xfrm>
        </p:grpSpPr>
        <p:cxnSp>
          <p:nvCxnSpPr>
            <p:cNvPr id="6126" name="Google Shape;6126;p103"/>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6127" name="Google Shape;6127;p103"/>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6128" name="Google Shape;6128;p103"/>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6129" name="Google Shape;6129;p103"/>
            <p:cNvSpPr txBox="1"/>
            <p:nvPr/>
          </p:nvSpPr>
          <p:spPr>
            <a:xfrm flipH="1">
              <a:off x="2109710" y="789981"/>
              <a:ext cx="281100" cy="107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3200"/>
                </a:spcAft>
                <a:buNone/>
              </a:pPr>
              <a:r>
                <a:rPr lang="en" sz="600">
                  <a:solidFill>
                    <a:srgbClr val="E3E9ED"/>
                  </a:solidFill>
                </a:rPr>
                <a:t>JANUARY</a:t>
              </a:r>
              <a:endParaRPr sz="600">
                <a:solidFill>
                  <a:srgbClr val="E3E9ED"/>
                </a:solidFill>
              </a:endParaRPr>
            </a:p>
          </p:txBody>
        </p:sp>
        <p:sp>
          <p:nvSpPr>
            <p:cNvPr id="6130" name="Google Shape;6130;p103"/>
            <p:cNvSpPr txBox="1"/>
            <p:nvPr/>
          </p:nvSpPr>
          <p:spPr>
            <a:xfrm flipH="1">
              <a:off x="2434275" y="789980"/>
              <a:ext cx="289200" cy="107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3200"/>
                </a:spcAft>
                <a:buNone/>
              </a:pPr>
              <a:r>
                <a:rPr lang="en" sz="600">
                  <a:solidFill>
                    <a:srgbClr val="E3E9ED"/>
                  </a:solidFill>
                </a:rPr>
                <a:t>FEBRUARY</a:t>
              </a:r>
              <a:endParaRPr sz="600">
                <a:solidFill>
                  <a:srgbClr val="E3E9ED"/>
                </a:solidFill>
              </a:endParaRPr>
            </a:p>
          </p:txBody>
        </p:sp>
        <p:sp>
          <p:nvSpPr>
            <p:cNvPr id="6131" name="Google Shape;6131;p103"/>
            <p:cNvSpPr txBox="1"/>
            <p:nvPr/>
          </p:nvSpPr>
          <p:spPr>
            <a:xfrm flipH="1">
              <a:off x="2781049" y="789981"/>
              <a:ext cx="281100" cy="107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3200"/>
                </a:spcAft>
                <a:buNone/>
              </a:pPr>
              <a:r>
                <a:rPr lang="en" sz="600">
                  <a:solidFill>
                    <a:srgbClr val="E3E9ED"/>
                  </a:solidFill>
                </a:rPr>
                <a:t>MARCH</a:t>
              </a:r>
              <a:endParaRPr sz="600">
                <a:solidFill>
                  <a:srgbClr val="E3E9ED"/>
                </a:solidFill>
              </a:endParaRPr>
            </a:p>
          </p:txBody>
        </p:sp>
        <p:sp>
          <p:nvSpPr>
            <p:cNvPr id="6132" name="Google Shape;6132;p103"/>
            <p:cNvSpPr txBox="1"/>
            <p:nvPr/>
          </p:nvSpPr>
          <p:spPr>
            <a:xfrm flipH="1">
              <a:off x="3112690" y="789981"/>
              <a:ext cx="281100" cy="107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3200"/>
                </a:spcAft>
                <a:buNone/>
              </a:pPr>
              <a:r>
                <a:rPr lang="en" sz="600">
                  <a:solidFill>
                    <a:srgbClr val="E3E9ED"/>
                  </a:solidFill>
                </a:rPr>
                <a:t>APRIL</a:t>
              </a:r>
              <a:endParaRPr sz="600">
                <a:solidFill>
                  <a:srgbClr val="E3E9ED"/>
                </a:solidFill>
              </a:endParaRPr>
            </a:p>
          </p:txBody>
        </p:sp>
        <p:sp>
          <p:nvSpPr>
            <p:cNvPr id="6133" name="Google Shape;6133;p103"/>
            <p:cNvSpPr/>
            <p:nvPr/>
          </p:nvSpPr>
          <p:spPr>
            <a:xfrm>
              <a:off x="2105681" y="964326"/>
              <a:ext cx="289200" cy="426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4" name="Google Shape;6134;p103"/>
            <p:cNvSpPr/>
            <p:nvPr/>
          </p:nvSpPr>
          <p:spPr>
            <a:xfrm>
              <a:off x="2109515" y="1159286"/>
              <a:ext cx="280200" cy="42600"/>
            </a:xfrm>
            <a:prstGeom prst="rect">
              <a:avLst/>
            </a:prstGeom>
            <a:solidFill>
              <a:srgbClr val="EEEEE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5" name="Google Shape;6135;p103"/>
            <p:cNvSpPr/>
            <p:nvPr/>
          </p:nvSpPr>
          <p:spPr>
            <a:xfrm>
              <a:off x="2753389" y="1353677"/>
              <a:ext cx="325500" cy="426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6" name="Google Shape;6136;p103"/>
            <p:cNvSpPr/>
            <p:nvPr/>
          </p:nvSpPr>
          <p:spPr>
            <a:xfrm>
              <a:off x="2105681" y="1159287"/>
              <a:ext cx="289200" cy="426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7" name="Google Shape;6137;p103"/>
            <p:cNvSpPr/>
            <p:nvPr/>
          </p:nvSpPr>
          <p:spPr>
            <a:xfrm>
              <a:off x="2412005" y="1354248"/>
              <a:ext cx="325500" cy="426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8" name="Google Shape;6138;p103"/>
            <p:cNvSpPr/>
            <p:nvPr/>
          </p:nvSpPr>
          <p:spPr>
            <a:xfrm>
              <a:off x="2410087" y="964961"/>
              <a:ext cx="325500" cy="426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9" name="Google Shape;6139;p103"/>
            <p:cNvSpPr txBox="1"/>
            <p:nvPr/>
          </p:nvSpPr>
          <p:spPr>
            <a:xfrm flipH="1">
              <a:off x="1906114" y="918164"/>
              <a:ext cx="203400" cy="106500"/>
            </a:xfrm>
            <a:prstGeom prst="rect">
              <a:avLst/>
            </a:prstGeom>
            <a:noFill/>
            <a:ln>
              <a:noFill/>
            </a:ln>
          </p:spPr>
          <p:txBody>
            <a:bodyPr anchorCtr="0" anchor="t" bIns="182850" lIns="182850" spcFirstLastPara="1" rIns="182850" wrap="square" tIns="182850">
              <a:noAutofit/>
            </a:bodyPr>
            <a:lstStyle/>
            <a:p>
              <a:pPr indent="0" lvl="0" marL="0" rtl="0" algn="r">
                <a:spcBef>
                  <a:spcPts val="0"/>
                </a:spcBef>
                <a:spcAft>
                  <a:spcPts val="3200"/>
                </a:spcAft>
                <a:buNone/>
              </a:pPr>
              <a:r>
                <a:rPr lang="en" sz="600">
                  <a:solidFill>
                    <a:srgbClr val="E3E9ED"/>
                  </a:solidFill>
                </a:rPr>
                <a:t>PHASE 1</a:t>
              </a:r>
              <a:endParaRPr sz="600">
                <a:solidFill>
                  <a:srgbClr val="E3E9ED"/>
                </a:solidFill>
              </a:endParaRPr>
            </a:p>
          </p:txBody>
        </p:sp>
        <p:sp>
          <p:nvSpPr>
            <p:cNvPr id="6140" name="Google Shape;6140;p103"/>
            <p:cNvSpPr txBox="1"/>
            <p:nvPr/>
          </p:nvSpPr>
          <p:spPr>
            <a:xfrm flipH="1">
              <a:off x="1919618" y="1113390"/>
              <a:ext cx="189900" cy="91200"/>
            </a:xfrm>
            <a:prstGeom prst="rect">
              <a:avLst/>
            </a:prstGeom>
            <a:noFill/>
            <a:ln>
              <a:noFill/>
            </a:ln>
          </p:spPr>
          <p:txBody>
            <a:bodyPr anchorCtr="0" anchor="t" bIns="182850" lIns="182850" spcFirstLastPara="1" rIns="182850" wrap="square" tIns="182850">
              <a:noAutofit/>
            </a:bodyPr>
            <a:lstStyle/>
            <a:p>
              <a:pPr indent="0" lvl="0" marL="0" rtl="0" algn="r">
                <a:lnSpc>
                  <a:spcPct val="115000"/>
                </a:lnSpc>
                <a:spcBef>
                  <a:spcPts val="0"/>
                </a:spcBef>
                <a:spcAft>
                  <a:spcPts val="3200"/>
                </a:spcAft>
                <a:buNone/>
              </a:pPr>
              <a:r>
                <a:rPr lang="en" sz="600">
                  <a:solidFill>
                    <a:srgbClr val="E3E9ED"/>
                  </a:solidFill>
                </a:rPr>
                <a:t>Task 1</a:t>
              </a:r>
              <a:endParaRPr sz="600">
                <a:solidFill>
                  <a:srgbClr val="E3E9ED"/>
                </a:solidFill>
              </a:endParaRPr>
            </a:p>
          </p:txBody>
        </p:sp>
        <p:sp>
          <p:nvSpPr>
            <p:cNvPr id="6141" name="Google Shape;6141;p103"/>
            <p:cNvSpPr txBox="1"/>
            <p:nvPr/>
          </p:nvSpPr>
          <p:spPr>
            <a:xfrm flipH="1">
              <a:off x="1906118" y="1304527"/>
              <a:ext cx="203400" cy="91200"/>
            </a:xfrm>
            <a:prstGeom prst="rect">
              <a:avLst/>
            </a:prstGeom>
            <a:noFill/>
            <a:ln>
              <a:noFill/>
            </a:ln>
          </p:spPr>
          <p:txBody>
            <a:bodyPr anchorCtr="0" anchor="t" bIns="182850" lIns="182850" spcFirstLastPara="1" rIns="182850" wrap="square" tIns="182850">
              <a:noAutofit/>
            </a:bodyPr>
            <a:lstStyle/>
            <a:p>
              <a:pPr indent="0" lvl="0" marL="0" rtl="0" algn="r">
                <a:lnSpc>
                  <a:spcPct val="115000"/>
                </a:lnSpc>
                <a:spcBef>
                  <a:spcPts val="0"/>
                </a:spcBef>
                <a:spcAft>
                  <a:spcPts val="3200"/>
                </a:spcAft>
                <a:buNone/>
              </a:pPr>
              <a:r>
                <a:rPr lang="en" sz="600">
                  <a:solidFill>
                    <a:srgbClr val="E3E9ED"/>
                  </a:solidFill>
                </a:rPr>
                <a:t>Task 2</a:t>
              </a:r>
              <a:endParaRPr sz="600">
                <a:solidFill>
                  <a:srgbClr val="E3E9ED"/>
                </a:solidFill>
              </a:endParaRPr>
            </a:p>
          </p:txBody>
        </p:sp>
        <p:sp>
          <p:nvSpPr>
            <p:cNvPr id="6142" name="Google Shape;6142;p103"/>
            <p:cNvSpPr/>
            <p:nvPr/>
          </p:nvSpPr>
          <p:spPr>
            <a:xfrm>
              <a:off x="2750975" y="964961"/>
              <a:ext cx="325500" cy="426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43" name="Google Shape;6143;p103"/>
          <p:cNvGrpSpPr/>
          <p:nvPr/>
        </p:nvGrpSpPr>
        <p:grpSpPr>
          <a:xfrm>
            <a:off x="1425124" y="1996011"/>
            <a:ext cx="4788741" cy="1953003"/>
            <a:chOff x="749309" y="1112739"/>
            <a:chExt cx="2371603" cy="976502"/>
          </a:xfrm>
        </p:grpSpPr>
        <p:sp>
          <p:nvSpPr>
            <p:cNvPr id="6144" name="Google Shape;6144;p103"/>
            <p:cNvSpPr/>
            <p:nvPr/>
          </p:nvSpPr>
          <p:spPr>
            <a:xfrm>
              <a:off x="1092126"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45" name="Google Shape;6145;p103"/>
            <p:cNvSpPr/>
            <p:nvPr/>
          </p:nvSpPr>
          <p:spPr>
            <a:xfrm>
              <a:off x="1434943"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46" name="Google Shape;6146;p103"/>
            <p:cNvSpPr/>
            <p:nvPr/>
          </p:nvSpPr>
          <p:spPr>
            <a:xfrm>
              <a:off x="1777760"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47" name="Google Shape;6147;p103"/>
            <p:cNvSpPr/>
            <p:nvPr/>
          </p:nvSpPr>
          <p:spPr>
            <a:xfrm>
              <a:off x="2120578"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48" name="Google Shape;6148;p103"/>
            <p:cNvSpPr/>
            <p:nvPr/>
          </p:nvSpPr>
          <p:spPr>
            <a:xfrm>
              <a:off x="2463395"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49" name="Google Shape;6149;p103"/>
            <p:cNvSpPr/>
            <p:nvPr/>
          </p:nvSpPr>
          <p:spPr>
            <a:xfrm>
              <a:off x="2806212"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0" name="Google Shape;6150;p103"/>
            <p:cNvSpPr/>
            <p:nvPr/>
          </p:nvSpPr>
          <p:spPr>
            <a:xfrm>
              <a:off x="749309" y="1362294"/>
              <a:ext cx="314700" cy="2268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1" name="Google Shape;6151;p103"/>
            <p:cNvSpPr/>
            <p:nvPr/>
          </p:nvSpPr>
          <p:spPr>
            <a:xfrm>
              <a:off x="1092126"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2" name="Google Shape;6152;p103"/>
            <p:cNvSpPr/>
            <p:nvPr/>
          </p:nvSpPr>
          <p:spPr>
            <a:xfrm>
              <a:off x="1434943"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3" name="Google Shape;6153;p103"/>
            <p:cNvSpPr/>
            <p:nvPr/>
          </p:nvSpPr>
          <p:spPr>
            <a:xfrm>
              <a:off x="1777760"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4" name="Google Shape;6154;p103"/>
            <p:cNvSpPr/>
            <p:nvPr/>
          </p:nvSpPr>
          <p:spPr>
            <a:xfrm>
              <a:off x="2120578"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5" name="Google Shape;6155;p103"/>
            <p:cNvSpPr/>
            <p:nvPr/>
          </p:nvSpPr>
          <p:spPr>
            <a:xfrm>
              <a:off x="2463395"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6" name="Google Shape;6156;p103"/>
            <p:cNvSpPr/>
            <p:nvPr/>
          </p:nvSpPr>
          <p:spPr>
            <a:xfrm>
              <a:off x="2806212"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7" name="Google Shape;6157;p103"/>
            <p:cNvSpPr/>
            <p:nvPr/>
          </p:nvSpPr>
          <p:spPr>
            <a:xfrm>
              <a:off x="749309" y="1611849"/>
              <a:ext cx="314700" cy="2268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8" name="Google Shape;6158;p103"/>
            <p:cNvSpPr/>
            <p:nvPr/>
          </p:nvSpPr>
          <p:spPr>
            <a:xfrm>
              <a:off x="1092126"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9" name="Google Shape;6159;p103"/>
            <p:cNvSpPr/>
            <p:nvPr/>
          </p:nvSpPr>
          <p:spPr>
            <a:xfrm>
              <a:off x="1434943"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0" name="Google Shape;6160;p103"/>
            <p:cNvSpPr/>
            <p:nvPr/>
          </p:nvSpPr>
          <p:spPr>
            <a:xfrm>
              <a:off x="1777760"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1" name="Google Shape;6161;p103"/>
            <p:cNvSpPr/>
            <p:nvPr/>
          </p:nvSpPr>
          <p:spPr>
            <a:xfrm>
              <a:off x="2120578"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2" name="Google Shape;6162;p103"/>
            <p:cNvSpPr/>
            <p:nvPr/>
          </p:nvSpPr>
          <p:spPr>
            <a:xfrm>
              <a:off x="2463395"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3" name="Google Shape;6163;p103"/>
            <p:cNvSpPr/>
            <p:nvPr/>
          </p:nvSpPr>
          <p:spPr>
            <a:xfrm>
              <a:off x="2806212"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4" name="Google Shape;6164;p103"/>
            <p:cNvSpPr/>
            <p:nvPr/>
          </p:nvSpPr>
          <p:spPr>
            <a:xfrm>
              <a:off x="749309" y="1861404"/>
              <a:ext cx="314700" cy="2268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5" name="Google Shape;6165;p103"/>
            <p:cNvSpPr/>
            <p:nvPr/>
          </p:nvSpPr>
          <p:spPr>
            <a:xfrm>
              <a:off x="1092126"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6" name="Google Shape;6166;p103"/>
            <p:cNvSpPr/>
            <p:nvPr/>
          </p:nvSpPr>
          <p:spPr>
            <a:xfrm>
              <a:off x="1434943"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7" name="Google Shape;6167;p103"/>
            <p:cNvSpPr/>
            <p:nvPr/>
          </p:nvSpPr>
          <p:spPr>
            <a:xfrm>
              <a:off x="1777760"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8" name="Google Shape;6168;p103"/>
            <p:cNvSpPr/>
            <p:nvPr/>
          </p:nvSpPr>
          <p:spPr>
            <a:xfrm>
              <a:off x="2120578"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9" name="Google Shape;6169;p103"/>
            <p:cNvSpPr/>
            <p:nvPr/>
          </p:nvSpPr>
          <p:spPr>
            <a:xfrm>
              <a:off x="2463395"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0" name="Google Shape;6170;p103"/>
            <p:cNvSpPr/>
            <p:nvPr/>
          </p:nvSpPr>
          <p:spPr>
            <a:xfrm>
              <a:off x="2806212"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1" name="Google Shape;6171;p103"/>
            <p:cNvSpPr/>
            <p:nvPr/>
          </p:nvSpPr>
          <p:spPr>
            <a:xfrm>
              <a:off x="749309" y="1112739"/>
              <a:ext cx="314700" cy="2268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2" name="Google Shape;6172;p103"/>
            <p:cNvSpPr/>
            <p:nvPr/>
          </p:nvSpPr>
          <p:spPr>
            <a:xfrm>
              <a:off x="1434877" y="1258345"/>
              <a:ext cx="1685700" cy="78600"/>
            </a:xfrm>
            <a:prstGeom prst="rect">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3" name="Google Shape;6173;p103"/>
            <p:cNvSpPr/>
            <p:nvPr/>
          </p:nvSpPr>
          <p:spPr>
            <a:xfrm>
              <a:off x="1777683" y="2010641"/>
              <a:ext cx="1000200" cy="78600"/>
            </a:xfrm>
            <a:prstGeom prst="rect">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4" name="Google Shape;6174;p103"/>
            <p:cNvSpPr/>
            <p:nvPr/>
          </p:nvSpPr>
          <p:spPr>
            <a:xfrm>
              <a:off x="1092070" y="1759876"/>
              <a:ext cx="657600" cy="78600"/>
            </a:xfrm>
            <a:prstGeom prst="rect">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5" name="Google Shape;6175;p103"/>
            <p:cNvSpPr/>
            <p:nvPr/>
          </p:nvSpPr>
          <p:spPr>
            <a:xfrm>
              <a:off x="2463277" y="1759876"/>
              <a:ext cx="657600" cy="78600"/>
            </a:xfrm>
            <a:prstGeom prst="rect">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aphicFrame>
        <p:nvGraphicFramePr>
          <p:cNvPr id="6176" name="Google Shape;6176;p103"/>
          <p:cNvGraphicFramePr/>
          <p:nvPr/>
        </p:nvGraphicFramePr>
        <p:xfrm>
          <a:off x="11871725" y="1992599"/>
          <a:ext cx="3000000" cy="3000000"/>
        </p:xfrm>
        <a:graphic>
          <a:graphicData uri="http://schemas.openxmlformats.org/drawingml/2006/table">
            <a:tbl>
              <a:tblPr>
                <a:noFill/>
                <a:tableStyleId>{B76E60F9-86D8-4A3F-B888-5080AA378572}</a:tableStyleId>
              </a:tblPr>
              <a:tblGrid>
                <a:gridCol w="1245650"/>
                <a:gridCol w="1245650"/>
                <a:gridCol w="1245650"/>
                <a:gridCol w="1245650"/>
              </a:tblGrid>
              <a:tr h="6509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6509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6509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6177" name="Google Shape;6177;p103"/>
          <p:cNvGraphicFramePr/>
          <p:nvPr/>
        </p:nvGraphicFramePr>
        <p:xfrm>
          <a:off x="6685150" y="4260899"/>
          <a:ext cx="3000000" cy="3000000"/>
        </p:xfrm>
        <a:graphic>
          <a:graphicData uri="http://schemas.openxmlformats.org/drawingml/2006/table">
            <a:tbl>
              <a:tblPr>
                <a:noFill/>
                <a:tableStyleId>{B76E60F9-86D8-4A3F-B888-5080AA378572}</a:tableStyleId>
              </a:tblPr>
              <a:tblGrid>
                <a:gridCol w="1181700"/>
                <a:gridCol w="1181700"/>
                <a:gridCol w="1181700"/>
                <a:gridCol w="1181700"/>
              </a:tblGrid>
              <a:tr h="579050">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5790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5790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6178" name="Google Shape;6178;p103"/>
          <p:cNvGrpSpPr/>
          <p:nvPr/>
        </p:nvGrpSpPr>
        <p:grpSpPr>
          <a:xfrm>
            <a:off x="8173008" y="5034185"/>
            <a:ext cx="3034873" cy="148919"/>
            <a:chOff x="3980086" y="2804397"/>
            <a:chExt cx="1227600" cy="66900"/>
          </a:xfrm>
        </p:grpSpPr>
        <p:sp>
          <p:nvSpPr>
            <p:cNvPr id="6179" name="Google Shape;6179;p103"/>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180" name="Google Shape;6180;p103"/>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81" name="Google Shape;6181;p103"/>
          <p:cNvGrpSpPr/>
          <p:nvPr/>
        </p:nvGrpSpPr>
        <p:grpSpPr>
          <a:xfrm>
            <a:off x="9423137" y="5619361"/>
            <a:ext cx="1785912" cy="148919"/>
            <a:chOff x="3980086" y="2804397"/>
            <a:chExt cx="1227600" cy="66900"/>
          </a:xfrm>
        </p:grpSpPr>
        <p:sp>
          <p:nvSpPr>
            <p:cNvPr id="6182" name="Google Shape;6182;p103"/>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183" name="Google Shape;6183;p103"/>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84" name="Google Shape;6184;p103"/>
          <p:cNvGrpSpPr/>
          <p:nvPr/>
        </p:nvGrpSpPr>
        <p:grpSpPr>
          <a:xfrm>
            <a:off x="6689321" y="6337126"/>
            <a:ext cx="4726489" cy="2011886"/>
            <a:chOff x="3358415" y="3361302"/>
            <a:chExt cx="2363244" cy="1024695"/>
          </a:xfrm>
        </p:grpSpPr>
        <p:grpSp>
          <p:nvGrpSpPr>
            <p:cNvPr id="6185" name="Google Shape;6185;p103"/>
            <p:cNvGrpSpPr/>
            <p:nvPr/>
          </p:nvGrpSpPr>
          <p:grpSpPr>
            <a:xfrm>
              <a:off x="3358415" y="3361302"/>
              <a:ext cx="441300" cy="1024695"/>
              <a:chOff x="3358415" y="3361302"/>
              <a:chExt cx="441300" cy="1024695"/>
            </a:xfrm>
          </p:grpSpPr>
          <p:sp>
            <p:nvSpPr>
              <p:cNvPr id="6186" name="Google Shape;6186;p103"/>
              <p:cNvSpPr/>
              <p:nvPr/>
            </p:nvSpPr>
            <p:spPr>
              <a:xfrm>
                <a:off x="3358415"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7" name="Google Shape;6187;p103"/>
              <p:cNvSpPr/>
              <p:nvPr/>
            </p:nvSpPr>
            <p:spPr>
              <a:xfrm>
                <a:off x="3358415"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8" name="Google Shape;6188;p103"/>
              <p:cNvSpPr/>
              <p:nvPr/>
            </p:nvSpPr>
            <p:spPr>
              <a:xfrm>
                <a:off x="3358415"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9" name="Google Shape;6189;p103"/>
              <p:cNvSpPr/>
              <p:nvPr/>
            </p:nvSpPr>
            <p:spPr>
              <a:xfrm>
                <a:off x="3358415"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0" name="Google Shape;6190;p103"/>
              <p:cNvSpPr/>
              <p:nvPr/>
            </p:nvSpPr>
            <p:spPr>
              <a:xfrm>
                <a:off x="3358415"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191" name="Google Shape;6191;p103"/>
              <p:cNvSpPr/>
              <p:nvPr/>
            </p:nvSpPr>
            <p:spPr>
              <a:xfrm>
                <a:off x="3358415"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6192" name="Google Shape;6192;p103"/>
            <p:cNvGrpSpPr/>
            <p:nvPr/>
          </p:nvGrpSpPr>
          <p:grpSpPr>
            <a:xfrm>
              <a:off x="3838901" y="3361302"/>
              <a:ext cx="441300" cy="1024695"/>
              <a:chOff x="3838901" y="3361302"/>
              <a:chExt cx="441300" cy="1024695"/>
            </a:xfrm>
          </p:grpSpPr>
          <p:sp>
            <p:nvSpPr>
              <p:cNvPr id="6193" name="Google Shape;6193;p103"/>
              <p:cNvSpPr/>
              <p:nvPr/>
            </p:nvSpPr>
            <p:spPr>
              <a:xfrm>
                <a:off x="3838901"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4" name="Google Shape;6194;p103"/>
              <p:cNvSpPr/>
              <p:nvPr/>
            </p:nvSpPr>
            <p:spPr>
              <a:xfrm>
                <a:off x="3838901"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5" name="Google Shape;6195;p103"/>
              <p:cNvSpPr/>
              <p:nvPr/>
            </p:nvSpPr>
            <p:spPr>
              <a:xfrm>
                <a:off x="3838901"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6" name="Google Shape;6196;p103"/>
              <p:cNvSpPr/>
              <p:nvPr/>
            </p:nvSpPr>
            <p:spPr>
              <a:xfrm>
                <a:off x="3838901"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7" name="Google Shape;6197;p103"/>
              <p:cNvSpPr/>
              <p:nvPr/>
            </p:nvSpPr>
            <p:spPr>
              <a:xfrm>
                <a:off x="3838901"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8" name="Google Shape;6198;p103"/>
              <p:cNvSpPr/>
              <p:nvPr/>
            </p:nvSpPr>
            <p:spPr>
              <a:xfrm>
                <a:off x="3838901"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99" name="Google Shape;6199;p103"/>
            <p:cNvGrpSpPr/>
            <p:nvPr/>
          </p:nvGrpSpPr>
          <p:grpSpPr>
            <a:xfrm>
              <a:off x="4319387" y="3361302"/>
              <a:ext cx="441300" cy="1024695"/>
              <a:chOff x="4319387" y="3361302"/>
              <a:chExt cx="441300" cy="1024695"/>
            </a:xfrm>
          </p:grpSpPr>
          <p:sp>
            <p:nvSpPr>
              <p:cNvPr id="6200" name="Google Shape;6200;p103"/>
              <p:cNvSpPr/>
              <p:nvPr/>
            </p:nvSpPr>
            <p:spPr>
              <a:xfrm>
                <a:off x="4319387"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1" name="Google Shape;6201;p103"/>
              <p:cNvSpPr/>
              <p:nvPr/>
            </p:nvSpPr>
            <p:spPr>
              <a:xfrm>
                <a:off x="4319387"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2" name="Google Shape;6202;p103"/>
              <p:cNvSpPr/>
              <p:nvPr/>
            </p:nvSpPr>
            <p:spPr>
              <a:xfrm>
                <a:off x="4319387"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3" name="Google Shape;6203;p103"/>
              <p:cNvSpPr/>
              <p:nvPr/>
            </p:nvSpPr>
            <p:spPr>
              <a:xfrm>
                <a:off x="4319387"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4" name="Google Shape;6204;p103"/>
              <p:cNvSpPr/>
              <p:nvPr/>
            </p:nvSpPr>
            <p:spPr>
              <a:xfrm>
                <a:off x="4319387"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5" name="Google Shape;6205;p103"/>
              <p:cNvSpPr/>
              <p:nvPr/>
            </p:nvSpPr>
            <p:spPr>
              <a:xfrm>
                <a:off x="4319387"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06" name="Google Shape;6206;p103"/>
            <p:cNvGrpSpPr/>
            <p:nvPr/>
          </p:nvGrpSpPr>
          <p:grpSpPr>
            <a:xfrm>
              <a:off x="4799873" y="3361302"/>
              <a:ext cx="441300" cy="1024695"/>
              <a:chOff x="4799873" y="3361302"/>
              <a:chExt cx="441300" cy="1024695"/>
            </a:xfrm>
          </p:grpSpPr>
          <p:sp>
            <p:nvSpPr>
              <p:cNvPr id="6207" name="Google Shape;6207;p103"/>
              <p:cNvSpPr/>
              <p:nvPr/>
            </p:nvSpPr>
            <p:spPr>
              <a:xfrm>
                <a:off x="4799873"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8" name="Google Shape;6208;p103"/>
              <p:cNvSpPr/>
              <p:nvPr/>
            </p:nvSpPr>
            <p:spPr>
              <a:xfrm>
                <a:off x="4799873"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9" name="Google Shape;6209;p103"/>
              <p:cNvSpPr/>
              <p:nvPr/>
            </p:nvSpPr>
            <p:spPr>
              <a:xfrm>
                <a:off x="4799873"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0" name="Google Shape;6210;p103"/>
              <p:cNvSpPr/>
              <p:nvPr/>
            </p:nvSpPr>
            <p:spPr>
              <a:xfrm>
                <a:off x="4799873"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1" name="Google Shape;6211;p103"/>
              <p:cNvSpPr/>
              <p:nvPr/>
            </p:nvSpPr>
            <p:spPr>
              <a:xfrm>
                <a:off x="4799873"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2" name="Google Shape;6212;p103"/>
              <p:cNvSpPr/>
              <p:nvPr/>
            </p:nvSpPr>
            <p:spPr>
              <a:xfrm>
                <a:off x="4799873"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13" name="Google Shape;6213;p103"/>
            <p:cNvGrpSpPr/>
            <p:nvPr/>
          </p:nvGrpSpPr>
          <p:grpSpPr>
            <a:xfrm>
              <a:off x="5280360" y="3361302"/>
              <a:ext cx="441300" cy="1024695"/>
              <a:chOff x="5280360" y="3361302"/>
              <a:chExt cx="441300" cy="1024695"/>
            </a:xfrm>
          </p:grpSpPr>
          <p:sp>
            <p:nvSpPr>
              <p:cNvPr id="6214" name="Google Shape;6214;p103"/>
              <p:cNvSpPr/>
              <p:nvPr/>
            </p:nvSpPr>
            <p:spPr>
              <a:xfrm>
                <a:off x="5280360"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5" name="Google Shape;6215;p103"/>
              <p:cNvSpPr/>
              <p:nvPr/>
            </p:nvSpPr>
            <p:spPr>
              <a:xfrm>
                <a:off x="5280360"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6" name="Google Shape;6216;p103"/>
              <p:cNvSpPr/>
              <p:nvPr/>
            </p:nvSpPr>
            <p:spPr>
              <a:xfrm>
                <a:off x="5280360"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7" name="Google Shape;6217;p103"/>
              <p:cNvSpPr/>
              <p:nvPr/>
            </p:nvSpPr>
            <p:spPr>
              <a:xfrm>
                <a:off x="5280360"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8" name="Google Shape;6218;p103"/>
              <p:cNvSpPr/>
              <p:nvPr/>
            </p:nvSpPr>
            <p:spPr>
              <a:xfrm>
                <a:off x="5280360"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9" name="Google Shape;6219;p103"/>
              <p:cNvSpPr/>
              <p:nvPr/>
            </p:nvSpPr>
            <p:spPr>
              <a:xfrm>
                <a:off x="5280360"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aphicFrame>
        <p:nvGraphicFramePr>
          <p:cNvPr id="6220" name="Google Shape;6220;p103"/>
          <p:cNvGraphicFramePr/>
          <p:nvPr/>
        </p:nvGraphicFramePr>
        <p:xfrm>
          <a:off x="1422175" y="4260899"/>
          <a:ext cx="3000000" cy="3000000"/>
        </p:xfrm>
        <a:graphic>
          <a:graphicData uri="http://schemas.openxmlformats.org/drawingml/2006/table">
            <a:tbl>
              <a:tblPr>
                <a:noFill/>
                <a:tableStyleId>{B76E60F9-86D8-4A3F-B888-5080AA378572}</a:tableStyleId>
              </a:tblPr>
              <a:tblGrid>
                <a:gridCol w="1201800"/>
                <a:gridCol w="1201800"/>
                <a:gridCol w="1201800"/>
                <a:gridCol w="1201800"/>
              </a:tblGrid>
              <a:tr h="587600">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587600">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587600">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6221" name="Google Shape;6221;p103"/>
          <p:cNvGrpSpPr/>
          <p:nvPr/>
        </p:nvGrpSpPr>
        <p:grpSpPr>
          <a:xfrm>
            <a:off x="1425225" y="6360350"/>
            <a:ext cx="4807228" cy="2011800"/>
            <a:chOff x="726450" y="3372825"/>
            <a:chExt cx="2403614" cy="1005900"/>
          </a:xfrm>
        </p:grpSpPr>
        <p:grpSp>
          <p:nvGrpSpPr>
            <p:cNvPr id="6222" name="Google Shape;6222;p103"/>
            <p:cNvGrpSpPr/>
            <p:nvPr/>
          </p:nvGrpSpPr>
          <p:grpSpPr>
            <a:xfrm>
              <a:off x="726450" y="3696000"/>
              <a:ext cx="2403614" cy="500898"/>
              <a:chOff x="726450" y="3696000"/>
              <a:chExt cx="2403614" cy="500898"/>
            </a:xfrm>
          </p:grpSpPr>
          <p:sp>
            <p:nvSpPr>
              <p:cNvPr id="6223" name="Google Shape;6223;p103"/>
              <p:cNvSpPr/>
              <p:nvPr/>
            </p:nvSpPr>
            <p:spPr>
              <a:xfrm>
                <a:off x="726450" y="3696000"/>
                <a:ext cx="2403600" cy="167100"/>
              </a:xfrm>
              <a:prstGeom prst="rec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6224" name="Google Shape;6224;p103"/>
              <p:cNvSpPr/>
              <p:nvPr/>
            </p:nvSpPr>
            <p:spPr>
              <a:xfrm>
                <a:off x="726464" y="4029798"/>
                <a:ext cx="2403600" cy="167100"/>
              </a:xfrm>
              <a:prstGeom prst="rec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grpSp>
        <p:grpSp>
          <p:nvGrpSpPr>
            <p:cNvPr id="6225" name="Google Shape;6225;p103"/>
            <p:cNvGrpSpPr/>
            <p:nvPr/>
          </p:nvGrpSpPr>
          <p:grpSpPr>
            <a:xfrm>
              <a:off x="1348050" y="3372825"/>
              <a:ext cx="1720425" cy="1005900"/>
              <a:chOff x="1348050" y="3372825"/>
              <a:chExt cx="1720425" cy="1005900"/>
            </a:xfrm>
          </p:grpSpPr>
          <p:sp>
            <p:nvSpPr>
              <p:cNvPr id="6226" name="Google Shape;6226;p103"/>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6227" name="Google Shape;6227;p103"/>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6228" name="Google Shape;6228;p103"/>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6229" name="Google Shape;6229;p103"/>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6230" name="Google Shape;6230;p103"/>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grpSp>
        <p:grpSp>
          <p:nvGrpSpPr>
            <p:cNvPr id="6231" name="Google Shape;6231;p103"/>
            <p:cNvGrpSpPr/>
            <p:nvPr/>
          </p:nvGrpSpPr>
          <p:grpSpPr>
            <a:xfrm>
              <a:off x="1455707" y="3731058"/>
              <a:ext cx="1491150" cy="417657"/>
              <a:chOff x="1455707" y="3731058"/>
              <a:chExt cx="1491150" cy="417657"/>
            </a:xfrm>
          </p:grpSpPr>
          <p:grpSp>
            <p:nvGrpSpPr>
              <p:cNvPr id="6232" name="Google Shape;6232;p103"/>
              <p:cNvGrpSpPr/>
              <p:nvPr/>
            </p:nvGrpSpPr>
            <p:grpSpPr>
              <a:xfrm>
                <a:off x="1472938" y="3745828"/>
                <a:ext cx="72126" cy="53788"/>
                <a:chOff x="1472938" y="3745828"/>
                <a:chExt cx="72126" cy="53788"/>
              </a:xfrm>
            </p:grpSpPr>
            <p:sp>
              <p:nvSpPr>
                <p:cNvPr id="6233" name="Google Shape;6233;p103"/>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4" name="Google Shape;6234;p103"/>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35" name="Google Shape;6235;p103"/>
              <p:cNvGrpSpPr/>
              <p:nvPr/>
            </p:nvGrpSpPr>
            <p:grpSpPr>
              <a:xfrm>
                <a:off x="1819181" y="4089633"/>
                <a:ext cx="72126" cy="53788"/>
                <a:chOff x="1819181" y="4089633"/>
                <a:chExt cx="72126" cy="53788"/>
              </a:xfrm>
            </p:grpSpPr>
            <p:sp>
              <p:nvSpPr>
                <p:cNvPr id="6236" name="Google Shape;6236;p103"/>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7" name="Google Shape;6237;p103"/>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38" name="Google Shape;6238;p103"/>
              <p:cNvGrpSpPr/>
              <p:nvPr/>
            </p:nvGrpSpPr>
            <p:grpSpPr>
              <a:xfrm>
                <a:off x="1455707" y="4084171"/>
                <a:ext cx="64321" cy="64544"/>
                <a:chOff x="1455707" y="4084171"/>
                <a:chExt cx="64321" cy="64544"/>
              </a:xfrm>
            </p:grpSpPr>
            <p:sp>
              <p:nvSpPr>
                <p:cNvPr id="6239" name="Google Shape;6239;p103"/>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0" name="Google Shape;6240;p103"/>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41" name="Google Shape;6241;p103"/>
              <p:cNvGrpSpPr/>
              <p:nvPr/>
            </p:nvGrpSpPr>
            <p:grpSpPr>
              <a:xfrm>
                <a:off x="1818610" y="3731058"/>
                <a:ext cx="64321" cy="64544"/>
                <a:chOff x="1818610" y="3731058"/>
                <a:chExt cx="64321" cy="64544"/>
              </a:xfrm>
            </p:grpSpPr>
            <p:sp>
              <p:nvSpPr>
                <p:cNvPr id="6242" name="Google Shape;6242;p103"/>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3" name="Google Shape;6243;p103"/>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44" name="Google Shape;6244;p103"/>
              <p:cNvGrpSpPr/>
              <p:nvPr/>
            </p:nvGrpSpPr>
            <p:grpSpPr>
              <a:xfrm>
                <a:off x="2172491" y="4089633"/>
                <a:ext cx="72126" cy="53788"/>
                <a:chOff x="2172491" y="4089633"/>
                <a:chExt cx="72126" cy="53788"/>
              </a:xfrm>
            </p:grpSpPr>
            <p:sp>
              <p:nvSpPr>
                <p:cNvPr id="6245" name="Google Shape;6245;p103"/>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6" name="Google Shape;6246;p103"/>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47" name="Google Shape;6247;p103"/>
              <p:cNvGrpSpPr/>
              <p:nvPr/>
            </p:nvGrpSpPr>
            <p:grpSpPr>
              <a:xfrm>
                <a:off x="2171920" y="3731058"/>
                <a:ext cx="64321" cy="64544"/>
                <a:chOff x="2171920" y="3731058"/>
                <a:chExt cx="64321" cy="64544"/>
              </a:xfrm>
            </p:grpSpPr>
            <p:sp>
              <p:nvSpPr>
                <p:cNvPr id="6248" name="Google Shape;6248;p103"/>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9" name="Google Shape;6249;p103"/>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50" name="Google Shape;6250;p103"/>
              <p:cNvGrpSpPr/>
              <p:nvPr/>
            </p:nvGrpSpPr>
            <p:grpSpPr>
              <a:xfrm>
                <a:off x="2874730" y="3745828"/>
                <a:ext cx="72126" cy="53788"/>
                <a:chOff x="2874730" y="3745828"/>
                <a:chExt cx="72126" cy="53788"/>
              </a:xfrm>
            </p:grpSpPr>
            <p:sp>
              <p:nvSpPr>
                <p:cNvPr id="6251" name="Google Shape;6251;p103"/>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2" name="Google Shape;6252;p103"/>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53" name="Google Shape;6253;p103"/>
              <p:cNvGrpSpPr/>
              <p:nvPr/>
            </p:nvGrpSpPr>
            <p:grpSpPr>
              <a:xfrm>
                <a:off x="2878589" y="4081481"/>
                <a:ext cx="64321" cy="64544"/>
                <a:chOff x="2878589" y="4081481"/>
                <a:chExt cx="64321" cy="64544"/>
              </a:xfrm>
            </p:grpSpPr>
            <p:sp>
              <p:nvSpPr>
                <p:cNvPr id="6254" name="Google Shape;6254;p103"/>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5" name="Google Shape;6255;p103"/>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56" name="Google Shape;6256;p103"/>
              <p:cNvGrpSpPr/>
              <p:nvPr/>
            </p:nvGrpSpPr>
            <p:grpSpPr>
              <a:xfrm>
                <a:off x="2525796" y="4089633"/>
                <a:ext cx="72126" cy="53788"/>
                <a:chOff x="2525796" y="4089633"/>
                <a:chExt cx="72126" cy="53788"/>
              </a:xfrm>
            </p:grpSpPr>
            <p:sp>
              <p:nvSpPr>
                <p:cNvPr id="6257" name="Google Shape;6257;p103"/>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8" name="Google Shape;6258;p103"/>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59" name="Google Shape;6259;p103"/>
              <p:cNvGrpSpPr/>
              <p:nvPr/>
            </p:nvGrpSpPr>
            <p:grpSpPr>
              <a:xfrm>
                <a:off x="2525225" y="3731058"/>
                <a:ext cx="64321" cy="64544"/>
                <a:chOff x="2525225" y="3731058"/>
                <a:chExt cx="64321" cy="64544"/>
              </a:xfrm>
            </p:grpSpPr>
            <p:sp>
              <p:nvSpPr>
                <p:cNvPr id="6260" name="Google Shape;6260;p103"/>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1" name="Google Shape;6261;p103"/>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5" name="Shape 6265"/>
        <p:cNvGrpSpPr/>
        <p:nvPr/>
      </p:nvGrpSpPr>
      <p:grpSpPr>
        <a:xfrm>
          <a:off x="0" y="0"/>
          <a:ext cx="0" cy="0"/>
          <a:chOff x="0" y="0"/>
          <a:chExt cx="0" cy="0"/>
        </a:xfrm>
      </p:grpSpPr>
      <p:grpSp>
        <p:nvGrpSpPr>
          <p:cNvPr id="6266" name="Google Shape;6266;p104"/>
          <p:cNvGrpSpPr/>
          <p:nvPr/>
        </p:nvGrpSpPr>
        <p:grpSpPr>
          <a:xfrm>
            <a:off x="1433982" y="1942613"/>
            <a:ext cx="1691842" cy="1381503"/>
            <a:chOff x="732428" y="1198513"/>
            <a:chExt cx="845921" cy="690752"/>
          </a:xfrm>
        </p:grpSpPr>
        <p:grpSp>
          <p:nvGrpSpPr>
            <p:cNvPr id="6267" name="Google Shape;6267;p104"/>
            <p:cNvGrpSpPr/>
            <p:nvPr/>
          </p:nvGrpSpPr>
          <p:grpSpPr>
            <a:xfrm>
              <a:off x="823030" y="1198513"/>
              <a:ext cx="755319" cy="690752"/>
              <a:chOff x="823030" y="1198513"/>
              <a:chExt cx="755319" cy="690752"/>
            </a:xfrm>
          </p:grpSpPr>
          <p:sp>
            <p:nvSpPr>
              <p:cNvPr id="6268" name="Google Shape;6268;p104"/>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9" name="Google Shape;6269;p104"/>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70" name="Google Shape;6270;p104"/>
            <p:cNvGrpSpPr/>
            <p:nvPr/>
          </p:nvGrpSpPr>
          <p:grpSpPr>
            <a:xfrm>
              <a:off x="732428" y="1239937"/>
              <a:ext cx="739912" cy="607886"/>
              <a:chOff x="732428" y="1239937"/>
              <a:chExt cx="739912" cy="607886"/>
            </a:xfrm>
          </p:grpSpPr>
          <p:sp>
            <p:nvSpPr>
              <p:cNvPr id="6271" name="Google Shape;6271;p104"/>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272" name="Google Shape;6272;p104"/>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73" name="Google Shape;6273;p104"/>
            <p:cNvGrpSpPr/>
            <p:nvPr/>
          </p:nvGrpSpPr>
          <p:grpSpPr>
            <a:xfrm>
              <a:off x="732428" y="1277018"/>
              <a:ext cx="702832" cy="533758"/>
              <a:chOff x="732428" y="1277018"/>
              <a:chExt cx="702832" cy="533758"/>
            </a:xfrm>
          </p:grpSpPr>
          <p:sp>
            <p:nvSpPr>
              <p:cNvPr id="6274" name="Google Shape;6274;p104"/>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5" name="Google Shape;6275;p104"/>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76" name="Google Shape;6276;p104"/>
            <p:cNvGrpSpPr/>
            <p:nvPr/>
          </p:nvGrpSpPr>
          <p:grpSpPr>
            <a:xfrm>
              <a:off x="931170" y="1306653"/>
              <a:ext cx="647179" cy="474455"/>
              <a:chOff x="931170" y="1306653"/>
              <a:chExt cx="647179" cy="474455"/>
            </a:xfrm>
          </p:grpSpPr>
          <p:sp>
            <p:nvSpPr>
              <p:cNvPr id="6277" name="Google Shape;6277;p104"/>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8" name="Google Shape;6278;p104"/>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279" name="Google Shape;6279;p104"/>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80" name="Google Shape;6280;p104"/>
          <p:cNvGrpSpPr/>
          <p:nvPr/>
        </p:nvGrpSpPr>
        <p:grpSpPr>
          <a:xfrm>
            <a:off x="7897200" y="1942625"/>
            <a:ext cx="1269311" cy="1399963"/>
            <a:chOff x="5985650" y="2860025"/>
            <a:chExt cx="1396075" cy="1539775"/>
          </a:xfrm>
        </p:grpSpPr>
        <p:sp>
          <p:nvSpPr>
            <p:cNvPr id="6281" name="Google Shape;6281;p104"/>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2" name="Google Shape;6282;p104"/>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3" name="Google Shape;6283;p104"/>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4" name="Google Shape;6284;p104"/>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5" name="Google Shape;6285;p104"/>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6" name="Google Shape;6286;p104"/>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7" name="Google Shape;6287;p104"/>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8" name="Google Shape;6288;p104"/>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9" name="Google Shape;6289;p104"/>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0" name="Google Shape;6290;p104"/>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1" name="Google Shape;6291;p104"/>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2" name="Google Shape;6292;p104"/>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3" name="Google Shape;6293;p104"/>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4" name="Google Shape;6294;p104"/>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5" name="Google Shape;6295;p104"/>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6" name="Google Shape;6296;p104"/>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7" name="Google Shape;6297;p104"/>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8" name="Google Shape;6298;p104"/>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9" name="Google Shape;6299;p104"/>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0" name="Google Shape;6300;p104"/>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1" name="Google Shape;6301;p104"/>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2" name="Google Shape;6302;p104"/>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3" name="Google Shape;6303;p104"/>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4" name="Google Shape;6304;p104"/>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5" name="Google Shape;6305;p104"/>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6" name="Google Shape;6306;p104"/>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7" name="Google Shape;6307;p104"/>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8" name="Google Shape;6308;p104"/>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9" name="Google Shape;6309;p104"/>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0" name="Google Shape;6310;p104"/>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1" name="Google Shape;6311;p104"/>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2" name="Google Shape;6312;p104"/>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13" name="Google Shape;6313;p104"/>
          <p:cNvGrpSpPr/>
          <p:nvPr/>
        </p:nvGrpSpPr>
        <p:grpSpPr>
          <a:xfrm>
            <a:off x="9408499" y="1942613"/>
            <a:ext cx="1451690" cy="1399950"/>
            <a:chOff x="4249973" y="1201875"/>
            <a:chExt cx="1958568" cy="1888762"/>
          </a:xfrm>
        </p:grpSpPr>
        <p:sp>
          <p:nvSpPr>
            <p:cNvPr id="6314" name="Google Shape;6314;p104"/>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315" name="Google Shape;6315;p104"/>
            <p:cNvGrpSpPr/>
            <p:nvPr/>
          </p:nvGrpSpPr>
          <p:grpSpPr>
            <a:xfrm>
              <a:off x="5853086" y="1789142"/>
              <a:ext cx="355454" cy="1048099"/>
              <a:chOff x="5576108" y="2016725"/>
              <a:chExt cx="565200" cy="1666560"/>
            </a:xfrm>
          </p:grpSpPr>
          <p:sp>
            <p:nvSpPr>
              <p:cNvPr id="6316" name="Google Shape;6316;p104"/>
              <p:cNvSpPr/>
              <p:nvPr/>
            </p:nvSpPr>
            <p:spPr>
              <a:xfrm>
                <a:off x="5576108" y="2016725"/>
                <a:ext cx="565200" cy="5655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6317" name="Google Shape;6317;p104"/>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18" name="Google Shape;6318;p104"/>
            <p:cNvGrpSpPr/>
            <p:nvPr/>
          </p:nvGrpSpPr>
          <p:grpSpPr>
            <a:xfrm>
              <a:off x="4869455" y="2691676"/>
              <a:ext cx="1013897" cy="398961"/>
              <a:chOff x="4012057" y="3451825"/>
              <a:chExt cx="1612175" cy="634379"/>
            </a:xfrm>
          </p:grpSpPr>
          <p:sp>
            <p:nvSpPr>
              <p:cNvPr id="6319" name="Google Shape;6319;p104"/>
              <p:cNvSpPr/>
              <p:nvPr/>
            </p:nvSpPr>
            <p:spPr>
              <a:xfrm>
                <a:off x="5059033" y="3451825"/>
                <a:ext cx="565200" cy="5655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6320" name="Google Shape;6320;p104"/>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21" name="Google Shape;6321;p104"/>
            <p:cNvGrpSpPr/>
            <p:nvPr/>
          </p:nvGrpSpPr>
          <p:grpSpPr>
            <a:xfrm>
              <a:off x="4276937" y="2155961"/>
              <a:ext cx="651965" cy="891358"/>
              <a:chOff x="3069908" y="2599997"/>
              <a:chExt cx="1036675" cy="1417328"/>
            </a:xfrm>
          </p:grpSpPr>
          <p:sp>
            <p:nvSpPr>
              <p:cNvPr id="6322" name="Google Shape;6322;p104"/>
              <p:cNvSpPr/>
              <p:nvPr/>
            </p:nvSpPr>
            <p:spPr>
              <a:xfrm>
                <a:off x="3541383" y="3451825"/>
                <a:ext cx="565200" cy="5655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6323" name="Google Shape;6323;p104"/>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24" name="Google Shape;6324;p104"/>
            <p:cNvGrpSpPr/>
            <p:nvPr/>
          </p:nvGrpSpPr>
          <p:grpSpPr>
            <a:xfrm>
              <a:off x="5054918" y="1201875"/>
              <a:ext cx="999548" cy="602711"/>
              <a:chOff x="4306958" y="1082925"/>
              <a:chExt cx="1589359" cy="958358"/>
            </a:xfrm>
          </p:grpSpPr>
          <p:sp>
            <p:nvSpPr>
              <p:cNvPr id="6325" name="Google Shape;6325;p104"/>
              <p:cNvSpPr/>
              <p:nvPr/>
            </p:nvSpPr>
            <p:spPr>
              <a:xfrm>
                <a:off x="4306958" y="1082925"/>
                <a:ext cx="565200" cy="5655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6326" name="Google Shape;6326;p104"/>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27" name="Google Shape;6327;p104"/>
            <p:cNvGrpSpPr/>
            <p:nvPr/>
          </p:nvGrpSpPr>
          <p:grpSpPr>
            <a:xfrm>
              <a:off x="4249973" y="1303451"/>
              <a:ext cx="799317" cy="841334"/>
              <a:chOff x="3027033" y="1244439"/>
              <a:chExt cx="1270977" cy="1337786"/>
            </a:xfrm>
          </p:grpSpPr>
          <p:sp>
            <p:nvSpPr>
              <p:cNvPr id="6328" name="Google Shape;6328;p104"/>
              <p:cNvSpPr/>
              <p:nvPr/>
            </p:nvSpPr>
            <p:spPr>
              <a:xfrm>
                <a:off x="3027033" y="2016725"/>
                <a:ext cx="565200" cy="5655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6329" name="Google Shape;6329;p104"/>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330" name="Google Shape;6330;p104"/>
          <p:cNvGrpSpPr/>
          <p:nvPr/>
        </p:nvGrpSpPr>
        <p:grpSpPr>
          <a:xfrm>
            <a:off x="8114227" y="3716174"/>
            <a:ext cx="1501537" cy="1367568"/>
            <a:chOff x="4204684" y="2104422"/>
            <a:chExt cx="699822" cy="637382"/>
          </a:xfrm>
        </p:grpSpPr>
        <p:grpSp>
          <p:nvGrpSpPr>
            <p:cNvPr id="6331" name="Google Shape;6331;p104"/>
            <p:cNvGrpSpPr/>
            <p:nvPr/>
          </p:nvGrpSpPr>
          <p:grpSpPr>
            <a:xfrm>
              <a:off x="4204684" y="2430067"/>
              <a:ext cx="342957" cy="311738"/>
              <a:chOff x="4204684" y="2430067"/>
              <a:chExt cx="342957" cy="311738"/>
            </a:xfrm>
          </p:grpSpPr>
          <p:sp>
            <p:nvSpPr>
              <p:cNvPr id="6332" name="Google Shape;6332;p104"/>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3" name="Google Shape;6333;p104"/>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34" name="Google Shape;6334;p104"/>
            <p:cNvGrpSpPr/>
            <p:nvPr/>
          </p:nvGrpSpPr>
          <p:grpSpPr>
            <a:xfrm>
              <a:off x="4561586" y="2430067"/>
              <a:ext cx="342920" cy="311738"/>
              <a:chOff x="4561586" y="2430067"/>
              <a:chExt cx="342920" cy="311738"/>
            </a:xfrm>
          </p:grpSpPr>
          <p:sp>
            <p:nvSpPr>
              <p:cNvPr id="6335" name="Google Shape;6335;p104"/>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6" name="Google Shape;6336;p104"/>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37" name="Google Shape;6337;p104"/>
            <p:cNvGrpSpPr/>
            <p:nvPr/>
          </p:nvGrpSpPr>
          <p:grpSpPr>
            <a:xfrm>
              <a:off x="4561586" y="2104422"/>
              <a:ext cx="342920" cy="311738"/>
              <a:chOff x="4561586" y="2104422"/>
              <a:chExt cx="342920" cy="311738"/>
            </a:xfrm>
          </p:grpSpPr>
          <p:sp>
            <p:nvSpPr>
              <p:cNvPr id="6338" name="Google Shape;6338;p104"/>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9" name="Google Shape;6339;p104"/>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40" name="Google Shape;6340;p104"/>
            <p:cNvGrpSpPr/>
            <p:nvPr/>
          </p:nvGrpSpPr>
          <p:grpSpPr>
            <a:xfrm>
              <a:off x="4204684" y="2104422"/>
              <a:ext cx="342957" cy="311664"/>
              <a:chOff x="4204684" y="2104422"/>
              <a:chExt cx="342957" cy="311664"/>
            </a:xfrm>
          </p:grpSpPr>
          <p:sp>
            <p:nvSpPr>
              <p:cNvPr id="6341" name="Google Shape;6341;p104"/>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2" name="Google Shape;6342;p104"/>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343" name="Google Shape;6343;p104"/>
          <p:cNvGrpSpPr/>
          <p:nvPr/>
        </p:nvGrpSpPr>
        <p:grpSpPr>
          <a:xfrm>
            <a:off x="11043094" y="1942602"/>
            <a:ext cx="1321182" cy="1377733"/>
            <a:chOff x="5830645" y="1267368"/>
            <a:chExt cx="530340" cy="553040"/>
          </a:xfrm>
        </p:grpSpPr>
        <p:sp>
          <p:nvSpPr>
            <p:cNvPr id="6344" name="Google Shape;6344;p104"/>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345" name="Google Shape;6345;p104"/>
            <p:cNvGrpSpPr/>
            <p:nvPr/>
          </p:nvGrpSpPr>
          <p:grpSpPr>
            <a:xfrm>
              <a:off x="5830645" y="1267368"/>
              <a:ext cx="259743" cy="269909"/>
              <a:chOff x="5830645" y="1267368"/>
              <a:chExt cx="259743" cy="269909"/>
            </a:xfrm>
          </p:grpSpPr>
          <p:sp>
            <p:nvSpPr>
              <p:cNvPr id="6346" name="Google Shape;6346;p104"/>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7" name="Google Shape;6347;p104"/>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48" name="Google Shape;6348;p104"/>
            <p:cNvGrpSpPr/>
            <p:nvPr/>
          </p:nvGrpSpPr>
          <p:grpSpPr>
            <a:xfrm>
              <a:off x="6101293" y="1267368"/>
              <a:ext cx="259692" cy="269909"/>
              <a:chOff x="6101293" y="1267368"/>
              <a:chExt cx="259692" cy="269909"/>
            </a:xfrm>
          </p:grpSpPr>
          <p:sp>
            <p:nvSpPr>
              <p:cNvPr id="6349" name="Google Shape;6349;p104"/>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0" name="Google Shape;6350;p104"/>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51" name="Google Shape;6351;p104"/>
            <p:cNvGrpSpPr/>
            <p:nvPr/>
          </p:nvGrpSpPr>
          <p:grpSpPr>
            <a:xfrm>
              <a:off x="5830645" y="1550500"/>
              <a:ext cx="259692" cy="269909"/>
              <a:chOff x="5830645" y="1550500"/>
              <a:chExt cx="259692" cy="269909"/>
            </a:xfrm>
          </p:grpSpPr>
          <p:sp>
            <p:nvSpPr>
              <p:cNvPr id="6352" name="Google Shape;6352;p104"/>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3" name="Google Shape;6353;p104"/>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54" name="Google Shape;6354;p104"/>
            <p:cNvGrpSpPr/>
            <p:nvPr/>
          </p:nvGrpSpPr>
          <p:grpSpPr>
            <a:xfrm>
              <a:off x="6101293" y="1550500"/>
              <a:ext cx="259692" cy="269909"/>
              <a:chOff x="6101293" y="1550500"/>
              <a:chExt cx="259692" cy="269909"/>
            </a:xfrm>
          </p:grpSpPr>
          <p:sp>
            <p:nvSpPr>
              <p:cNvPr id="6355" name="Google Shape;6355;p104"/>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6" name="Google Shape;6356;p104"/>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357" name="Google Shape;6357;p104"/>
          <p:cNvGrpSpPr/>
          <p:nvPr/>
        </p:nvGrpSpPr>
        <p:grpSpPr>
          <a:xfrm>
            <a:off x="1447401" y="3723521"/>
            <a:ext cx="1394307" cy="1359148"/>
            <a:chOff x="2679875" y="2361475"/>
            <a:chExt cx="780425" cy="760575"/>
          </a:xfrm>
        </p:grpSpPr>
        <p:sp>
          <p:nvSpPr>
            <p:cNvPr id="6358" name="Google Shape;6358;p104"/>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9" name="Google Shape;6359;p104"/>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0" name="Google Shape;6360;p104"/>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1" name="Google Shape;6361;p104"/>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2" name="Google Shape;6362;p104"/>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3" name="Google Shape;6363;p104"/>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64" name="Google Shape;6364;p104"/>
          <p:cNvGrpSpPr/>
          <p:nvPr/>
        </p:nvGrpSpPr>
        <p:grpSpPr>
          <a:xfrm>
            <a:off x="6245719" y="1942705"/>
            <a:ext cx="1471659" cy="1369094"/>
            <a:chOff x="3351965" y="1148808"/>
            <a:chExt cx="750770" cy="698375"/>
          </a:xfrm>
        </p:grpSpPr>
        <p:grpSp>
          <p:nvGrpSpPr>
            <p:cNvPr id="6365" name="Google Shape;6365;p104"/>
            <p:cNvGrpSpPr/>
            <p:nvPr/>
          </p:nvGrpSpPr>
          <p:grpSpPr>
            <a:xfrm>
              <a:off x="3586796" y="1148808"/>
              <a:ext cx="294857" cy="286830"/>
              <a:chOff x="3750225" y="1774000"/>
              <a:chExt cx="149575" cy="145525"/>
            </a:xfrm>
          </p:grpSpPr>
          <p:sp>
            <p:nvSpPr>
              <p:cNvPr id="6366" name="Google Shape;6366;p104"/>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7" name="Google Shape;6367;p104"/>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68" name="Google Shape;6368;p104"/>
            <p:cNvGrpSpPr/>
            <p:nvPr/>
          </p:nvGrpSpPr>
          <p:grpSpPr>
            <a:xfrm>
              <a:off x="3779245" y="1375768"/>
              <a:ext cx="323490" cy="286978"/>
              <a:chOff x="3847850" y="1889150"/>
              <a:chExt cx="164100" cy="145600"/>
            </a:xfrm>
          </p:grpSpPr>
          <p:sp>
            <p:nvSpPr>
              <p:cNvPr id="6369" name="Google Shape;6369;p104"/>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0" name="Google Shape;6370;p104"/>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71" name="Google Shape;6371;p104"/>
            <p:cNvGrpSpPr/>
            <p:nvPr/>
          </p:nvGrpSpPr>
          <p:grpSpPr>
            <a:xfrm>
              <a:off x="3351965" y="1330435"/>
              <a:ext cx="295449" cy="285401"/>
              <a:chOff x="3631100" y="1866150"/>
              <a:chExt cx="149875" cy="144800"/>
            </a:xfrm>
          </p:grpSpPr>
          <p:sp>
            <p:nvSpPr>
              <p:cNvPr id="6372" name="Google Shape;6372;p104"/>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3" name="Google Shape;6373;p104"/>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74" name="Google Shape;6374;p104"/>
            <p:cNvGrpSpPr/>
            <p:nvPr/>
          </p:nvGrpSpPr>
          <p:grpSpPr>
            <a:xfrm>
              <a:off x="3548208" y="1560352"/>
              <a:ext cx="294808" cy="286830"/>
              <a:chOff x="3730650" y="1982800"/>
              <a:chExt cx="149550" cy="145525"/>
            </a:xfrm>
          </p:grpSpPr>
          <p:sp>
            <p:nvSpPr>
              <p:cNvPr id="6375" name="Google Shape;6375;p104"/>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6" name="Google Shape;6376;p104"/>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377" name="Google Shape;6377;p104"/>
          <p:cNvGrpSpPr/>
          <p:nvPr/>
        </p:nvGrpSpPr>
        <p:grpSpPr>
          <a:xfrm>
            <a:off x="15249024" y="1942613"/>
            <a:ext cx="1609129" cy="1355590"/>
            <a:chOff x="7636443" y="1204988"/>
            <a:chExt cx="804565" cy="677795"/>
          </a:xfrm>
        </p:grpSpPr>
        <p:grpSp>
          <p:nvGrpSpPr>
            <p:cNvPr id="6378" name="Google Shape;6378;p104"/>
            <p:cNvGrpSpPr/>
            <p:nvPr/>
          </p:nvGrpSpPr>
          <p:grpSpPr>
            <a:xfrm>
              <a:off x="7636443" y="1509705"/>
              <a:ext cx="804565" cy="373078"/>
              <a:chOff x="7636443" y="1509705"/>
              <a:chExt cx="804565" cy="373078"/>
            </a:xfrm>
          </p:grpSpPr>
          <p:sp>
            <p:nvSpPr>
              <p:cNvPr id="6379" name="Google Shape;6379;p104"/>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0" name="Google Shape;6380;p104"/>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81" name="Google Shape;6381;p104"/>
            <p:cNvGrpSpPr/>
            <p:nvPr/>
          </p:nvGrpSpPr>
          <p:grpSpPr>
            <a:xfrm>
              <a:off x="7636443" y="1408133"/>
              <a:ext cx="804565" cy="373078"/>
              <a:chOff x="7636443" y="1408133"/>
              <a:chExt cx="804565" cy="373078"/>
            </a:xfrm>
          </p:grpSpPr>
          <p:sp>
            <p:nvSpPr>
              <p:cNvPr id="6382" name="Google Shape;6382;p104"/>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3" name="Google Shape;6383;p104"/>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84" name="Google Shape;6384;p104"/>
            <p:cNvGrpSpPr/>
            <p:nvPr/>
          </p:nvGrpSpPr>
          <p:grpSpPr>
            <a:xfrm>
              <a:off x="7636443" y="1306560"/>
              <a:ext cx="804565" cy="373078"/>
              <a:chOff x="7636443" y="1306560"/>
              <a:chExt cx="804565" cy="373078"/>
            </a:xfrm>
          </p:grpSpPr>
          <p:sp>
            <p:nvSpPr>
              <p:cNvPr id="6385" name="Google Shape;6385;p104"/>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386" name="Google Shape;6386;p104"/>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6387" name="Google Shape;6387;p104"/>
            <p:cNvGrpSpPr/>
            <p:nvPr/>
          </p:nvGrpSpPr>
          <p:grpSpPr>
            <a:xfrm>
              <a:off x="7636443" y="1204988"/>
              <a:ext cx="804565" cy="373078"/>
              <a:chOff x="7636443" y="1204988"/>
              <a:chExt cx="804565" cy="373078"/>
            </a:xfrm>
          </p:grpSpPr>
          <p:sp>
            <p:nvSpPr>
              <p:cNvPr id="6388" name="Google Shape;6388;p104"/>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389" name="Google Shape;6389;p104"/>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390" name="Google Shape;6390;p104"/>
          <p:cNvGrpSpPr/>
          <p:nvPr/>
        </p:nvGrpSpPr>
        <p:grpSpPr>
          <a:xfrm>
            <a:off x="9926716" y="3757441"/>
            <a:ext cx="1322678" cy="1322375"/>
            <a:chOff x="3990000" y="975400"/>
            <a:chExt cx="3934200" cy="3933300"/>
          </a:xfrm>
        </p:grpSpPr>
        <p:sp>
          <p:nvSpPr>
            <p:cNvPr id="6391" name="Google Shape;6391;p104"/>
            <p:cNvSpPr/>
            <p:nvPr/>
          </p:nvSpPr>
          <p:spPr>
            <a:xfrm>
              <a:off x="3990000" y="975400"/>
              <a:ext cx="3934200" cy="39333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2" name="Google Shape;6392;p104"/>
            <p:cNvSpPr/>
            <p:nvPr/>
          </p:nvSpPr>
          <p:spPr>
            <a:xfrm>
              <a:off x="4346550" y="1331800"/>
              <a:ext cx="3221100" cy="32205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3" name="Google Shape;6393;p104"/>
            <p:cNvSpPr/>
            <p:nvPr/>
          </p:nvSpPr>
          <p:spPr>
            <a:xfrm>
              <a:off x="4786800" y="1771750"/>
              <a:ext cx="2340600" cy="2340600"/>
            </a:xfrm>
            <a:prstGeom prst="ellipse">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4" name="Google Shape;6394;p104"/>
            <p:cNvSpPr/>
            <p:nvPr/>
          </p:nvSpPr>
          <p:spPr>
            <a:xfrm>
              <a:off x="5218650" y="2203450"/>
              <a:ext cx="1476900" cy="14772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95" name="Google Shape;6395;p104"/>
          <p:cNvGrpSpPr/>
          <p:nvPr/>
        </p:nvGrpSpPr>
        <p:grpSpPr>
          <a:xfrm>
            <a:off x="13214012" y="3714718"/>
            <a:ext cx="1737762" cy="1368481"/>
            <a:chOff x="6598259" y="2078634"/>
            <a:chExt cx="868881" cy="684241"/>
          </a:xfrm>
        </p:grpSpPr>
        <p:sp>
          <p:nvSpPr>
            <p:cNvPr id="6396" name="Google Shape;6396;p104"/>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7" name="Google Shape;6397;p104"/>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8" name="Google Shape;6398;p104"/>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9" name="Google Shape;6399;p104"/>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0" name="Google Shape;6400;p104"/>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1" name="Google Shape;6401;p104"/>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402" name="Google Shape;6402;p104"/>
            <p:cNvGrpSpPr/>
            <p:nvPr/>
          </p:nvGrpSpPr>
          <p:grpSpPr>
            <a:xfrm>
              <a:off x="6808175" y="2078634"/>
              <a:ext cx="452229" cy="684241"/>
              <a:chOff x="6808175" y="2078634"/>
              <a:chExt cx="452229" cy="684241"/>
            </a:xfrm>
          </p:grpSpPr>
          <p:sp>
            <p:nvSpPr>
              <p:cNvPr id="6403" name="Google Shape;6403;p104"/>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4" name="Google Shape;6404;p104"/>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5" name="Google Shape;6405;p104"/>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6" name="Google Shape;6406;p104"/>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7" name="Google Shape;6407;p104"/>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8" name="Google Shape;6408;p104"/>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409" name="Google Shape;6409;p104"/>
              <p:cNvGrpSpPr/>
              <p:nvPr/>
            </p:nvGrpSpPr>
            <p:grpSpPr>
              <a:xfrm>
                <a:off x="6821586" y="2078634"/>
                <a:ext cx="426871" cy="684241"/>
                <a:chOff x="6821586" y="2078634"/>
                <a:chExt cx="426871" cy="684241"/>
              </a:xfrm>
            </p:grpSpPr>
            <p:grpSp>
              <p:nvGrpSpPr>
                <p:cNvPr id="6410" name="Google Shape;6410;p104"/>
                <p:cNvGrpSpPr/>
                <p:nvPr/>
              </p:nvGrpSpPr>
              <p:grpSpPr>
                <a:xfrm>
                  <a:off x="6821586" y="2078634"/>
                  <a:ext cx="426871" cy="684241"/>
                  <a:chOff x="6821586" y="2078634"/>
                  <a:chExt cx="426871" cy="684241"/>
                </a:xfrm>
              </p:grpSpPr>
              <p:sp>
                <p:nvSpPr>
                  <p:cNvPr id="6411" name="Google Shape;6411;p104"/>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2" name="Google Shape;6412;p104"/>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3" name="Google Shape;6413;p104"/>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4" name="Google Shape;6414;p104"/>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5" name="Google Shape;6415;p104"/>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6" name="Google Shape;6416;p104"/>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7" name="Google Shape;6417;p104"/>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8" name="Google Shape;6418;p104"/>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9" name="Google Shape;6419;p104"/>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0" name="Google Shape;6420;p104"/>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1" name="Google Shape;6421;p104"/>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2" name="Google Shape;6422;p104"/>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3" name="Google Shape;6423;p104"/>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4" name="Google Shape;6424;p104"/>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5" name="Google Shape;6425;p104"/>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6" name="Google Shape;6426;p104"/>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7" name="Google Shape;6427;p104"/>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8" name="Google Shape;6428;p104"/>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9" name="Google Shape;6429;p104"/>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430" name="Google Shape;6430;p104"/>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1" name="Google Shape;6431;p104"/>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2" name="Google Shape;6432;p104"/>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3" name="Google Shape;6433;p104"/>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4" name="Google Shape;6434;p104"/>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5" name="Google Shape;6435;p104"/>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6436" name="Google Shape;6436;p104"/>
          <p:cNvGrpSpPr/>
          <p:nvPr/>
        </p:nvGrpSpPr>
        <p:grpSpPr>
          <a:xfrm>
            <a:off x="11560345" y="3725936"/>
            <a:ext cx="1342715" cy="1342715"/>
            <a:chOff x="6535625" y="760425"/>
            <a:chExt cx="1665900" cy="1665900"/>
          </a:xfrm>
        </p:grpSpPr>
        <p:sp>
          <p:nvSpPr>
            <p:cNvPr id="6437" name="Google Shape;6437;p104"/>
            <p:cNvSpPr/>
            <p:nvPr/>
          </p:nvSpPr>
          <p:spPr>
            <a:xfrm>
              <a:off x="6535625" y="760425"/>
              <a:ext cx="1665900" cy="16659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8" name="Google Shape;6438;p104"/>
            <p:cNvSpPr/>
            <p:nvPr/>
          </p:nvSpPr>
          <p:spPr>
            <a:xfrm>
              <a:off x="6713675" y="1116525"/>
              <a:ext cx="1309800" cy="13098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9" name="Google Shape;6439;p104"/>
            <p:cNvSpPr/>
            <p:nvPr/>
          </p:nvSpPr>
          <p:spPr>
            <a:xfrm>
              <a:off x="6831275" y="1351725"/>
              <a:ext cx="1074600" cy="1074600"/>
            </a:xfrm>
            <a:prstGeom prst="ellipse">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0" name="Google Shape;6440;p104"/>
            <p:cNvSpPr/>
            <p:nvPr/>
          </p:nvSpPr>
          <p:spPr>
            <a:xfrm>
              <a:off x="6942425" y="1574025"/>
              <a:ext cx="852300" cy="852300"/>
            </a:xfrm>
            <a:prstGeom prst="ellipse">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41" name="Google Shape;6441;p104"/>
          <p:cNvGrpSpPr/>
          <p:nvPr/>
        </p:nvGrpSpPr>
        <p:grpSpPr>
          <a:xfrm>
            <a:off x="1433978" y="7062737"/>
            <a:ext cx="2681577" cy="1281660"/>
            <a:chOff x="238125" y="1151100"/>
            <a:chExt cx="7139450" cy="3412300"/>
          </a:xfrm>
        </p:grpSpPr>
        <p:sp>
          <p:nvSpPr>
            <p:cNvPr id="6442" name="Google Shape;6442;p104"/>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3" name="Google Shape;6443;p104"/>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4" name="Google Shape;6444;p104"/>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5" name="Google Shape;6445;p104"/>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6" name="Google Shape;6446;p104"/>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7" name="Google Shape;6447;p104"/>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8" name="Google Shape;6448;p104"/>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9" name="Google Shape;6449;p104"/>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0" name="Google Shape;6450;p104"/>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1" name="Google Shape;6451;p104"/>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2" name="Google Shape;6452;p104"/>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3" name="Google Shape;6453;p104"/>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54" name="Google Shape;6454;p104"/>
          <p:cNvGrpSpPr/>
          <p:nvPr/>
        </p:nvGrpSpPr>
        <p:grpSpPr>
          <a:xfrm>
            <a:off x="11168424" y="5469299"/>
            <a:ext cx="1970714" cy="1171528"/>
            <a:chOff x="5145061" y="2881789"/>
            <a:chExt cx="1107641" cy="658458"/>
          </a:xfrm>
        </p:grpSpPr>
        <p:grpSp>
          <p:nvGrpSpPr>
            <p:cNvPr id="6455" name="Google Shape;6455;p104"/>
            <p:cNvGrpSpPr/>
            <p:nvPr/>
          </p:nvGrpSpPr>
          <p:grpSpPr>
            <a:xfrm>
              <a:off x="5722989" y="3244587"/>
              <a:ext cx="529713" cy="295659"/>
              <a:chOff x="5722989" y="3244587"/>
              <a:chExt cx="529713" cy="295659"/>
            </a:xfrm>
          </p:grpSpPr>
          <p:sp>
            <p:nvSpPr>
              <p:cNvPr id="6456" name="Google Shape;6456;p104"/>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457" name="Google Shape;6457;p104"/>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6458" name="Google Shape;6458;p104"/>
            <p:cNvGrpSpPr/>
            <p:nvPr/>
          </p:nvGrpSpPr>
          <p:grpSpPr>
            <a:xfrm>
              <a:off x="5145061" y="3244587"/>
              <a:ext cx="536807" cy="295659"/>
              <a:chOff x="5145061" y="3244587"/>
              <a:chExt cx="536807" cy="295659"/>
            </a:xfrm>
          </p:grpSpPr>
          <p:sp>
            <p:nvSpPr>
              <p:cNvPr id="6459" name="Google Shape;6459;p104"/>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460" name="Google Shape;6460;p104"/>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6461" name="Google Shape;6461;p104"/>
            <p:cNvGrpSpPr/>
            <p:nvPr/>
          </p:nvGrpSpPr>
          <p:grpSpPr>
            <a:xfrm>
              <a:off x="5341327" y="2898245"/>
              <a:ext cx="532309" cy="614891"/>
              <a:chOff x="5341327" y="2898245"/>
              <a:chExt cx="532309" cy="614891"/>
            </a:xfrm>
          </p:grpSpPr>
          <p:sp>
            <p:nvSpPr>
              <p:cNvPr id="6462" name="Google Shape;6462;p104"/>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463" name="Google Shape;6463;p104"/>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6464" name="Google Shape;6464;p104"/>
            <p:cNvGrpSpPr/>
            <p:nvPr/>
          </p:nvGrpSpPr>
          <p:grpSpPr>
            <a:xfrm>
              <a:off x="5532290" y="2881789"/>
              <a:ext cx="620516" cy="305456"/>
              <a:chOff x="5532290" y="2881789"/>
              <a:chExt cx="620516" cy="305456"/>
            </a:xfrm>
          </p:grpSpPr>
          <p:sp>
            <p:nvSpPr>
              <p:cNvPr id="6465" name="Google Shape;6465;p104"/>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466" name="Google Shape;6466;p104"/>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grpSp>
        <p:nvGrpSpPr>
          <p:cNvPr id="6467" name="Google Shape;6467;p104"/>
          <p:cNvGrpSpPr/>
          <p:nvPr/>
        </p:nvGrpSpPr>
        <p:grpSpPr>
          <a:xfrm>
            <a:off x="16326270" y="7053415"/>
            <a:ext cx="538136" cy="1290982"/>
            <a:chOff x="7026852" y="3311869"/>
            <a:chExt cx="434331" cy="1041954"/>
          </a:xfrm>
        </p:grpSpPr>
        <p:sp>
          <p:nvSpPr>
            <p:cNvPr id="6468" name="Google Shape;6468;p104"/>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9" name="Google Shape;6469;p104"/>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0" name="Google Shape;6470;p104"/>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71" name="Google Shape;6471;p104"/>
          <p:cNvGrpSpPr/>
          <p:nvPr/>
        </p:nvGrpSpPr>
        <p:grpSpPr>
          <a:xfrm>
            <a:off x="12359433" y="7131890"/>
            <a:ext cx="587763" cy="587672"/>
            <a:chOff x="4873519" y="3311869"/>
            <a:chExt cx="499374" cy="499296"/>
          </a:xfrm>
        </p:grpSpPr>
        <p:sp>
          <p:nvSpPr>
            <p:cNvPr id="6472" name="Google Shape;6472;p104"/>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3" name="Google Shape;6473;p104"/>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74" name="Google Shape;6474;p104"/>
          <p:cNvGrpSpPr/>
          <p:nvPr/>
        </p:nvGrpSpPr>
        <p:grpSpPr>
          <a:xfrm>
            <a:off x="12359433" y="7756633"/>
            <a:ext cx="587763" cy="587763"/>
            <a:chOff x="4873519" y="3875839"/>
            <a:chExt cx="499374" cy="499374"/>
          </a:xfrm>
        </p:grpSpPr>
        <p:sp>
          <p:nvSpPr>
            <p:cNvPr id="6475" name="Google Shape;6475;p104"/>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6" name="Google Shape;6476;p104"/>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77" name="Google Shape;6477;p104"/>
          <p:cNvGrpSpPr/>
          <p:nvPr/>
        </p:nvGrpSpPr>
        <p:grpSpPr>
          <a:xfrm>
            <a:off x="4820487" y="3700537"/>
            <a:ext cx="1396208" cy="1396416"/>
            <a:chOff x="2565073" y="2075876"/>
            <a:chExt cx="672482" cy="672518"/>
          </a:xfrm>
        </p:grpSpPr>
        <p:sp>
          <p:nvSpPr>
            <p:cNvPr id="6478" name="Google Shape;6478;p104"/>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9" name="Google Shape;6479;p104"/>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0" name="Google Shape;6480;p104"/>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1" name="Google Shape;6481;p104"/>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2" name="Google Shape;6482;p104"/>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3" name="Google Shape;6483;p104"/>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84" name="Google Shape;6484;p104"/>
          <p:cNvGrpSpPr/>
          <p:nvPr/>
        </p:nvGrpSpPr>
        <p:grpSpPr>
          <a:xfrm>
            <a:off x="11267310" y="7069738"/>
            <a:ext cx="876709" cy="1274658"/>
            <a:chOff x="1697726" y="3244179"/>
            <a:chExt cx="788124" cy="1146069"/>
          </a:xfrm>
        </p:grpSpPr>
        <p:sp>
          <p:nvSpPr>
            <p:cNvPr id="6485" name="Google Shape;6485;p104"/>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6" name="Google Shape;6486;p104"/>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487" name="Google Shape;6487;p104"/>
          <p:cNvSpPr/>
          <p:nvPr/>
        </p:nvSpPr>
        <p:spPr>
          <a:xfrm>
            <a:off x="16261828" y="6845306"/>
            <a:ext cx="407" cy="8"/>
          </a:xfrm>
          <a:custGeom>
            <a:rect b="b" l="l" r="r" t="t"/>
            <a:pathLst>
              <a:path extrusionOk="0" h="1" w="48">
                <a:moveTo>
                  <a:pt x="48" y="0"/>
                </a:moveTo>
                <a:lnTo>
                  <a:pt x="1" y="0"/>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488" name="Google Shape;6488;p104"/>
          <p:cNvGrpSpPr/>
          <p:nvPr/>
        </p:nvGrpSpPr>
        <p:grpSpPr>
          <a:xfrm>
            <a:off x="15269738" y="3726464"/>
            <a:ext cx="1599129" cy="1340565"/>
            <a:chOff x="7617850" y="2063282"/>
            <a:chExt cx="799565" cy="670282"/>
          </a:xfrm>
        </p:grpSpPr>
        <p:cxnSp>
          <p:nvCxnSpPr>
            <p:cNvPr id="6489" name="Google Shape;6489;p104"/>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490" name="Google Shape;6490;p104"/>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491" name="Google Shape;6491;p104"/>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492" name="Google Shape;6492;p104"/>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493" name="Google Shape;6493;p104"/>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6494" name="Google Shape;6494;p104"/>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6495" name="Google Shape;6495;p104"/>
            <p:cNvGrpSpPr/>
            <p:nvPr/>
          </p:nvGrpSpPr>
          <p:grpSpPr>
            <a:xfrm>
              <a:off x="7734309" y="2063282"/>
              <a:ext cx="570957" cy="620095"/>
              <a:chOff x="7734309" y="2063282"/>
              <a:chExt cx="570957" cy="620095"/>
            </a:xfrm>
          </p:grpSpPr>
          <p:grpSp>
            <p:nvGrpSpPr>
              <p:cNvPr id="6496" name="Google Shape;6496;p104"/>
              <p:cNvGrpSpPr/>
              <p:nvPr/>
            </p:nvGrpSpPr>
            <p:grpSpPr>
              <a:xfrm>
                <a:off x="8031573" y="2063282"/>
                <a:ext cx="273693" cy="620095"/>
                <a:chOff x="8031573" y="2063282"/>
                <a:chExt cx="273693" cy="620095"/>
              </a:xfrm>
            </p:grpSpPr>
            <p:sp>
              <p:nvSpPr>
                <p:cNvPr id="6497" name="Google Shape;6497;p104"/>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8" name="Google Shape;6498;p104"/>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9" name="Google Shape;6499;p104"/>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0" name="Google Shape;6500;p104"/>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01" name="Google Shape;6501;p104"/>
              <p:cNvGrpSpPr/>
              <p:nvPr/>
            </p:nvGrpSpPr>
            <p:grpSpPr>
              <a:xfrm flipH="1">
                <a:off x="7734309" y="2063282"/>
                <a:ext cx="273693" cy="620095"/>
                <a:chOff x="8031573" y="2063282"/>
                <a:chExt cx="273693" cy="620095"/>
              </a:xfrm>
            </p:grpSpPr>
            <p:sp>
              <p:nvSpPr>
                <p:cNvPr id="6502" name="Google Shape;6502;p104"/>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3" name="Google Shape;6503;p104"/>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4" name="Google Shape;6504;p104"/>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5" name="Google Shape;6505;p104"/>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
        <p:nvSpPr>
          <p:cNvPr id="6506" name="Google Shape;6506;p104"/>
          <p:cNvSpPr/>
          <p:nvPr/>
        </p:nvSpPr>
        <p:spPr>
          <a:xfrm>
            <a:off x="14190247" y="7110643"/>
            <a:ext cx="1117485" cy="1233753"/>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507" name="Google Shape;6507;p104"/>
          <p:cNvSpPr/>
          <p:nvPr/>
        </p:nvSpPr>
        <p:spPr>
          <a:xfrm rot="10800000">
            <a:off x="13162610" y="7105471"/>
            <a:ext cx="812222" cy="1238925"/>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508" name="Google Shape;6508;p104"/>
          <p:cNvGrpSpPr/>
          <p:nvPr/>
        </p:nvGrpSpPr>
        <p:grpSpPr>
          <a:xfrm>
            <a:off x="15642951" y="5433431"/>
            <a:ext cx="1205134" cy="1203767"/>
            <a:chOff x="1186975" y="238125"/>
            <a:chExt cx="5244275" cy="5238325"/>
          </a:xfrm>
        </p:grpSpPr>
        <p:sp>
          <p:nvSpPr>
            <p:cNvPr id="6509" name="Google Shape;6509;p104"/>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0" name="Google Shape;6510;p104"/>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1" name="Google Shape;6511;p104"/>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2" name="Google Shape;6512;p104"/>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13" name="Google Shape;6513;p104"/>
          <p:cNvGrpSpPr/>
          <p:nvPr/>
        </p:nvGrpSpPr>
        <p:grpSpPr>
          <a:xfrm>
            <a:off x="6528426" y="3712397"/>
            <a:ext cx="1303695" cy="1374676"/>
            <a:chOff x="3400515" y="2056248"/>
            <a:chExt cx="698134" cy="735987"/>
          </a:xfrm>
        </p:grpSpPr>
        <p:grpSp>
          <p:nvGrpSpPr>
            <p:cNvPr id="6514" name="Google Shape;6514;p104"/>
            <p:cNvGrpSpPr/>
            <p:nvPr/>
          </p:nvGrpSpPr>
          <p:grpSpPr>
            <a:xfrm>
              <a:off x="3400515" y="2283913"/>
              <a:ext cx="312919" cy="219900"/>
              <a:chOff x="3400515" y="2283913"/>
              <a:chExt cx="312919" cy="219900"/>
            </a:xfrm>
          </p:grpSpPr>
          <p:sp>
            <p:nvSpPr>
              <p:cNvPr id="6515" name="Google Shape;6515;p104"/>
              <p:cNvSpPr/>
              <p:nvPr/>
            </p:nvSpPr>
            <p:spPr>
              <a:xfrm>
                <a:off x="3493534" y="2283913"/>
                <a:ext cx="219900" cy="219900"/>
              </a:xfrm>
              <a:prstGeom prst="ellipse">
                <a:avLst/>
              </a:prstGeom>
              <a:solidFill>
                <a:srgbClr val="435D74"/>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cxnSp>
            <p:nvCxnSpPr>
              <p:cNvPr id="6516" name="Google Shape;6516;p104"/>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6517" name="Google Shape;6517;p104"/>
            <p:cNvGrpSpPr/>
            <p:nvPr/>
          </p:nvGrpSpPr>
          <p:grpSpPr>
            <a:xfrm>
              <a:off x="3547823" y="2461089"/>
              <a:ext cx="219900" cy="331146"/>
              <a:chOff x="3547823" y="2461089"/>
              <a:chExt cx="219900" cy="331146"/>
            </a:xfrm>
          </p:grpSpPr>
          <p:sp>
            <p:nvSpPr>
              <p:cNvPr id="6518" name="Google Shape;6518;p104"/>
              <p:cNvSpPr/>
              <p:nvPr/>
            </p:nvSpPr>
            <p:spPr>
              <a:xfrm>
                <a:off x="3547823" y="2461089"/>
                <a:ext cx="219900" cy="219900"/>
              </a:xfrm>
              <a:prstGeom prst="ellipse">
                <a:avLst/>
              </a:prstGeom>
              <a:solidFill>
                <a:srgbClr val="5F7D95"/>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cxnSp>
            <p:nvCxnSpPr>
              <p:cNvPr id="6519" name="Google Shape;6519;p104"/>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6520" name="Google Shape;6520;p104"/>
            <p:cNvGrpSpPr/>
            <p:nvPr/>
          </p:nvGrpSpPr>
          <p:grpSpPr>
            <a:xfrm>
              <a:off x="3734138" y="2461089"/>
              <a:ext cx="219900" cy="331146"/>
              <a:chOff x="3734138" y="2461089"/>
              <a:chExt cx="219900" cy="331146"/>
            </a:xfrm>
          </p:grpSpPr>
          <p:sp>
            <p:nvSpPr>
              <p:cNvPr id="6521" name="Google Shape;6521;p104"/>
              <p:cNvSpPr/>
              <p:nvPr/>
            </p:nvSpPr>
            <p:spPr>
              <a:xfrm>
                <a:off x="3734138" y="2461089"/>
                <a:ext cx="219900" cy="219900"/>
              </a:xfrm>
              <a:prstGeom prst="ellipse">
                <a:avLst/>
              </a:prstGeom>
              <a:solidFill>
                <a:srgbClr val="869FB2"/>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cxnSp>
            <p:nvCxnSpPr>
              <p:cNvPr id="6522" name="Google Shape;6522;p104"/>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6523" name="Google Shape;6523;p104"/>
            <p:cNvGrpSpPr/>
            <p:nvPr/>
          </p:nvGrpSpPr>
          <p:grpSpPr>
            <a:xfrm>
              <a:off x="3787560" y="2281742"/>
              <a:ext cx="311089" cy="219900"/>
              <a:chOff x="3787560" y="2281742"/>
              <a:chExt cx="311089" cy="219900"/>
            </a:xfrm>
          </p:grpSpPr>
          <p:sp>
            <p:nvSpPr>
              <p:cNvPr id="6524" name="Google Shape;6524;p104"/>
              <p:cNvSpPr/>
              <p:nvPr/>
            </p:nvSpPr>
            <p:spPr>
              <a:xfrm>
                <a:off x="3787560" y="2281742"/>
                <a:ext cx="219900" cy="219900"/>
              </a:xfrm>
              <a:prstGeom prst="ellipse">
                <a:avLst/>
              </a:prstGeom>
              <a:solidFill>
                <a:srgbClr val="A5B7C6"/>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cxnSp>
            <p:nvCxnSpPr>
              <p:cNvPr id="6525" name="Google Shape;6525;p104"/>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6526" name="Google Shape;6526;p104"/>
            <p:cNvGrpSpPr/>
            <p:nvPr/>
          </p:nvGrpSpPr>
          <p:grpSpPr>
            <a:xfrm>
              <a:off x="3637290" y="2056248"/>
              <a:ext cx="219900" cy="330736"/>
              <a:chOff x="3637290" y="2056248"/>
              <a:chExt cx="219900" cy="330736"/>
            </a:xfrm>
          </p:grpSpPr>
          <p:sp>
            <p:nvSpPr>
              <p:cNvPr id="6527" name="Google Shape;6527;p104"/>
              <p:cNvSpPr/>
              <p:nvPr/>
            </p:nvSpPr>
            <p:spPr>
              <a:xfrm>
                <a:off x="3637290" y="2167085"/>
                <a:ext cx="219900" cy="219900"/>
              </a:xfrm>
              <a:prstGeom prst="ellipse">
                <a:avLst/>
              </a:prstGeom>
              <a:solidFill>
                <a:srgbClr val="BAC8D3"/>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FFFFFF"/>
                  </a:solidFill>
                  <a:latin typeface="Calibri"/>
                  <a:ea typeface="Calibri"/>
                  <a:cs typeface="Calibri"/>
                  <a:sym typeface="Calibri"/>
                </a:endParaRPr>
              </a:p>
            </p:txBody>
          </p:sp>
          <p:cxnSp>
            <p:nvCxnSpPr>
              <p:cNvPr id="6528" name="Google Shape;6528;p104"/>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6529" name="Google Shape;6529;p104"/>
          <p:cNvGrpSpPr/>
          <p:nvPr/>
        </p:nvGrpSpPr>
        <p:grpSpPr>
          <a:xfrm>
            <a:off x="5111837" y="5452411"/>
            <a:ext cx="2536288" cy="1184787"/>
            <a:chOff x="238125" y="1188750"/>
            <a:chExt cx="7140450" cy="3335550"/>
          </a:xfrm>
        </p:grpSpPr>
        <p:sp>
          <p:nvSpPr>
            <p:cNvPr id="6530" name="Google Shape;6530;p104"/>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1" name="Google Shape;6531;p104"/>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2" name="Google Shape;6532;p104"/>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3" name="Google Shape;6533;p104"/>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4" name="Google Shape;6534;p104"/>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35" name="Google Shape;6535;p104"/>
          <p:cNvGrpSpPr/>
          <p:nvPr/>
        </p:nvGrpSpPr>
        <p:grpSpPr>
          <a:xfrm>
            <a:off x="13327639" y="5456719"/>
            <a:ext cx="2107888" cy="1180294"/>
            <a:chOff x="238125" y="1335475"/>
            <a:chExt cx="5418735" cy="3034175"/>
          </a:xfrm>
        </p:grpSpPr>
        <p:sp>
          <p:nvSpPr>
            <p:cNvPr id="6536" name="Google Shape;6536;p104"/>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7" name="Google Shape;6537;p104"/>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8" name="Google Shape;6538;p104"/>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6539" name="Google Shape;6539;p104"/>
          <p:cNvGrpSpPr/>
          <p:nvPr/>
        </p:nvGrpSpPr>
        <p:grpSpPr>
          <a:xfrm>
            <a:off x="8189256" y="7066519"/>
            <a:ext cx="2536414" cy="1277877"/>
            <a:chOff x="3967651" y="3645904"/>
            <a:chExt cx="1479304" cy="745292"/>
          </a:xfrm>
        </p:grpSpPr>
        <p:grpSp>
          <p:nvGrpSpPr>
            <p:cNvPr id="6540" name="Google Shape;6540;p104"/>
            <p:cNvGrpSpPr/>
            <p:nvPr/>
          </p:nvGrpSpPr>
          <p:grpSpPr>
            <a:xfrm>
              <a:off x="3967651" y="4009026"/>
              <a:ext cx="1479304" cy="382170"/>
              <a:chOff x="3967651" y="4009026"/>
              <a:chExt cx="1479304" cy="382170"/>
            </a:xfrm>
          </p:grpSpPr>
          <p:grpSp>
            <p:nvGrpSpPr>
              <p:cNvPr id="6541" name="Google Shape;6541;p104"/>
              <p:cNvGrpSpPr/>
              <p:nvPr/>
            </p:nvGrpSpPr>
            <p:grpSpPr>
              <a:xfrm>
                <a:off x="4892216" y="4195630"/>
                <a:ext cx="554739" cy="195566"/>
                <a:chOff x="3604375" y="4892160"/>
                <a:chExt cx="1651500" cy="582215"/>
              </a:xfrm>
            </p:grpSpPr>
            <p:sp>
              <p:nvSpPr>
                <p:cNvPr id="6542" name="Google Shape;6542;p104"/>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3" name="Google Shape;6543;p104"/>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44" name="Google Shape;6544;p104"/>
              <p:cNvGrpSpPr/>
              <p:nvPr/>
            </p:nvGrpSpPr>
            <p:grpSpPr>
              <a:xfrm>
                <a:off x="3967651" y="4146303"/>
                <a:ext cx="579402" cy="244893"/>
                <a:chOff x="851875" y="4745310"/>
                <a:chExt cx="1724925" cy="729065"/>
              </a:xfrm>
            </p:grpSpPr>
            <p:sp>
              <p:nvSpPr>
                <p:cNvPr id="6545" name="Google Shape;6545;p104"/>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6" name="Google Shape;6546;p104"/>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47" name="Google Shape;6547;p104"/>
              <p:cNvGrpSpPr/>
              <p:nvPr/>
            </p:nvGrpSpPr>
            <p:grpSpPr>
              <a:xfrm>
                <a:off x="4460753" y="4009026"/>
                <a:ext cx="493110" cy="382170"/>
                <a:chOff x="2319875" y="4336625"/>
                <a:chExt cx="1468025" cy="1137750"/>
              </a:xfrm>
            </p:grpSpPr>
            <p:sp>
              <p:nvSpPr>
                <p:cNvPr id="6548" name="Google Shape;6548;p104"/>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9" name="Google Shape;6549;p104"/>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550" name="Google Shape;6550;p104"/>
            <p:cNvGrpSpPr/>
            <p:nvPr/>
          </p:nvGrpSpPr>
          <p:grpSpPr>
            <a:xfrm>
              <a:off x="4479443" y="3645904"/>
              <a:ext cx="455965" cy="388789"/>
              <a:chOff x="2957425" y="238100"/>
              <a:chExt cx="1910200" cy="1628775"/>
            </a:xfrm>
          </p:grpSpPr>
          <p:sp>
            <p:nvSpPr>
              <p:cNvPr id="6551" name="Google Shape;6551;p104"/>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2" name="Google Shape;6552;p104"/>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3" name="Google Shape;6553;p104"/>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4" name="Google Shape;6554;p104"/>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5" name="Google Shape;6555;p104"/>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556" name="Google Shape;6556;p104"/>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7" name="Google Shape;6557;p104"/>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8" name="Google Shape;6558;p104"/>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9" name="Google Shape;6559;p104"/>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0" name="Google Shape;6560;p104"/>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561" name="Google Shape;6561;p104"/>
          <p:cNvGrpSpPr/>
          <p:nvPr/>
        </p:nvGrpSpPr>
        <p:grpSpPr>
          <a:xfrm>
            <a:off x="4961483" y="7068919"/>
            <a:ext cx="2486255" cy="1275477"/>
            <a:chOff x="2496310" y="3693351"/>
            <a:chExt cx="1342906" cy="688926"/>
          </a:xfrm>
        </p:grpSpPr>
        <p:grpSp>
          <p:nvGrpSpPr>
            <p:cNvPr id="6562" name="Google Shape;6562;p104"/>
            <p:cNvGrpSpPr/>
            <p:nvPr/>
          </p:nvGrpSpPr>
          <p:grpSpPr>
            <a:xfrm>
              <a:off x="2496310" y="3693351"/>
              <a:ext cx="1342906" cy="688875"/>
              <a:chOff x="2496310" y="3693351"/>
              <a:chExt cx="1342906" cy="688875"/>
            </a:xfrm>
          </p:grpSpPr>
          <p:sp>
            <p:nvSpPr>
              <p:cNvPr id="6563" name="Google Shape;6563;p104"/>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4" name="Google Shape;6564;p104"/>
              <p:cNvSpPr/>
              <p:nvPr/>
            </p:nvSpPr>
            <p:spPr>
              <a:xfrm>
                <a:off x="3420688" y="3858516"/>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5" name="Google Shape;6565;p104"/>
              <p:cNvSpPr/>
              <p:nvPr/>
            </p:nvSpPr>
            <p:spPr>
              <a:xfrm>
                <a:off x="3135700" y="3791751"/>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6" name="Google Shape;6566;p104"/>
              <p:cNvSpPr/>
              <p:nvPr/>
            </p:nvSpPr>
            <p:spPr>
              <a:xfrm>
                <a:off x="3620515" y="4032917"/>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7" name="Google Shape;6567;p104"/>
              <p:cNvSpPr/>
              <p:nvPr/>
            </p:nvSpPr>
            <p:spPr>
              <a:xfrm>
                <a:off x="2843808" y="3858516"/>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8" name="Google Shape;6568;p104"/>
              <p:cNvSpPr/>
              <p:nvPr/>
            </p:nvSpPr>
            <p:spPr>
              <a:xfrm>
                <a:off x="2652010" y="4032917"/>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6569" name="Google Shape;6569;p104"/>
              <p:cNvCxnSpPr>
                <a:stCxn id="6567"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6570" name="Google Shape;6570;p104"/>
              <p:cNvCxnSpPr>
                <a:stCxn id="6564"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6571" name="Google Shape;6571;p104"/>
              <p:cNvCxnSpPr>
                <a:stCxn id="6565"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572" name="Google Shape;6572;p104"/>
              <p:cNvCxnSpPr>
                <a:stCxn id="6568"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573" name="Google Shape;6573;p104"/>
              <p:cNvCxnSpPr>
                <a:stCxn id="6566"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6574" name="Google Shape;6574;p104"/>
            <p:cNvGrpSpPr/>
            <p:nvPr/>
          </p:nvGrpSpPr>
          <p:grpSpPr>
            <a:xfrm>
              <a:off x="2675275" y="3930557"/>
              <a:ext cx="1003306" cy="451719"/>
              <a:chOff x="2675275" y="4174282"/>
              <a:chExt cx="1003306" cy="451719"/>
            </a:xfrm>
          </p:grpSpPr>
          <p:sp>
            <p:nvSpPr>
              <p:cNvPr id="6575" name="Google Shape;6575;p104"/>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6" name="Google Shape;6576;p104"/>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7" name="Google Shape;6577;p104"/>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nvGrpSpPr>
          <p:cNvPr id="6578" name="Google Shape;6578;p104"/>
          <p:cNvGrpSpPr/>
          <p:nvPr/>
        </p:nvGrpSpPr>
        <p:grpSpPr>
          <a:xfrm>
            <a:off x="3308824" y="1942613"/>
            <a:ext cx="1149021" cy="1749418"/>
            <a:chOff x="1715404" y="1112080"/>
            <a:chExt cx="642270" cy="977984"/>
          </a:xfrm>
        </p:grpSpPr>
        <p:grpSp>
          <p:nvGrpSpPr>
            <p:cNvPr id="6579" name="Google Shape;6579;p104"/>
            <p:cNvGrpSpPr/>
            <p:nvPr/>
          </p:nvGrpSpPr>
          <p:grpSpPr>
            <a:xfrm>
              <a:off x="1715404" y="1112080"/>
              <a:ext cx="642270" cy="977984"/>
              <a:chOff x="1715404" y="1112080"/>
              <a:chExt cx="642270" cy="977984"/>
            </a:xfrm>
          </p:grpSpPr>
          <p:sp>
            <p:nvSpPr>
              <p:cNvPr id="6580" name="Google Shape;6580;p104"/>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1" name="Google Shape;6581;p104"/>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82" name="Google Shape;6582;p104"/>
            <p:cNvGrpSpPr/>
            <p:nvPr/>
          </p:nvGrpSpPr>
          <p:grpSpPr>
            <a:xfrm>
              <a:off x="1768927" y="1165603"/>
              <a:ext cx="535225" cy="851367"/>
              <a:chOff x="1768927" y="1165603"/>
              <a:chExt cx="535225" cy="851367"/>
            </a:xfrm>
          </p:grpSpPr>
          <p:sp>
            <p:nvSpPr>
              <p:cNvPr id="6583" name="Google Shape;6583;p104"/>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4" name="Google Shape;6584;p104"/>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85" name="Google Shape;6585;p104"/>
            <p:cNvGrpSpPr/>
            <p:nvPr/>
          </p:nvGrpSpPr>
          <p:grpSpPr>
            <a:xfrm>
              <a:off x="1822449" y="1219125"/>
              <a:ext cx="428180" cy="718859"/>
              <a:chOff x="1822449" y="1219125"/>
              <a:chExt cx="428180" cy="718859"/>
            </a:xfrm>
          </p:grpSpPr>
          <p:sp>
            <p:nvSpPr>
              <p:cNvPr id="6586" name="Google Shape;6586;p104"/>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7" name="Google Shape;6587;p104"/>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88" name="Google Shape;6588;p104"/>
            <p:cNvGrpSpPr/>
            <p:nvPr/>
          </p:nvGrpSpPr>
          <p:grpSpPr>
            <a:xfrm>
              <a:off x="1875972" y="1272648"/>
              <a:ext cx="321135" cy="586939"/>
              <a:chOff x="1875972" y="1272648"/>
              <a:chExt cx="321135" cy="586939"/>
            </a:xfrm>
          </p:grpSpPr>
          <p:sp>
            <p:nvSpPr>
              <p:cNvPr id="6589" name="Google Shape;6589;p104"/>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0" name="Google Shape;6590;p104"/>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591" name="Google Shape;6591;p104"/>
          <p:cNvGrpSpPr/>
          <p:nvPr/>
        </p:nvGrpSpPr>
        <p:grpSpPr>
          <a:xfrm>
            <a:off x="15523146" y="7056056"/>
            <a:ext cx="587710" cy="1288340"/>
            <a:chOff x="241025" y="3151575"/>
            <a:chExt cx="293855" cy="644170"/>
          </a:xfrm>
        </p:grpSpPr>
        <p:sp>
          <p:nvSpPr>
            <p:cNvPr id="6592" name="Google Shape;6592;p104"/>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3" name="Google Shape;6593;p104"/>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94" name="Google Shape;6594;p104"/>
          <p:cNvGrpSpPr/>
          <p:nvPr/>
        </p:nvGrpSpPr>
        <p:grpSpPr>
          <a:xfrm>
            <a:off x="1419114" y="5456056"/>
            <a:ext cx="3559298" cy="1183240"/>
            <a:chOff x="246070" y="1983375"/>
            <a:chExt cx="1855347" cy="616849"/>
          </a:xfrm>
        </p:grpSpPr>
        <p:sp>
          <p:nvSpPr>
            <p:cNvPr id="6595" name="Google Shape;6595;p104"/>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6" name="Google Shape;6596;p104"/>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7" name="Google Shape;6597;p104"/>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8" name="Google Shape;6598;p104"/>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9" name="Google Shape;6599;p104"/>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0" name="Google Shape;6600;p104"/>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1" name="Google Shape;6601;p104"/>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2" name="Google Shape;6602;p104"/>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3" name="Google Shape;6603;p104"/>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04" name="Google Shape;6604;p104"/>
          <p:cNvGrpSpPr/>
          <p:nvPr/>
        </p:nvGrpSpPr>
        <p:grpSpPr>
          <a:xfrm>
            <a:off x="4640847" y="1942613"/>
            <a:ext cx="1422110" cy="1491985"/>
            <a:chOff x="2496269" y="1171698"/>
            <a:chExt cx="761953" cy="799392"/>
          </a:xfrm>
        </p:grpSpPr>
        <p:grpSp>
          <p:nvGrpSpPr>
            <p:cNvPr id="6605" name="Google Shape;6605;p104"/>
            <p:cNvGrpSpPr/>
            <p:nvPr/>
          </p:nvGrpSpPr>
          <p:grpSpPr>
            <a:xfrm>
              <a:off x="2496269" y="1171698"/>
              <a:ext cx="761953" cy="723022"/>
              <a:chOff x="2496269" y="1171698"/>
              <a:chExt cx="761953" cy="723022"/>
            </a:xfrm>
          </p:grpSpPr>
          <p:sp>
            <p:nvSpPr>
              <p:cNvPr id="6606" name="Google Shape;6606;p104"/>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7" name="Google Shape;6607;p104"/>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608" name="Google Shape;6608;p104"/>
              <p:cNvGrpSpPr/>
              <p:nvPr/>
            </p:nvGrpSpPr>
            <p:grpSpPr>
              <a:xfrm>
                <a:off x="2496269" y="1171698"/>
                <a:ext cx="761953" cy="723022"/>
                <a:chOff x="2496269" y="1120652"/>
                <a:chExt cx="761953" cy="723022"/>
              </a:xfrm>
            </p:grpSpPr>
            <p:grpSp>
              <p:nvGrpSpPr>
                <p:cNvPr id="6609" name="Google Shape;6609;p104"/>
                <p:cNvGrpSpPr/>
                <p:nvPr/>
              </p:nvGrpSpPr>
              <p:grpSpPr>
                <a:xfrm>
                  <a:off x="2496269" y="1120652"/>
                  <a:ext cx="761953" cy="723022"/>
                  <a:chOff x="2496269" y="1120652"/>
                  <a:chExt cx="761953" cy="723022"/>
                </a:xfrm>
              </p:grpSpPr>
              <p:grpSp>
                <p:nvGrpSpPr>
                  <p:cNvPr id="6610" name="Google Shape;6610;p104"/>
                  <p:cNvGrpSpPr/>
                  <p:nvPr/>
                </p:nvGrpSpPr>
                <p:grpSpPr>
                  <a:xfrm>
                    <a:off x="2496269" y="1304589"/>
                    <a:ext cx="407089" cy="305057"/>
                    <a:chOff x="2496269" y="1304589"/>
                    <a:chExt cx="407089" cy="305057"/>
                  </a:xfrm>
                </p:grpSpPr>
                <p:sp>
                  <p:nvSpPr>
                    <p:cNvPr id="6611" name="Google Shape;6611;p104"/>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2" name="Google Shape;6612;p104"/>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13" name="Google Shape;6613;p104"/>
                  <p:cNvGrpSpPr/>
                  <p:nvPr/>
                </p:nvGrpSpPr>
                <p:grpSpPr>
                  <a:xfrm>
                    <a:off x="2586468" y="1493376"/>
                    <a:ext cx="358850" cy="349656"/>
                    <a:chOff x="2586468" y="1493376"/>
                    <a:chExt cx="358850" cy="349656"/>
                  </a:xfrm>
                </p:grpSpPr>
                <p:sp>
                  <p:nvSpPr>
                    <p:cNvPr id="6614" name="Google Shape;6614;p104"/>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5" name="Google Shape;6615;p104"/>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16" name="Google Shape;6616;p104"/>
                  <p:cNvGrpSpPr/>
                  <p:nvPr/>
                </p:nvGrpSpPr>
                <p:grpSpPr>
                  <a:xfrm>
                    <a:off x="2807939" y="1494024"/>
                    <a:ext cx="358857" cy="349650"/>
                    <a:chOff x="2807939" y="1494024"/>
                    <a:chExt cx="358857" cy="349650"/>
                  </a:xfrm>
                </p:grpSpPr>
                <p:sp>
                  <p:nvSpPr>
                    <p:cNvPr id="6617" name="Google Shape;6617;p104"/>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8" name="Google Shape;6618;p104"/>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19" name="Google Shape;6619;p104"/>
                  <p:cNvGrpSpPr/>
                  <p:nvPr/>
                </p:nvGrpSpPr>
                <p:grpSpPr>
                  <a:xfrm>
                    <a:off x="2851133" y="1305635"/>
                    <a:ext cx="407089" cy="305057"/>
                    <a:chOff x="2851133" y="1305635"/>
                    <a:chExt cx="407089" cy="305057"/>
                  </a:xfrm>
                </p:grpSpPr>
                <p:sp>
                  <p:nvSpPr>
                    <p:cNvPr id="6620" name="Google Shape;6620;p104"/>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1" name="Google Shape;6621;p104"/>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22" name="Google Shape;6622;p104"/>
                  <p:cNvGrpSpPr/>
                  <p:nvPr/>
                </p:nvGrpSpPr>
                <p:grpSpPr>
                  <a:xfrm>
                    <a:off x="2727495" y="1120652"/>
                    <a:ext cx="300271" cy="396358"/>
                    <a:chOff x="2727495" y="1120652"/>
                    <a:chExt cx="300271" cy="396358"/>
                  </a:xfrm>
                </p:grpSpPr>
                <p:sp>
                  <p:nvSpPr>
                    <p:cNvPr id="6623" name="Google Shape;6623;p104"/>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4" name="Google Shape;6624;p104"/>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625" name="Google Shape;6625;p104"/>
                <p:cNvGrpSpPr/>
                <p:nvPr/>
              </p:nvGrpSpPr>
              <p:grpSpPr>
                <a:xfrm>
                  <a:off x="2722305" y="1350460"/>
                  <a:ext cx="308357" cy="308344"/>
                  <a:chOff x="2722305" y="1350460"/>
                  <a:chExt cx="308357" cy="308344"/>
                </a:xfrm>
              </p:grpSpPr>
              <p:sp>
                <p:nvSpPr>
                  <p:cNvPr id="6626" name="Google Shape;6626;p104"/>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627" name="Google Shape;6627;p104"/>
                  <p:cNvGrpSpPr/>
                  <p:nvPr/>
                </p:nvGrpSpPr>
                <p:grpSpPr>
                  <a:xfrm>
                    <a:off x="2725064" y="1364529"/>
                    <a:ext cx="297954" cy="280182"/>
                    <a:chOff x="2725064" y="1364529"/>
                    <a:chExt cx="297954" cy="280182"/>
                  </a:xfrm>
                </p:grpSpPr>
                <p:sp>
                  <p:nvSpPr>
                    <p:cNvPr id="6628" name="Google Shape;6628;p104"/>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9" name="Google Shape;6629;p104"/>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0" name="Google Shape;6630;p104"/>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1" name="Google Shape;6631;p104"/>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2" name="Google Shape;6632;p104"/>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sp>
          <p:nvSpPr>
            <p:cNvPr id="6633" name="Google Shape;6633;p104"/>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4" name="Google Shape;6634;p104"/>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5" name="Google Shape;6635;p104"/>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6" name="Google Shape;6636;p104"/>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7" name="Google Shape;6637;p104"/>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38" name="Google Shape;6638;p104"/>
          <p:cNvGrpSpPr/>
          <p:nvPr/>
        </p:nvGrpSpPr>
        <p:grpSpPr>
          <a:xfrm>
            <a:off x="7818248" y="5454824"/>
            <a:ext cx="3138288" cy="1182030"/>
            <a:chOff x="3820100" y="3023049"/>
            <a:chExt cx="1303926" cy="491162"/>
          </a:xfrm>
        </p:grpSpPr>
        <p:grpSp>
          <p:nvGrpSpPr>
            <p:cNvPr id="6639" name="Google Shape;6639;p104"/>
            <p:cNvGrpSpPr/>
            <p:nvPr/>
          </p:nvGrpSpPr>
          <p:grpSpPr>
            <a:xfrm>
              <a:off x="3820100" y="3023072"/>
              <a:ext cx="1303926" cy="491139"/>
              <a:chOff x="3820100" y="3023072"/>
              <a:chExt cx="1303926" cy="491139"/>
            </a:xfrm>
          </p:grpSpPr>
          <p:sp>
            <p:nvSpPr>
              <p:cNvPr id="6640" name="Google Shape;6640;p104"/>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1" name="Google Shape;6641;p104"/>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42" name="Google Shape;6642;p104"/>
            <p:cNvGrpSpPr/>
            <p:nvPr/>
          </p:nvGrpSpPr>
          <p:grpSpPr>
            <a:xfrm>
              <a:off x="4132439" y="3023645"/>
              <a:ext cx="393633" cy="177096"/>
              <a:chOff x="4132439" y="3023645"/>
              <a:chExt cx="393633" cy="177096"/>
            </a:xfrm>
          </p:grpSpPr>
          <p:sp>
            <p:nvSpPr>
              <p:cNvPr id="6643" name="Google Shape;6643;p104"/>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4" name="Google Shape;6644;p104"/>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45" name="Google Shape;6645;p104"/>
            <p:cNvGrpSpPr/>
            <p:nvPr/>
          </p:nvGrpSpPr>
          <p:grpSpPr>
            <a:xfrm>
              <a:off x="3921811" y="3023049"/>
              <a:ext cx="1002397" cy="388943"/>
              <a:chOff x="3921811" y="3023049"/>
              <a:chExt cx="1002397" cy="388943"/>
            </a:xfrm>
          </p:grpSpPr>
          <p:sp>
            <p:nvSpPr>
              <p:cNvPr id="6646" name="Google Shape;6646;p104"/>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7" name="Google Shape;6647;p104"/>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48" name="Google Shape;6648;p104"/>
            <p:cNvGrpSpPr/>
            <p:nvPr/>
          </p:nvGrpSpPr>
          <p:grpSpPr>
            <a:xfrm>
              <a:off x="4023645" y="3023049"/>
              <a:ext cx="683032" cy="286722"/>
              <a:chOff x="4023645" y="3023049"/>
              <a:chExt cx="683032" cy="286722"/>
            </a:xfrm>
          </p:grpSpPr>
          <p:sp>
            <p:nvSpPr>
              <p:cNvPr id="6649" name="Google Shape;6649;p104"/>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0" name="Google Shape;6650;p104"/>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651" name="Google Shape;6651;p104"/>
          <p:cNvGrpSpPr/>
          <p:nvPr/>
        </p:nvGrpSpPr>
        <p:grpSpPr>
          <a:xfrm>
            <a:off x="3082492" y="3708514"/>
            <a:ext cx="1427044" cy="1376049"/>
            <a:chOff x="1706078" y="2092648"/>
            <a:chExt cx="660913" cy="637296"/>
          </a:xfrm>
        </p:grpSpPr>
        <p:sp>
          <p:nvSpPr>
            <p:cNvPr id="6652" name="Google Shape;6652;p104"/>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653" name="Google Shape;6653;p104"/>
            <p:cNvGrpSpPr/>
            <p:nvPr/>
          </p:nvGrpSpPr>
          <p:grpSpPr>
            <a:xfrm>
              <a:off x="1706078" y="2092648"/>
              <a:ext cx="660913" cy="575241"/>
              <a:chOff x="1706078" y="2092648"/>
              <a:chExt cx="660913" cy="575241"/>
            </a:xfrm>
          </p:grpSpPr>
          <p:sp>
            <p:nvSpPr>
              <p:cNvPr id="6654" name="Google Shape;6654;p104"/>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5" name="Google Shape;6655;p104"/>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6" name="Google Shape;6656;p104"/>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657" name="Google Shape;6657;p104"/>
          <p:cNvGrpSpPr/>
          <p:nvPr/>
        </p:nvGrpSpPr>
        <p:grpSpPr>
          <a:xfrm>
            <a:off x="12606208" y="1943611"/>
            <a:ext cx="2634918" cy="1368335"/>
            <a:chOff x="238125" y="999450"/>
            <a:chExt cx="7140700" cy="3708225"/>
          </a:xfrm>
        </p:grpSpPr>
        <p:sp>
          <p:nvSpPr>
            <p:cNvPr id="6658" name="Google Shape;6658;p104"/>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9" name="Google Shape;6659;p104"/>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0" name="Google Shape;6660;p104"/>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1" name="Google Shape;6661;p104"/>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2" name="Google Shape;6662;p104"/>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3" name="Google Shape;6663;p104"/>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4" name="Google Shape;6664;p104"/>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5" name="Google Shape;6665;p104"/>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6" name="Google Shape;6666;p104"/>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0" name="Shape 6670"/>
        <p:cNvGrpSpPr/>
        <p:nvPr/>
      </p:nvGrpSpPr>
      <p:grpSpPr>
        <a:xfrm>
          <a:off x="0" y="0"/>
          <a:ext cx="0" cy="0"/>
          <a:chOff x="0" y="0"/>
          <a:chExt cx="0" cy="0"/>
        </a:xfrm>
      </p:grpSpPr>
      <p:grpSp>
        <p:nvGrpSpPr>
          <p:cNvPr id="6671" name="Google Shape;6671;p105"/>
          <p:cNvGrpSpPr/>
          <p:nvPr/>
        </p:nvGrpSpPr>
        <p:grpSpPr>
          <a:xfrm>
            <a:off x="1434051" y="1935229"/>
            <a:ext cx="3272235" cy="3052289"/>
            <a:chOff x="729238" y="1179665"/>
            <a:chExt cx="1636117" cy="1526144"/>
          </a:xfrm>
        </p:grpSpPr>
        <p:grpSp>
          <p:nvGrpSpPr>
            <p:cNvPr id="6672" name="Google Shape;6672;p105"/>
            <p:cNvGrpSpPr/>
            <p:nvPr/>
          </p:nvGrpSpPr>
          <p:grpSpPr>
            <a:xfrm>
              <a:off x="729238" y="1179665"/>
              <a:ext cx="80700" cy="1526144"/>
              <a:chOff x="729238" y="1179665"/>
              <a:chExt cx="80700" cy="1526144"/>
            </a:xfrm>
          </p:grpSpPr>
          <p:sp>
            <p:nvSpPr>
              <p:cNvPr id="6673" name="Google Shape;6673;p105"/>
              <p:cNvSpPr/>
              <p:nvPr/>
            </p:nvSpPr>
            <p:spPr>
              <a:xfrm>
                <a:off x="729238"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4" name="Google Shape;6674;p105"/>
              <p:cNvSpPr/>
              <p:nvPr/>
            </p:nvSpPr>
            <p:spPr>
              <a:xfrm>
                <a:off x="729238"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5" name="Google Shape;6675;p105"/>
              <p:cNvSpPr/>
              <p:nvPr/>
            </p:nvSpPr>
            <p:spPr>
              <a:xfrm>
                <a:off x="729238"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6" name="Google Shape;6676;p105"/>
              <p:cNvSpPr/>
              <p:nvPr/>
            </p:nvSpPr>
            <p:spPr>
              <a:xfrm>
                <a:off x="729238"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7" name="Google Shape;6677;p105"/>
              <p:cNvSpPr/>
              <p:nvPr/>
            </p:nvSpPr>
            <p:spPr>
              <a:xfrm>
                <a:off x="729238" y="1821630"/>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8" name="Google Shape;6678;p105"/>
              <p:cNvSpPr/>
              <p:nvPr/>
            </p:nvSpPr>
            <p:spPr>
              <a:xfrm>
                <a:off x="729238" y="1982326"/>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9" name="Google Shape;6679;p105"/>
              <p:cNvSpPr/>
              <p:nvPr/>
            </p:nvSpPr>
            <p:spPr>
              <a:xfrm>
                <a:off x="729238"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0" name="Google Shape;6680;p105"/>
              <p:cNvSpPr/>
              <p:nvPr/>
            </p:nvSpPr>
            <p:spPr>
              <a:xfrm>
                <a:off x="729238"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1" name="Google Shape;6681;p105"/>
              <p:cNvSpPr/>
              <p:nvPr/>
            </p:nvSpPr>
            <p:spPr>
              <a:xfrm>
                <a:off x="729238"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2" name="Google Shape;6682;p105"/>
              <p:cNvSpPr/>
              <p:nvPr/>
            </p:nvSpPr>
            <p:spPr>
              <a:xfrm>
                <a:off x="729238"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83" name="Google Shape;6683;p105"/>
            <p:cNvGrpSpPr/>
            <p:nvPr/>
          </p:nvGrpSpPr>
          <p:grpSpPr>
            <a:xfrm>
              <a:off x="903098" y="1179665"/>
              <a:ext cx="80700" cy="1526144"/>
              <a:chOff x="903098" y="1179665"/>
              <a:chExt cx="80700" cy="1526144"/>
            </a:xfrm>
          </p:grpSpPr>
          <p:sp>
            <p:nvSpPr>
              <p:cNvPr id="6684" name="Google Shape;6684;p105"/>
              <p:cNvSpPr/>
              <p:nvPr/>
            </p:nvSpPr>
            <p:spPr>
              <a:xfrm>
                <a:off x="903098"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5" name="Google Shape;6685;p105"/>
              <p:cNvSpPr/>
              <p:nvPr/>
            </p:nvSpPr>
            <p:spPr>
              <a:xfrm>
                <a:off x="903098"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6" name="Google Shape;6686;p105"/>
              <p:cNvSpPr/>
              <p:nvPr/>
            </p:nvSpPr>
            <p:spPr>
              <a:xfrm>
                <a:off x="903098"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7" name="Google Shape;6687;p105"/>
              <p:cNvSpPr/>
              <p:nvPr/>
            </p:nvSpPr>
            <p:spPr>
              <a:xfrm>
                <a:off x="903098"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8" name="Google Shape;6688;p105"/>
              <p:cNvSpPr/>
              <p:nvPr/>
            </p:nvSpPr>
            <p:spPr>
              <a:xfrm>
                <a:off x="903098"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9" name="Google Shape;6689;p105"/>
              <p:cNvSpPr/>
              <p:nvPr/>
            </p:nvSpPr>
            <p:spPr>
              <a:xfrm>
                <a:off x="903098"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0" name="Google Shape;6690;p105"/>
              <p:cNvSpPr/>
              <p:nvPr/>
            </p:nvSpPr>
            <p:spPr>
              <a:xfrm>
                <a:off x="903098"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1" name="Google Shape;6691;p105"/>
              <p:cNvSpPr/>
              <p:nvPr/>
            </p:nvSpPr>
            <p:spPr>
              <a:xfrm>
                <a:off x="903098"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2" name="Google Shape;6692;p105"/>
              <p:cNvSpPr/>
              <p:nvPr/>
            </p:nvSpPr>
            <p:spPr>
              <a:xfrm>
                <a:off x="903098"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3" name="Google Shape;6693;p105"/>
              <p:cNvSpPr/>
              <p:nvPr/>
            </p:nvSpPr>
            <p:spPr>
              <a:xfrm>
                <a:off x="903098"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94" name="Google Shape;6694;p105"/>
            <p:cNvGrpSpPr/>
            <p:nvPr/>
          </p:nvGrpSpPr>
          <p:grpSpPr>
            <a:xfrm>
              <a:off x="1076958" y="1179665"/>
              <a:ext cx="80700" cy="1526144"/>
              <a:chOff x="1076958" y="1179665"/>
              <a:chExt cx="80700" cy="1526144"/>
            </a:xfrm>
          </p:grpSpPr>
          <p:sp>
            <p:nvSpPr>
              <p:cNvPr id="6695" name="Google Shape;6695;p105"/>
              <p:cNvSpPr/>
              <p:nvPr/>
            </p:nvSpPr>
            <p:spPr>
              <a:xfrm>
                <a:off x="1076958"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6" name="Google Shape;6696;p105"/>
              <p:cNvSpPr/>
              <p:nvPr/>
            </p:nvSpPr>
            <p:spPr>
              <a:xfrm>
                <a:off x="1076958"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7" name="Google Shape;6697;p105"/>
              <p:cNvSpPr/>
              <p:nvPr/>
            </p:nvSpPr>
            <p:spPr>
              <a:xfrm>
                <a:off x="1076958"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8" name="Google Shape;6698;p105"/>
              <p:cNvSpPr/>
              <p:nvPr/>
            </p:nvSpPr>
            <p:spPr>
              <a:xfrm>
                <a:off x="1076958"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9" name="Google Shape;6699;p105"/>
              <p:cNvSpPr/>
              <p:nvPr/>
            </p:nvSpPr>
            <p:spPr>
              <a:xfrm>
                <a:off x="1076958"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0" name="Google Shape;6700;p105"/>
              <p:cNvSpPr/>
              <p:nvPr/>
            </p:nvSpPr>
            <p:spPr>
              <a:xfrm>
                <a:off x="1076958"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1" name="Google Shape;6701;p105"/>
              <p:cNvSpPr/>
              <p:nvPr/>
            </p:nvSpPr>
            <p:spPr>
              <a:xfrm>
                <a:off x="1076958" y="214302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2" name="Google Shape;6702;p105"/>
              <p:cNvSpPr/>
              <p:nvPr/>
            </p:nvSpPr>
            <p:spPr>
              <a:xfrm>
                <a:off x="1076958"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3" name="Google Shape;6703;p105"/>
              <p:cNvSpPr/>
              <p:nvPr/>
            </p:nvSpPr>
            <p:spPr>
              <a:xfrm>
                <a:off x="1076958"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4" name="Google Shape;6704;p105"/>
              <p:cNvSpPr/>
              <p:nvPr/>
            </p:nvSpPr>
            <p:spPr>
              <a:xfrm>
                <a:off x="1076958"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05" name="Google Shape;6705;p105"/>
            <p:cNvGrpSpPr/>
            <p:nvPr/>
          </p:nvGrpSpPr>
          <p:grpSpPr>
            <a:xfrm>
              <a:off x="1247707" y="1179665"/>
              <a:ext cx="80700" cy="1526144"/>
              <a:chOff x="1247707" y="1179665"/>
              <a:chExt cx="80700" cy="1526144"/>
            </a:xfrm>
          </p:grpSpPr>
          <p:sp>
            <p:nvSpPr>
              <p:cNvPr id="6706" name="Google Shape;6706;p105"/>
              <p:cNvSpPr/>
              <p:nvPr/>
            </p:nvSpPr>
            <p:spPr>
              <a:xfrm>
                <a:off x="1247707"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7" name="Google Shape;6707;p105"/>
              <p:cNvSpPr/>
              <p:nvPr/>
            </p:nvSpPr>
            <p:spPr>
              <a:xfrm>
                <a:off x="1247707"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8" name="Google Shape;6708;p105"/>
              <p:cNvSpPr/>
              <p:nvPr/>
            </p:nvSpPr>
            <p:spPr>
              <a:xfrm>
                <a:off x="1247707"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9" name="Google Shape;6709;p105"/>
              <p:cNvSpPr/>
              <p:nvPr/>
            </p:nvSpPr>
            <p:spPr>
              <a:xfrm>
                <a:off x="1247707" y="166175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0" name="Google Shape;6710;p105"/>
              <p:cNvSpPr/>
              <p:nvPr/>
            </p:nvSpPr>
            <p:spPr>
              <a:xfrm>
                <a:off x="1247707" y="1821630"/>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1" name="Google Shape;6711;p105"/>
              <p:cNvSpPr/>
              <p:nvPr/>
            </p:nvSpPr>
            <p:spPr>
              <a:xfrm>
                <a:off x="1247707" y="1982326"/>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2" name="Google Shape;6712;p105"/>
              <p:cNvSpPr/>
              <p:nvPr/>
            </p:nvSpPr>
            <p:spPr>
              <a:xfrm>
                <a:off x="1247707"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3" name="Google Shape;6713;p105"/>
              <p:cNvSpPr/>
              <p:nvPr/>
            </p:nvSpPr>
            <p:spPr>
              <a:xfrm>
                <a:off x="1247707"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4" name="Google Shape;6714;p105"/>
              <p:cNvSpPr/>
              <p:nvPr/>
            </p:nvSpPr>
            <p:spPr>
              <a:xfrm>
                <a:off x="1247707"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5" name="Google Shape;6715;p105"/>
              <p:cNvSpPr/>
              <p:nvPr/>
            </p:nvSpPr>
            <p:spPr>
              <a:xfrm>
                <a:off x="1247707"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16" name="Google Shape;6716;p105"/>
            <p:cNvGrpSpPr/>
            <p:nvPr/>
          </p:nvGrpSpPr>
          <p:grpSpPr>
            <a:xfrm>
              <a:off x="1421567" y="1179665"/>
              <a:ext cx="80700" cy="1526144"/>
              <a:chOff x="1421567" y="1179665"/>
              <a:chExt cx="80700" cy="1526144"/>
            </a:xfrm>
          </p:grpSpPr>
          <p:sp>
            <p:nvSpPr>
              <p:cNvPr id="6717" name="Google Shape;6717;p105"/>
              <p:cNvSpPr/>
              <p:nvPr/>
            </p:nvSpPr>
            <p:spPr>
              <a:xfrm>
                <a:off x="1421567"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8" name="Google Shape;6718;p105"/>
              <p:cNvSpPr/>
              <p:nvPr/>
            </p:nvSpPr>
            <p:spPr>
              <a:xfrm>
                <a:off x="1421567"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9" name="Google Shape;6719;p105"/>
              <p:cNvSpPr/>
              <p:nvPr/>
            </p:nvSpPr>
            <p:spPr>
              <a:xfrm>
                <a:off x="1421567"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0" name="Google Shape;6720;p105"/>
              <p:cNvSpPr/>
              <p:nvPr/>
            </p:nvSpPr>
            <p:spPr>
              <a:xfrm>
                <a:off x="1421567"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1" name="Google Shape;6721;p105"/>
              <p:cNvSpPr/>
              <p:nvPr/>
            </p:nvSpPr>
            <p:spPr>
              <a:xfrm>
                <a:off x="1421567"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2" name="Google Shape;6722;p105"/>
              <p:cNvSpPr/>
              <p:nvPr/>
            </p:nvSpPr>
            <p:spPr>
              <a:xfrm>
                <a:off x="1421567"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3" name="Google Shape;6723;p105"/>
              <p:cNvSpPr/>
              <p:nvPr/>
            </p:nvSpPr>
            <p:spPr>
              <a:xfrm>
                <a:off x="1421567" y="214302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4" name="Google Shape;6724;p105"/>
              <p:cNvSpPr/>
              <p:nvPr/>
            </p:nvSpPr>
            <p:spPr>
              <a:xfrm>
                <a:off x="1421567" y="2303717"/>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5" name="Google Shape;6725;p105"/>
              <p:cNvSpPr/>
              <p:nvPr/>
            </p:nvSpPr>
            <p:spPr>
              <a:xfrm>
                <a:off x="1421567"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6" name="Google Shape;6726;p105"/>
              <p:cNvSpPr/>
              <p:nvPr/>
            </p:nvSpPr>
            <p:spPr>
              <a:xfrm>
                <a:off x="1421567"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27" name="Google Shape;6727;p105"/>
            <p:cNvGrpSpPr/>
            <p:nvPr/>
          </p:nvGrpSpPr>
          <p:grpSpPr>
            <a:xfrm>
              <a:off x="1592327" y="1179665"/>
              <a:ext cx="80700" cy="1526144"/>
              <a:chOff x="1592327" y="1179665"/>
              <a:chExt cx="80700" cy="1526144"/>
            </a:xfrm>
          </p:grpSpPr>
          <p:sp>
            <p:nvSpPr>
              <p:cNvPr id="6728" name="Google Shape;6728;p105"/>
              <p:cNvSpPr/>
              <p:nvPr/>
            </p:nvSpPr>
            <p:spPr>
              <a:xfrm>
                <a:off x="1592327"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9" name="Google Shape;6729;p105"/>
              <p:cNvSpPr/>
              <p:nvPr/>
            </p:nvSpPr>
            <p:spPr>
              <a:xfrm>
                <a:off x="1592327"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0" name="Google Shape;6730;p105"/>
              <p:cNvSpPr/>
              <p:nvPr/>
            </p:nvSpPr>
            <p:spPr>
              <a:xfrm>
                <a:off x="1592327"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1" name="Google Shape;6731;p105"/>
              <p:cNvSpPr/>
              <p:nvPr/>
            </p:nvSpPr>
            <p:spPr>
              <a:xfrm>
                <a:off x="1592327"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2" name="Google Shape;6732;p105"/>
              <p:cNvSpPr/>
              <p:nvPr/>
            </p:nvSpPr>
            <p:spPr>
              <a:xfrm>
                <a:off x="1592327"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3" name="Google Shape;6733;p105"/>
              <p:cNvSpPr/>
              <p:nvPr/>
            </p:nvSpPr>
            <p:spPr>
              <a:xfrm>
                <a:off x="1592327"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4" name="Google Shape;6734;p105"/>
              <p:cNvSpPr/>
              <p:nvPr/>
            </p:nvSpPr>
            <p:spPr>
              <a:xfrm>
                <a:off x="1592327"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5" name="Google Shape;6735;p105"/>
              <p:cNvSpPr/>
              <p:nvPr/>
            </p:nvSpPr>
            <p:spPr>
              <a:xfrm>
                <a:off x="1592327"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6" name="Google Shape;6736;p105"/>
              <p:cNvSpPr/>
              <p:nvPr/>
            </p:nvSpPr>
            <p:spPr>
              <a:xfrm>
                <a:off x="1592327"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7" name="Google Shape;6737;p105"/>
              <p:cNvSpPr/>
              <p:nvPr/>
            </p:nvSpPr>
            <p:spPr>
              <a:xfrm>
                <a:off x="1592327"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38" name="Google Shape;6738;p105"/>
            <p:cNvGrpSpPr/>
            <p:nvPr/>
          </p:nvGrpSpPr>
          <p:grpSpPr>
            <a:xfrm>
              <a:off x="1766187" y="1179665"/>
              <a:ext cx="80700" cy="1526144"/>
              <a:chOff x="1766187" y="1179665"/>
              <a:chExt cx="80700" cy="1526144"/>
            </a:xfrm>
          </p:grpSpPr>
          <p:sp>
            <p:nvSpPr>
              <p:cNvPr id="6739" name="Google Shape;6739;p105"/>
              <p:cNvSpPr/>
              <p:nvPr/>
            </p:nvSpPr>
            <p:spPr>
              <a:xfrm>
                <a:off x="1766187"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0" name="Google Shape;6740;p105"/>
              <p:cNvSpPr/>
              <p:nvPr/>
            </p:nvSpPr>
            <p:spPr>
              <a:xfrm>
                <a:off x="1766187"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1" name="Google Shape;6741;p105"/>
              <p:cNvSpPr/>
              <p:nvPr/>
            </p:nvSpPr>
            <p:spPr>
              <a:xfrm>
                <a:off x="1766187"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2" name="Google Shape;6742;p105"/>
              <p:cNvSpPr/>
              <p:nvPr/>
            </p:nvSpPr>
            <p:spPr>
              <a:xfrm>
                <a:off x="1766187"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3" name="Google Shape;6743;p105"/>
              <p:cNvSpPr/>
              <p:nvPr/>
            </p:nvSpPr>
            <p:spPr>
              <a:xfrm>
                <a:off x="1766187"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4" name="Google Shape;6744;p105"/>
              <p:cNvSpPr/>
              <p:nvPr/>
            </p:nvSpPr>
            <p:spPr>
              <a:xfrm>
                <a:off x="1766187"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5" name="Google Shape;6745;p105"/>
              <p:cNvSpPr/>
              <p:nvPr/>
            </p:nvSpPr>
            <p:spPr>
              <a:xfrm>
                <a:off x="1766187" y="214302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6" name="Google Shape;6746;p105"/>
              <p:cNvSpPr/>
              <p:nvPr/>
            </p:nvSpPr>
            <p:spPr>
              <a:xfrm>
                <a:off x="1766187" y="2303717"/>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7" name="Google Shape;6747;p105"/>
              <p:cNvSpPr/>
              <p:nvPr/>
            </p:nvSpPr>
            <p:spPr>
              <a:xfrm>
                <a:off x="1766187" y="2464413"/>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8" name="Google Shape;6748;p105"/>
              <p:cNvSpPr/>
              <p:nvPr/>
            </p:nvSpPr>
            <p:spPr>
              <a:xfrm>
                <a:off x="1766187"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49" name="Google Shape;6749;p105"/>
            <p:cNvGrpSpPr/>
            <p:nvPr/>
          </p:nvGrpSpPr>
          <p:grpSpPr>
            <a:xfrm>
              <a:off x="1936935" y="1179665"/>
              <a:ext cx="80700" cy="1526144"/>
              <a:chOff x="1936935" y="1179665"/>
              <a:chExt cx="80700" cy="1526144"/>
            </a:xfrm>
          </p:grpSpPr>
          <p:sp>
            <p:nvSpPr>
              <p:cNvPr id="6750" name="Google Shape;6750;p105"/>
              <p:cNvSpPr/>
              <p:nvPr/>
            </p:nvSpPr>
            <p:spPr>
              <a:xfrm>
                <a:off x="1936935"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1" name="Google Shape;6751;p105"/>
              <p:cNvSpPr/>
              <p:nvPr/>
            </p:nvSpPr>
            <p:spPr>
              <a:xfrm>
                <a:off x="1936935"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2" name="Google Shape;6752;p105"/>
              <p:cNvSpPr/>
              <p:nvPr/>
            </p:nvSpPr>
            <p:spPr>
              <a:xfrm>
                <a:off x="1936935"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3" name="Google Shape;6753;p105"/>
              <p:cNvSpPr/>
              <p:nvPr/>
            </p:nvSpPr>
            <p:spPr>
              <a:xfrm>
                <a:off x="1936935"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4" name="Google Shape;6754;p105"/>
              <p:cNvSpPr/>
              <p:nvPr/>
            </p:nvSpPr>
            <p:spPr>
              <a:xfrm>
                <a:off x="1936935"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5" name="Google Shape;6755;p105"/>
              <p:cNvSpPr/>
              <p:nvPr/>
            </p:nvSpPr>
            <p:spPr>
              <a:xfrm>
                <a:off x="1936935" y="1982326"/>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6" name="Google Shape;6756;p105"/>
              <p:cNvSpPr/>
              <p:nvPr/>
            </p:nvSpPr>
            <p:spPr>
              <a:xfrm>
                <a:off x="1936935"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7" name="Google Shape;6757;p105"/>
              <p:cNvSpPr/>
              <p:nvPr/>
            </p:nvSpPr>
            <p:spPr>
              <a:xfrm>
                <a:off x="1936935"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8" name="Google Shape;6758;p105"/>
              <p:cNvSpPr/>
              <p:nvPr/>
            </p:nvSpPr>
            <p:spPr>
              <a:xfrm>
                <a:off x="1936935"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9" name="Google Shape;6759;p105"/>
              <p:cNvSpPr/>
              <p:nvPr/>
            </p:nvSpPr>
            <p:spPr>
              <a:xfrm>
                <a:off x="1936935"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60" name="Google Shape;6760;p105"/>
            <p:cNvGrpSpPr/>
            <p:nvPr/>
          </p:nvGrpSpPr>
          <p:grpSpPr>
            <a:xfrm>
              <a:off x="2110795" y="1179665"/>
              <a:ext cx="80700" cy="1526144"/>
              <a:chOff x="2110795" y="1179665"/>
              <a:chExt cx="80700" cy="1526144"/>
            </a:xfrm>
          </p:grpSpPr>
          <p:sp>
            <p:nvSpPr>
              <p:cNvPr id="6761" name="Google Shape;6761;p105"/>
              <p:cNvSpPr/>
              <p:nvPr/>
            </p:nvSpPr>
            <p:spPr>
              <a:xfrm>
                <a:off x="2110795"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2" name="Google Shape;6762;p105"/>
              <p:cNvSpPr/>
              <p:nvPr/>
            </p:nvSpPr>
            <p:spPr>
              <a:xfrm>
                <a:off x="2110795"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3" name="Google Shape;6763;p105"/>
              <p:cNvSpPr/>
              <p:nvPr/>
            </p:nvSpPr>
            <p:spPr>
              <a:xfrm>
                <a:off x="2110795"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4" name="Google Shape;6764;p105"/>
              <p:cNvSpPr/>
              <p:nvPr/>
            </p:nvSpPr>
            <p:spPr>
              <a:xfrm>
                <a:off x="2110795"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5" name="Google Shape;6765;p105"/>
              <p:cNvSpPr/>
              <p:nvPr/>
            </p:nvSpPr>
            <p:spPr>
              <a:xfrm>
                <a:off x="2110795" y="1821630"/>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6" name="Google Shape;6766;p105"/>
              <p:cNvSpPr/>
              <p:nvPr/>
            </p:nvSpPr>
            <p:spPr>
              <a:xfrm>
                <a:off x="2110795" y="1982326"/>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7" name="Google Shape;6767;p105"/>
              <p:cNvSpPr/>
              <p:nvPr/>
            </p:nvSpPr>
            <p:spPr>
              <a:xfrm>
                <a:off x="2110795"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8" name="Google Shape;6768;p105"/>
              <p:cNvSpPr/>
              <p:nvPr/>
            </p:nvSpPr>
            <p:spPr>
              <a:xfrm>
                <a:off x="2110795"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9" name="Google Shape;6769;p105"/>
              <p:cNvSpPr/>
              <p:nvPr/>
            </p:nvSpPr>
            <p:spPr>
              <a:xfrm>
                <a:off x="2110795"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0" name="Google Shape;6770;p105"/>
              <p:cNvSpPr/>
              <p:nvPr/>
            </p:nvSpPr>
            <p:spPr>
              <a:xfrm>
                <a:off x="2110795"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71" name="Google Shape;6771;p105"/>
            <p:cNvGrpSpPr/>
            <p:nvPr/>
          </p:nvGrpSpPr>
          <p:grpSpPr>
            <a:xfrm>
              <a:off x="2284655" y="1179665"/>
              <a:ext cx="80700" cy="1526144"/>
              <a:chOff x="2284655" y="1179665"/>
              <a:chExt cx="80700" cy="1526144"/>
            </a:xfrm>
          </p:grpSpPr>
          <p:sp>
            <p:nvSpPr>
              <p:cNvPr id="6772" name="Google Shape;6772;p105"/>
              <p:cNvSpPr/>
              <p:nvPr/>
            </p:nvSpPr>
            <p:spPr>
              <a:xfrm>
                <a:off x="2284655"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3" name="Google Shape;6773;p105"/>
              <p:cNvSpPr/>
              <p:nvPr/>
            </p:nvSpPr>
            <p:spPr>
              <a:xfrm>
                <a:off x="2284655"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4" name="Google Shape;6774;p105"/>
              <p:cNvSpPr/>
              <p:nvPr/>
            </p:nvSpPr>
            <p:spPr>
              <a:xfrm>
                <a:off x="2284655"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5" name="Google Shape;6775;p105"/>
              <p:cNvSpPr/>
              <p:nvPr/>
            </p:nvSpPr>
            <p:spPr>
              <a:xfrm>
                <a:off x="2284655"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6" name="Google Shape;6776;p105"/>
              <p:cNvSpPr/>
              <p:nvPr/>
            </p:nvSpPr>
            <p:spPr>
              <a:xfrm>
                <a:off x="2284655"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7" name="Google Shape;6777;p105"/>
              <p:cNvSpPr/>
              <p:nvPr/>
            </p:nvSpPr>
            <p:spPr>
              <a:xfrm>
                <a:off x="2284655"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8" name="Google Shape;6778;p105"/>
              <p:cNvSpPr/>
              <p:nvPr/>
            </p:nvSpPr>
            <p:spPr>
              <a:xfrm>
                <a:off x="2284655"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9" name="Google Shape;6779;p105"/>
              <p:cNvSpPr/>
              <p:nvPr/>
            </p:nvSpPr>
            <p:spPr>
              <a:xfrm>
                <a:off x="2284655"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0" name="Google Shape;6780;p105"/>
              <p:cNvSpPr/>
              <p:nvPr/>
            </p:nvSpPr>
            <p:spPr>
              <a:xfrm>
                <a:off x="2284655"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1" name="Google Shape;6781;p105"/>
              <p:cNvSpPr/>
              <p:nvPr/>
            </p:nvSpPr>
            <p:spPr>
              <a:xfrm>
                <a:off x="2284655"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782" name="Google Shape;6782;p105"/>
          <p:cNvGrpSpPr/>
          <p:nvPr/>
        </p:nvGrpSpPr>
        <p:grpSpPr>
          <a:xfrm>
            <a:off x="5223383" y="1973507"/>
            <a:ext cx="2728496" cy="2204266"/>
            <a:chOff x="2623904" y="1198803"/>
            <a:chExt cx="1364248" cy="1102133"/>
          </a:xfrm>
        </p:grpSpPr>
        <p:grpSp>
          <p:nvGrpSpPr>
            <p:cNvPr id="6783" name="Google Shape;6783;p105"/>
            <p:cNvGrpSpPr/>
            <p:nvPr/>
          </p:nvGrpSpPr>
          <p:grpSpPr>
            <a:xfrm>
              <a:off x="2623907" y="1198803"/>
              <a:ext cx="1364245" cy="273000"/>
              <a:chOff x="2623907" y="1198803"/>
              <a:chExt cx="1364245" cy="273000"/>
            </a:xfrm>
          </p:grpSpPr>
          <p:sp>
            <p:nvSpPr>
              <p:cNvPr id="6784" name="Google Shape;6784;p105"/>
              <p:cNvSpPr/>
              <p:nvPr/>
            </p:nvSpPr>
            <p:spPr>
              <a:xfrm>
                <a:off x="2623907" y="1198803"/>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5" name="Google Shape;6785;p105"/>
              <p:cNvSpPr/>
              <p:nvPr/>
            </p:nvSpPr>
            <p:spPr>
              <a:xfrm>
                <a:off x="2896718" y="1198803"/>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6" name="Google Shape;6786;p105"/>
              <p:cNvSpPr/>
              <p:nvPr/>
            </p:nvSpPr>
            <p:spPr>
              <a:xfrm>
                <a:off x="3169529" y="1198803"/>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7" name="Google Shape;6787;p105"/>
              <p:cNvSpPr/>
              <p:nvPr/>
            </p:nvSpPr>
            <p:spPr>
              <a:xfrm>
                <a:off x="3442341" y="1198803"/>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8" name="Google Shape;6788;p105"/>
              <p:cNvSpPr/>
              <p:nvPr/>
            </p:nvSpPr>
            <p:spPr>
              <a:xfrm>
                <a:off x="3715152" y="1198803"/>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89" name="Google Shape;6789;p105"/>
            <p:cNvGrpSpPr/>
            <p:nvPr/>
          </p:nvGrpSpPr>
          <p:grpSpPr>
            <a:xfrm>
              <a:off x="2623904" y="1476964"/>
              <a:ext cx="1364245" cy="273000"/>
              <a:chOff x="2623904" y="1476964"/>
              <a:chExt cx="1364245" cy="273000"/>
            </a:xfrm>
          </p:grpSpPr>
          <p:sp>
            <p:nvSpPr>
              <p:cNvPr id="6790" name="Google Shape;6790;p105"/>
              <p:cNvSpPr/>
              <p:nvPr/>
            </p:nvSpPr>
            <p:spPr>
              <a:xfrm>
                <a:off x="2623904" y="1476964"/>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1" name="Google Shape;6791;p105"/>
              <p:cNvSpPr/>
              <p:nvPr/>
            </p:nvSpPr>
            <p:spPr>
              <a:xfrm>
                <a:off x="2896716" y="1476964"/>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2" name="Google Shape;6792;p105"/>
              <p:cNvSpPr/>
              <p:nvPr/>
            </p:nvSpPr>
            <p:spPr>
              <a:xfrm>
                <a:off x="3169527" y="1476964"/>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3" name="Google Shape;6793;p105"/>
              <p:cNvSpPr/>
              <p:nvPr/>
            </p:nvSpPr>
            <p:spPr>
              <a:xfrm>
                <a:off x="3442338" y="1476964"/>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4" name="Google Shape;6794;p105"/>
              <p:cNvSpPr/>
              <p:nvPr/>
            </p:nvSpPr>
            <p:spPr>
              <a:xfrm>
                <a:off x="3715149" y="1476964"/>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95" name="Google Shape;6795;p105"/>
            <p:cNvGrpSpPr/>
            <p:nvPr/>
          </p:nvGrpSpPr>
          <p:grpSpPr>
            <a:xfrm>
              <a:off x="2623907" y="1749775"/>
              <a:ext cx="1364245" cy="273000"/>
              <a:chOff x="2623907" y="1749775"/>
              <a:chExt cx="1364245" cy="273000"/>
            </a:xfrm>
          </p:grpSpPr>
          <p:sp>
            <p:nvSpPr>
              <p:cNvPr id="6796" name="Google Shape;6796;p105"/>
              <p:cNvSpPr/>
              <p:nvPr/>
            </p:nvSpPr>
            <p:spPr>
              <a:xfrm>
                <a:off x="2623907" y="1749775"/>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7" name="Google Shape;6797;p105"/>
              <p:cNvSpPr/>
              <p:nvPr/>
            </p:nvSpPr>
            <p:spPr>
              <a:xfrm>
                <a:off x="2896718" y="1749775"/>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8" name="Google Shape;6798;p105"/>
              <p:cNvSpPr/>
              <p:nvPr/>
            </p:nvSpPr>
            <p:spPr>
              <a:xfrm>
                <a:off x="3169529" y="1749775"/>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9" name="Google Shape;6799;p105"/>
              <p:cNvSpPr/>
              <p:nvPr/>
            </p:nvSpPr>
            <p:spPr>
              <a:xfrm>
                <a:off x="3442341" y="1749775"/>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0" name="Google Shape;6800;p105"/>
              <p:cNvSpPr/>
              <p:nvPr/>
            </p:nvSpPr>
            <p:spPr>
              <a:xfrm>
                <a:off x="3715152" y="1749775"/>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01" name="Google Shape;6801;p105"/>
            <p:cNvGrpSpPr/>
            <p:nvPr/>
          </p:nvGrpSpPr>
          <p:grpSpPr>
            <a:xfrm>
              <a:off x="2623904" y="2027936"/>
              <a:ext cx="1364245" cy="273000"/>
              <a:chOff x="2623904" y="2027936"/>
              <a:chExt cx="1364245" cy="273000"/>
            </a:xfrm>
          </p:grpSpPr>
          <p:sp>
            <p:nvSpPr>
              <p:cNvPr id="6802" name="Google Shape;6802;p105"/>
              <p:cNvSpPr/>
              <p:nvPr/>
            </p:nvSpPr>
            <p:spPr>
              <a:xfrm>
                <a:off x="2623904"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3" name="Google Shape;6803;p105"/>
              <p:cNvSpPr/>
              <p:nvPr/>
            </p:nvSpPr>
            <p:spPr>
              <a:xfrm>
                <a:off x="2896716"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4" name="Google Shape;6804;p105"/>
              <p:cNvSpPr/>
              <p:nvPr/>
            </p:nvSpPr>
            <p:spPr>
              <a:xfrm>
                <a:off x="3169527"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5" name="Google Shape;6805;p105"/>
              <p:cNvSpPr/>
              <p:nvPr/>
            </p:nvSpPr>
            <p:spPr>
              <a:xfrm>
                <a:off x="3442338"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6" name="Google Shape;6806;p105"/>
              <p:cNvSpPr/>
              <p:nvPr/>
            </p:nvSpPr>
            <p:spPr>
              <a:xfrm>
                <a:off x="3715149"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807" name="Google Shape;6807;p105"/>
          <p:cNvGrpSpPr/>
          <p:nvPr/>
        </p:nvGrpSpPr>
        <p:grpSpPr>
          <a:xfrm>
            <a:off x="5202305" y="4891652"/>
            <a:ext cx="2775083" cy="318249"/>
            <a:chOff x="3200660" y="2180272"/>
            <a:chExt cx="2563824" cy="378237"/>
          </a:xfrm>
        </p:grpSpPr>
        <p:sp>
          <p:nvSpPr>
            <p:cNvPr id="6808" name="Google Shape;6808;p105"/>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9" name="Google Shape;6809;p105"/>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0" name="Google Shape;6810;p105"/>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1" name="Google Shape;6811;p105"/>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2" name="Google Shape;6812;p105"/>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3" name="Google Shape;6813;p105"/>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4" name="Google Shape;6814;p105"/>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5" name="Google Shape;6815;p105"/>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6" name="Google Shape;6816;p105"/>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7" name="Google Shape;6817;p105"/>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8" name="Google Shape;6818;p105"/>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9" name="Google Shape;6819;p105"/>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0" name="Google Shape;6820;p105"/>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1" name="Google Shape;6821;p105"/>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2" name="Google Shape;6822;p105"/>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3" name="Google Shape;6823;p105"/>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4" name="Google Shape;6824;p105"/>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5" name="Google Shape;6825;p105"/>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26" name="Google Shape;6826;p105"/>
          <p:cNvGrpSpPr/>
          <p:nvPr/>
        </p:nvGrpSpPr>
        <p:grpSpPr>
          <a:xfrm>
            <a:off x="5195355" y="5447180"/>
            <a:ext cx="2781004" cy="319250"/>
            <a:chOff x="3530150" y="2790075"/>
            <a:chExt cx="1962600" cy="225300"/>
          </a:xfrm>
        </p:grpSpPr>
        <p:sp>
          <p:nvSpPr>
            <p:cNvPr id="6827" name="Google Shape;6827;p105"/>
            <p:cNvSpPr/>
            <p:nvPr/>
          </p:nvSpPr>
          <p:spPr>
            <a:xfrm>
              <a:off x="3530150" y="2790075"/>
              <a:ext cx="1962600" cy="2253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8" name="Google Shape;6828;p105"/>
            <p:cNvSpPr/>
            <p:nvPr/>
          </p:nvSpPr>
          <p:spPr>
            <a:xfrm>
              <a:off x="3530150" y="2790075"/>
              <a:ext cx="1110000" cy="2253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29" name="Google Shape;6829;p105"/>
          <p:cNvGrpSpPr/>
          <p:nvPr/>
        </p:nvGrpSpPr>
        <p:grpSpPr>
          <a:xfrm>
            <a:off x="5195470" y="6003710"/>
            <a:ext cx="2823258" cy="308351"/>
            <a:chOff x="3558802" y="4011244"/>
            <a:chExt cx="1866000" cy="111600"/>
          </a:xfrm>
        </p:grpSpPr>
        <p:sp>
          <p:nvSpPr>
            <p:cNvPr id="6830" name="Google Shape;6830;p105"/>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1" name="Google Shape;6831;p105"/>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32" name="Google Shape;6832;p105"/>
          <p:cNvGrpSpPr/>
          <p:nvPr/>
        </p:nvGrpSpPr>
        <p:grpSpPr>
          <a:xfrm>
            <a:off x="5196046" y="4414850"/>
            <a:ext cx="2767006" cy="239522"/>
            <a:chOff x="3465975" y="2270258"/>
            <a:chExt cx="1986364" cy="171947"/>
          </a:xfrm>
        </p:grpSpPr>
        <p:sp>
          <p:nvSpPr>
            <p:cNvPr id="6833" name="Google Shape;6833;p105"/>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4" name="Google Shape;6834;p105"/>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5" name="Google Shape;6835;p105"/>
            <p:cNvSpPr/>
            <p:nvPr/>
          </p:nvSpPr>
          <p:spPr>
            <a:xfrm rot="-5400000">
              <a:off x="4243603" y="2270305"/>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6" name="Google Shape;6836;p105"/>
            <p:cNvSpPr/>
            <p:nvPr/>
          </p:nvSpPr>
          <p:spPr>
            <a:xfrm rot="-5400000">
              <a:off x="4502812" y="2270305"/>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7" name="Google Shape;6837;p105"/>
            <p:cNvSpPr/>
            <p:nvPr/>
          </p:nvSpPr>
          <p:spPr>
            <a:xfrm rot="-5400000">
              <a:off x="4762021" y="2270305"/>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8" name="Google Shape;6838;p105"/>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9" name="Google Shape;6839;p105"/>
            <p:cNvSpPr/>
            <p:nvPr/>
          </p:nvSpPr>
          <p:spPr>
            <a:xfrm rot="-5400000">
              <a:off x="5021230" y="2270258"/>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840" name="Google Shape;6840;p105"/>
            <p:cNvSpPr/>
            <p:nvPr/>
          </p:nvSpPr>
          <p:spPr>
            <a:xfrm rot="-5400000">
              <a:off x="5280440" y="2270258"/>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6841" name="Google Shape;6841;p105"/>
          <p:cNvGrpSpPr/>
          <p:nvPr/>
        </p:nvGrpSpPr>
        <p:grpSpPr>
          <a:xfrm>
            <a:off x="5218060" y="7142396"/>
            <a:ext cx="2739063" cy="390920"/>
            <a:chOff x="723300" y="4253549"/>
            <a:chExt cx="2276482" cy="324900"/>
          </a:xfrm>
        </p:grpSpPr>
        <p:sp>
          <p:nvSpPr>
            <p:cNvPr id="6842" name="Google Shape;6842;p105"/>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843" name="Google Shape;6843;p105"/>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844" name="Google Shape;6844;p105"/>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845" name="Google Shape;6845;p105"/>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846" name="Google Shape;6846;p105"/>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6847" name="Google Shape;6847;p105"/>
          <p:cNvGrpSpPr/>
          <p:nvPr/>
        </p:nvGrpSpPr>
        <p:grpSpPr>
          <a:xfrm>
            <a:off x="5197182" y="6544878"/>
            <a:ext cx="2778132" cy="360238"/>
            <a:chOff x="705948" y="3788465"/>
            <a:chExt cx="2308953" cy="299400"/>
          </a:xfrm>
        </p:grpSpPr>
        <p:sp>
          <p:nvSpPr>
            <p:cNvPr id="6848" name="Google Shape;6848;p105"/>
            <p:cNvSpPr/>
            <p:nvPr/>
          </p:nvSpPr>
          <p:spPr>
            <a:xfrm>
              <a:off x="705948" y="3788465"/>
              <a:ext cx="335400" cy="299400"/>
            </a:xfrm>
            <a:prstGeom prst="hear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9" name="Google Shape;6849;p105"/>
            <p:cNvSpPr/>
            <p:nvPr/>
          </p:nvSpPr>
          <p:spPr>
            <a:xfrm>
              <a:off x="1209923" y="3788465"/>
              <a:ext cx="335400" cy="299400"/>
            </a:xfrm>
            <a:prstGeom prst="hear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0" name="Google Shape;6850;p105"/>
            <p:cNvSpPr/>
            <p:nvPr/>
          </p:nvSpPr>
          <p:spPr>
            <a:xfrm>
              <a:off x="1713905" y="3788465"/>
              <a:ext cx="335400" cy="299400"/>
            </a:xfrm>
            <a:prstGeom prst="hear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1" name="Google Shape;6851;p105"/>
            <p:cNvSpPr/>
            <p:nvPr/>
          </p:nvSpPr>
          <p:spPr>
            <a:xfrm>
              <a:off x="2189639" y="3788465"/>
              <a:ext cx="335400" cy="299400"/>
            </a:xfrm>
            <a:prstGeom prst="hear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2" name="Google Shape;6852;p105"/>
            <p:cNvSpPr/>
            <p:nvPr/>
          </p:nvSpPr>
          <p:spPr>
            <a:xfrm>
              <a:off x="2679500" y="3788465"/>
              <a:ext cx="335400" cy="299400"/>
            </a:xfrm>
            <a:prstGeom prst="hear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53" name="Google Shape;6853;p105"/>
          <p:cNvGrpSpPr/>
          <p:nvPr/>
        </p:nvGrpSpPr>
        <p:grpSpPr>
          <a:xfrm>
            <a:off x="8391163" y="3752786"/>
            <a:ext cx="2867642" cy="383001"/>
            <a:chOff x="4273350" y="2088443"/>
            <a:chExt cx="1433821" cy="191501"/>
          </a:xfrm>
        </p:grpSpPr>
        <p:grpSp>
          <p:nvGrpSpPr>
            <p:cNvPr id="6854" name="Google Shape;6854;p105"/>
            <p:cNvGrpSpPr/>
            <p:nvPr/>
          </p:nvGrpSpPr>
          <p:grpSpPr>
            <a:xfrm>
              <a:off x="4273350" y="2088443"/>
              <a:ext cx="1433821" cy="0"/>
              <a:chOff x="5224975" y="2962250"/>
              <a:chExt cx="1544400" cy="0"/>
            </a:xfrm>
          </p:grpSpPr>
          <p:cxnSp>
            <p:nvCxnSpPr>
              <p:cNvPr id="6855" name="Google Shape;6855;p105"/>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856" name="Google Shape;6856;p105"/>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6857" name="Google Shape;6857;p105"/>
            <p:cNvGrpSpPr/>
            <p:nvPr/>
          </p:nvGrpSpPr>
          <p:grpSpPr>
            <a:xfrm>
              <a:off x="4273350" y="2279944"/>
              <a:ext cx="1433821" cy="0"/>
              <a:chOff x="5224975" y="2962250"/>
              <a:chExt cx="1544400" cy="0"/>
            </a:xfrm>
          </p:grpSpPr>
          <p:cxnSp>
            <p:nvCxnSpPr>
              <p:cNvPr id="6858" name="Google Shape;6858;p105"/>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859" name="Google Shape;6859;p105"/>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6860" name="Google Shape;6860;p105"/>
          <p:cNvGrpSpPr/>
          <p:nvPr/>
        </p:nvGrpSpPr>
        <p:grpSpPr>
          <a:xfrm>
            <a:off x="5293056" y="7770594"/>
            <a:ext cx="2609218" cy="588147"/>
            <a:chOff x="2658741" y="4097347"/>
            <a:chExt cx="1304609" cy="294074"/>
          </a:xfrm>
        </p:grpSpPr>
        <p:grpSp>
          <p:nvGrpSpPr>
            <p:cNvPr id="6861" name="Google Shape;6861;p105"/>
            <p:cNvGrpSpPr/>
            <p:nvPr/>
          </p:nvGrpSpPr>
          <p:grpSpPr>
            <a:xfrm>
              <a:off x="2658741" y="4097347"/>
              <a:ext cx="118572" cy="294074"/>
              <a:chOff x="3343310" y="4475555"/>
              <a:chExt cx="127717" cy="316753"/>
            </a:xfrm>
          </p:grpSpPr>
          <p:sp>
            <p:nvSpPr>
              <p:cNvPr id="6862" name="Google Shape;6862;p105"/>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3" name="Google Shape;6863;p105"/>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64" name="Google Shape;6864;p105"/>
            <p:cNvGrpSpPr/>
            <p:nvPr/>
          </p:nvGrpSpPr>
          <p:grpSpPr>
            <a:xfrm>
              <a:off x="3815519" y="4098388"/>
              <a:ext cx="147831" cy="291991"/>
              <a:chOff x="3527539" y="4476677"/>
              <a:chExt cx="159232" cy="314510"/>
            </a:xfrm>
          </p:grpSpPr>
          <p:sp>
            <p:nvSpPr>
              <p:cNvPr id="6865" name="Google Shape;6865;p10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6" name="Google Shape;6866;p10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67" name="Google Shape;6867;p105"/>
            <p:cNvGrpSpPr/>
            <p:nvPr/>
          </p:nvGrpSpPr>
          <p:grpSpPr>
            <a:xfrm>
              <a:off x="3511696" y="4098388"/>
              <a:ext cx="147831" cy="291991"/>
              <a:chOff x="3527539" y="4476677"/>
              <a:chExt cx="159232" cy="314510"/>
            </a:xfrm>
          </p:grpSpPr>
          <p:sp>
            <p:nvSpPr>
              <p:cNvPr id="6868" name="Google Shape;6868;p10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9" name="Google Shape;6869;p10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70" name="Google Shape;6870;p105"/>
            <p:cNvGrpSpPr/>
            <p:nvPr/>
          </p:nvGrpSpPr>
          <p:grpSpPr>
            <a:xfrm>
              <a:off x="3207874" y="4098388"/>
              <a:ext cx="147831" cy="291991"/>
              <a:chOff x="3527539" y="4476677"/>
              <a:chExt cx="159232" cy="314510"/>
            </a:xfrm>
          </p:grpSpPr>
          <p:sp>
            <p:nvSpPr>
              <p:cNvPr id="6871" name="Google Shape;6871;p10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2" name="Google Shape;6872;p10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73" name="Google Shape;6873;p105"/>
            <p:cNvGrpSpPr/>
            <p:nvPr/>
          </p:nvGrpSpPr>
          <p:grpSpPr>
            <a:xfrm>
              <a:off x="2933305" y="4097347"/>
              <a:ext cx="118572" cy="294074"/>
              <a:chOff x="3343310" y="4475555"/>
              <a:chExt cx="127717" cy="316753"/>
            </a:xfrm>
          </p:grpSpPr>
          <p:sp>
            <p:nvSpPr>
              <p:cNvPr id="6874" name="Google Shape;6874;p105"/>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5" name="Google Shape;6875;p105"/>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876" name="Google Shape;6876;p105"/>
          <p:cNvGrpSpPr/>
          <p:nvPr/>
        </p:nvGrpSpPr>
        <p:grpSpPr>
          <a:xfrm>
            <a:off x="8394273" y="1927983"/>
            <a:ext cx="2861422" cy="1502475"/>
            <a:chOff x="5159450" y="1919950"/>
            <a:chExt cx="1541050" cy="862500"/>
          </a:xfrm>
        </p:grpSpPr>
        <p:sp>
          <p:nvSpPr>
            <p:cNvPr id="6877" name="Google Shape;6877;p105"/>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6878" name="Google Shape;6878;p105"/>
            <p:cNvGrpSpPr/>
            <p:nvPr/>
          </p:nvGrpSpPr>
          <p:grpSpPr>
            <a:xfrm>
              <a:off x="5159450" y="1919950"/>
              <a:ext cx="1541050" cy="862500"/>
              <a:chOff x="5159450" y="1919950"/>
              <a:chExt cx="1541050" cy="862500"/>
            </a:xfrm>
          </p:grpSpPr>
          <p:cxnSp>
            <p:nvCxnSpPr>
              <p:cNvPr id="6879" name="Google Shape;6879;p105"/>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6880" name="Google Shape;6880;p105"/>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6881" name="Google Shape;6881;p105"/>
          <p:cNvGrpSpPr/>
          <p:nvPr/>
        </p:nvGrpSpPr>
        <p:grpSpPr>
          <a:xfrm>
            <a:off x="8490547" y="4455523"/>
            <a:ext cx="2668873" cy="1935827"/>
            <a:chOff x="4294923" y="2439811"/>
            <a:chExt cx="1334436" cy="967914"/>
          </a:xfrm>
        </p:grpSpPr>
        <p:grpSp>
          <p:nvGrpSpPr>
            <p:cNvPr id="6882" name="Google Shape;6882;p105"/>
            <p:cNvGrpSpPr/>
            <p:nvPr/>
          </p:nvGrpSpPr>
          <p:grpSpPr>
            <a:xfrm>
              <a:off x="4960455" y="2469658"/>
              <a:ext cx="668904" cy="885524"/>
              <a:chOff x="4960455" y="2469658"/>
              <a:chExt cx="668904" cy="885524"/>
            </a:xfrm>
          </p:grpSpPr>
          <p:sp>
            <p:nvSpPr>
              <p:cNvPr id="6883" name="Google Shape;6883;p105"/>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4" name="Google Shape;6884;p105"/>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5" name="Google Shape;6885;p105"/>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6" name="Google Shape;6886;p105"/>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7" name="Google Shape;6887;p105"/>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8" name="Google Shape;6888;p105"/>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89" name="Google Shape;6889;p105"/>
            <p:cNvGrpSpPr/>
            <p:nvPr/>
          </p:nvGrpSpPr>
          <p:grpSpPr>
            <a:xfrm>
              <a:off x="4294923" y="2469658"/>
              <a:ext cx="668951" cy="885524"/>
              <a:chOff x="4294923" y="2469658"/>
              <a:chExt cx="668951" cy="885524"/>
            </a:xfrm>
          </p:grpSpPr>
          <p:sp>
            <p:nvSpPr>
              <p:cNvPr id="6890" name="Google Shape;6890;p105"/>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1" name="Google Shape;6891;p105"/>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2" name="Google Shape;6892;p105"/>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3" name="Google Shape;6893;p105"/>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4" name="Google Shape;6894;p105"/>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5" name="Google Shape;6895;p105"/>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896" name="Google Shape;6896;p105"/>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97" name="Google Shape;6897;p105"/>
          <p:cNvGrpSpPr/>
          <p:nvPr/>
        </p:nvGrpSpPr>
        <p:grpSpPr>
          <a:xfrm>
            <a:off x="8462954" y="6564412"/>
            <a:ext cx="2861898" cy="1794577"/>
            <a:chOff x="4351371" y="3547942"/>
            <a:chExt cx="1345130" cy="843475"/>
          </a:xfrm>
        </p:grpSpPr>
        <p:grpSp>
          <p:nvGrpSpPr>
            <p:cNvPr id="6898" name="Google Shape;6898;p105"/>
            <p:cNvGrpSpPr/>
            <p:nvPr/>
          </p:nvGrpSpPr>
          <p:grpSpPr>
            <a:xfrm>
              <a:off x="4351371" y="4209917"/>
              <a:ext cx="1345130" cy="181500"/>
              <a:chOff x="4351371" y="4209917"/>
              <a:chExt cx="1345130" cy="181500"/>
            </a:xfrm>
          </p:grpSpPr>
          <p:sp>
            <p:nvSpPr>
              <p:cNvPr id="6899" name="Google Shape;6899;p105"/>
              <p:cNvSpPr/>
              <p:nvPr/>
            </p:nvSpPr>
            <p:spPr>
              <a:xfrm rot="10800000">
                <a:off x="4351371" y="4209917"/>
                <a:ext cx="1281600" cy="181500"/>
              </a:xfrm>
              <a:prstGeom prst="rect">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6900" name="Google Shape;6900;p105"/>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6901" name="Google Shape;6901;p105"/>
            <p:cNvGrpSpPr/>
            <p:nvPr/>
          </p:nvGrpSpPr>
          <p:grpSpPr>
            <a:xfrm>
              <a:off x="4403010" y="3985221"/>
              <a:ext cx="1109518" cy="181500"/>
              <a:chOff x="4403010" y="3985221"/>
              <a:chExt cx="1109518" cy="181500"/>
            </a:xfrm>
          </p:grpSpPr>
          <p:sp>
            <p:nvSpPr>
              <p:cNvPr id="6902" name="Google Shape;6902;p105"/>
              <p:cNvSpPr/>
              <p:nvPr/>
            </p:nvSpPr>
            <p:spPr>
              <a:xfrm rot="10800000">
                <a:off x="4471829" y="3985221"/>
                <a:ext cx="1040700" cy="1815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6903" name="Google Shape;6903;p105"/>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6904" name="Google Shape;6904;p105"/>
            <p:cNvGrpSpPr/>
            <p:nvPr/>
          </p:nvGrpSpPr>
          <p:grpSpPr>
            <a:xfrm>
              <a:off x="4618704" y="3766582"/>
              <a:ext cx="807858" cy="181500"/>
              <a:chOff x="4618704" y="3766582"/>
              <a:chExt cx="807858" cy="181500"/>
            </a:xfrm>
          </p:grpSpPr>
          <p:sp>
            <p:nvSpPr>
              <p:cNvPr id="6905" name="Google Shape;6905;p105"/>
              <p:cNvSpPr/>
              <p:nvPr/>
            </p:nvSpPr>
            <p:spPr>
              <a:xfrm rot="10800000">
                <a:off x="4618704" y="3766582"/>
                <a:ext cx="747000" cy="1815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6906" name="Google Shape;6906;p105"/>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6907" name="Google Shape;6907;p105"/>
            <p:cNvGrpSpPr/>
            <p:nvPr/>
          </p:nvGrpSpPr>
          <p:grpSpPr>
            <a:xfrm>
              <a:off x="4735238" y="3547942"/>
              <a:ext cx="462839" cy="181500"/>
              <a:chOff x="4735238" y="3547942"/>
              <a:chExt cx="462839" cy="181500"/>
            </a:xfrm>
          </p:grpSpPr>
          <p:sp>
            <p:nvSpPr>
              <p:cNvPr id="6908" name="Google Shape;6908;p105"/>
              <p:cNvSpPr/>
              <p:nvPr/>
            </p:nvSpPr>
            <p:spPr>
              <a:xfrm rot="10800000">
                <a:off x="4786477" y="3547942"/>
                <a:ext cx="411600" cy="1815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6909" name="Google Shape;6909;p105"/>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6910" name="Google Shape;6910;p105"/>
          <p:cNvGrpSpPr/>
          <p:nvPr/>
        </p:nvGrpSpPr>
        <p:grpSpPr>
          <a:xfrm>
            <a:off x="14815669" y="4435060"/>
            <a:ext cx="2041909" cy="1857706"/>
            <a:chOff x="926675" y="238125"/>
            <a:chExt cx="5755100" cy="5232975"/>
          </a:xfrm>
        </p:grpSpPr>
        <p:sp>
          <p:nvSpPr>
            <p:cNvPr id="6911" name="Google Shape;6911;p105"/>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2" name="Google Shape;6912;p105"/>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3" name="Google Shape;6913;p105"/>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4" name="Google Shape;6914;p105"/>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15" name="Google Shape;6915;p105"/>
          <p:cNvGrpSpPr/>
          <p:nvPr/>
        </p:nvGrpSpPr>
        <p:grpSpPr>
          <a:xfrm>
            <a:off x="1430417" y="5232530"/>
            <a:ext cx="3390748" cy="3121675"/>
            <a:chOff x="727421" y="2828315"/>
            <a:chExt cx="1695374" cy="1560837"/>
          </a:xfrm>
        </p:grpSpPr>
        <p:grpSp>
          <p:nvGrpSpPr>
            <p:cNvPr id="6916" name="Google Shape;6916;p105"/>
            <p:cNvGrpSpPr/>
            <p:nvPr/>
          </p:nvGrpSpPr>
          <p:grpSpPr>
            <a:xfrm>
              <a:off x="727421" y="2828315"/>
              <a:ext cx="1695374" cy="1560837"/>
              <a:chOff x="734799" y="2782450"/>
              <a:chExt cx="1571100" cy="1577400"/>
            </a:xfrm>
          </p:grpSpPr>
          <p:cxnSp>
            <p:nvCxnSpPr>
              <p:cNvPr id="6917" name="Google Shape;6917;p105"/>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6918" name="Google Shape;6918;p105"/>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6919" name="Google Shape;6919;p105"/>
            <p:cNvGrpSpPr/>
            <p:nvPr/>
          </p:nvGrpSpPr>
          <p:grpSpPr>
            <a:xfrm>
              <a:off x="819108" y="2882501"/>
              <a:ext cx="1556791" cy="1426186"/>
              <a:chOff x="819108" y="2882501"/>
              <a:chExt cx="1556791" cy="1426186"/>
            </a:xfrm>
          </p:grpSpPr>
          <p:grpSp>
            <p:nvGrpSpPr>
              <p:cNvPr id="6920" name="Google Shape;6920;p105"/>
              <p:cNvGrpSpPr/>
              <p:nvPr/>
            </p:nvGrpSpPr>
            <p:grpSpPr>
              <a:xfrm>
                <a:off x="819108" y="2882501"/>
                <a:ext cx="103104" cy="1426186"/>
                <a:chOff x="4674013" y="3100904"/>
                <a:chExt cx="122758" cy="1698043"/>
              </a:xfrm>
            </p:grpSpPr>
            <p:sp>
              <p:nvSpPr>
                <p:cNvPr id="6921" name="Google Shape;6921;p105"/>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2" name="Google Shape;6922;p105"/>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3" name="Google Shape;6923;p105"/>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4" name="Google Shape;6924;p105"/>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5" name="Google Shape;6925;p105"/>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6" name="Google Shape;6926;p105"/>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7" name="Google Shape;6927;p105"/>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28" name="Google Shape;6928;p105"/>
              <p:cNvGrpSpPr/>
              <p:nvPr/>
            </p:nvGrpSpPr>
            <p:grpSpPr>
              <a:xfrm>
                <a:off x="1062475" y="2882501"/>
                <a:ext cx="103104" cy="1426186"/>
                <a:chOff x="4940438" y="3100904"/>
                <a:chExt cx="122758" cy="1698043"/>
              </a:xfrm>
            </p:grpSpPr>
            <p:sp>
              <p:nvSpPr>
                <p:cNvPr id="6929" name="Google Shape;6929;p105"/>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930" name="Google Shape;6930;p105"/>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1" name="Google Shape;6931;p105"/>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2" name="Google Shape;6932;p105"/>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3" name="Google Shape;6933;p105"/>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4" name="Google Shape;6934;p105"/>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5" name="Google Shape;6935;p105"/>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36" name="Google Shape;6936;p105"/>
              <p:cNvGrpSpPr/>
              <p:nvPr/>
            </p:nvGrpSpPr>
            <p:grpSpPr>
              <a:xfrm>
                <a:off x="1299324" y="2882501"/>
                <a:ext cx="103104" cy="1426186"/>
                <a:chOff x="5206863" y="3100904"/>
                <a:chExt cx="122758" cy="1698043"/>
              </a:xfrm>
            </p:grpSpPr>
            <p:sp>
              <p:nvSpPr>
                <p:cNvPr id="6937" name="Google Shape;6937;p105"/>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8" name="Google Shape;6938;p105"/>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9" name="Google Shape;6939;p105"/>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0" name="Google Shape;6940;p105"/>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1" name="Google Shape;6941;p105"/>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2" name="Google Shape;6942;p105"/>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3" name="Google Shape;6943;p105"/>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44" name="Google Shape;6944;p105"/>
              <p:cNvGrpSpPr/>
              <p:nvPr/>
            </p:nvGrpSpPr>
            <p:grpSpPr>
              <a:xfrm>
                <a:off x="1786057" y="2882501"/>
                <a:ext cx="103104" cy="1426186"/>
                <a:chOff x="6006138" y="3143629"/>
                <a:chExt cx="122758" cy="1698043"/>
              </a:xfrm>
            </p:grpSpPr>
            <p:sp>
              <p:nvSpPr>
                <p:cNvPr id="6945" name="Google Shape;6945;p105"/>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946" name="Google Shape;6946;p105"/>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7" name="Google Shape;6947;p105"/>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948" name="Google Shape;6948;p105"/>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9" name="Google Shape;6949;p105"/>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0" name="Google Shape;6950;p105"/>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1" name="Google Shape;6951;p105"/>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52" name="Google Shape;6952;p105"/>
              <p:cNvGrpSpPr/>
              <p:nvPr/>
            </p:nvGrpSpPr>
            <p:grpSpPr>
              <a:xfrm>
                <a:off x="2029422" y="2882501"/>
                <a:ext cx="103104" cy="1426186"/>
                <a:chOff x="6805413" y="3100904"/>
                <a:chExt cx="122758" cy="1698043"/>
              </a:xfrm>
            </p:grpSpPr>
            <p:sp>
              <p:nvSpPr>
                <p:cNvPr id="6953" name="Google Shape;6953;p105"/>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4" name="Google Shape;6954;p105"/>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5" name="Google Shape;6955;p105"/>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6" name="Google Shape;6956;p105"/>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7" name="Google Shape;6957;p105"/>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8" name="Google Shape;6958;p105"/>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9" name="Google Shape;6959;p105"/>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60" name="Google Shape;6960;p105"/>
              <p:cNvGrpSpPr/>
              <p:nvPr/>
            </p:nvGrpSpPr>
            <p:grpSpPr>
              <a:xfrm>
                <a:off x="2272795" y="2882501"/>
                <a:ext cx="103104" cy="1426186"/>
                <a:chOff x="5206863" y="3100904"/>
                <a:chExt cx="122758" cy="1698043"/>
              </a:xfrm>
            </p:grpSpPr>
            <p:sp>
              <p:nvSpPr>
                <p:cNvPr id="6961" name="Google Shape;6961;p105"/>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2" name="Google Shape;6962;p105"/>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3" name="Google Shape;6963;p105"/>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4" name="Google Shape;6964;p105"/>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5" name="Google Shape;6965;p105"/>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6" name="Google Shape;6966;p105"/>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7" name="Google Shape;6967;p105"/>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68" name="Google Shape;6968;p105"/>
              <p:cNvGrpSpPr/>
              <p:nvPr/>
            </p:nvGrpSpPr>
            <p:grpSpPr>
              <a:xfrm>
                <a:off x="1542694" y="2882501"/>
                <a:ext cx="103104" cy="1426186"/>
                <a:chOff x="6006138" y="3143629"/>
                <a:chExt cx="122758" cy="1698043"/>
              </a:xfrm>
            </p:grpSpPr>
            <p:sp>
              <p:nvSpPr>
                <p:cNvPr id="6969" name="Google Shape;6969;p105"/>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970" name="Google Shape;6970;p105"/>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1" name="Google Shape;6971;p105"/>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972" name="Google Shape;6972;p105"/>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3" name="Google Shape;6973;p105"/>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4" name="Google Shape;6974;p105"/>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5" name="Google Shape;6975;p105"/>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6976" name="Google Shape;6976;p105"/>
          <p:cNvGrpSpPr/>
          <p:nvPr/>
        </p:nvGrpSpPr>
        <p:grpSpPr>
          <a:xfrm>
            <a:off x="11342518" y="6611973"/>
            <a:ext cx="5499905" cy="1741354"/>
            <a:chOff x="238125" y="1725700"/>
            <a:chExt cx="7139025" cy="2260325"/>
          </a:xfrm>
        </p:grpSpPr>
        <p:sp>
          <p:nvSpPr>
            <p:cNvPr id="6977" name="Google Shape;6977;p105"/>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8" name="Google Shape;6978;p105"/>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9" name="Google Shape;6979;p105"/>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0" name="Google Shape;6980;p105"/>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1" name="Google Shape;6981;p105"/>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2" name="Google Shape;6982;p105"/>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3" name="Google Shape;6983;p105"/>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4" name="Google Shape;6984;p105"/>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5" name="Google Shape;6985;p105"/>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6" name="Google Shape;6986;p105"/>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87" name="Google Shape;6987;p105"/>
          <p:cNvGrpSpPr/>
          <p:nvPr/>
        </p:nvGrpSpPr>
        <p:grpSpPr>
          <a:xfrm>
            <a:off x="11882846" y="4495467"/>
            <a:ext cx="2210904" cy="1833494"/>
            <a:chOff x="5249100" y="1210600"/>
            <a:chExt cx="3502700" cy="2904775"/>
          </a:xfrm>
        </p:grpSpPr>
        <p:sp>
          <p:nvSpPr>
            <p:cNvPr id="6988" name="Google Shape;6988;p105"/>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9" name="Google Shape;6989;p105"/>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0" name="Google Shape;6990;p105"/>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1" name="Google Shape;6991;p105"/>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6992" name="Google Shape;6992;p105"/>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6993" name="Google Shape;6993;p105"/>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6994" name="Google Shape;6994;p105"/>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6995" name="Google Shape;6995;p105"/>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6996" name="Google Shape;6996;p105"/>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97" name="Google Shape;6997;p105"/>
          <p:cNvGrpSpPr/>
          <p:nvPr/>
        </p:nvGrpSpPr>
        <p:grpSpPr>
          <a:xfrm>
            <a:off x="14247941" y="1934301"/>
            <a:ext cx="2609300" cy="2249712"/>
            <a:chOff x="7287122" y="1165658"/>
            <a:chExt cx="1219413" cy="1051365"/>
          </a:xfrm>
        </p:grpSpPr>
        <p:grpSp>
          <p:nvGrpSpPr>
            <p:cNvPr id="6998" name="Google Shape;6998;p105"/>
            <p:cNvGrpSpPr/>
            <p:nvPr/>
          </p:nvGrpSpPr>
          <p:grpSpPr>
            <a:xfrm>
              <a:off x="7287122" y="1969723"/>
              <a:ext cx="1219413" cy="247300"/>
              <a:chOff x="7287122" y="1969723"/>
              <a:chExt cx="1219413" cy="247300"/>
            </a:xfrm>
          </p:grpSpPr>
          <p:sp>
            <p:nvSpPr>
              <p:cNvPr id="6999" name="Google Shape;6999;p105"/>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000" name="Google Shape;7000;p105"/>
              <p:cNvGrpSpPr/>
              <p:nvPr/>
            </p:nvGrpSpPr>
            <p:grpSpPr>
              <a:xfrm>
                <a:off x="7287122" y="2063892"/>
                <a:ext cx="1151753" cy="73428"/>
                <a:chOff x="7287122" y="2063892"/>
                <a:chExt cx="1151753" cy="73428"/>
              </a:xfrm>
            </p:grpSpPr>
            <p:sp>
              <p:nvSpPr>
                <p:cNvPr id="7001" name="Google Shape;7001;p105"/>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7002" name="Google Shape;7002;p105"/>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7003" name="Google Shape;7003;p105"/>
            <p:cNvGrpSpPr/>
            <p:nvPr/>
          </p:nvGrpSpPr>
          <p:grpSpPr>
            <a:xfrm>
              <a:off x="7287122" y="1712201"/>
              <a:ext cx="1219403" cy="246767"/>
              <a:chOff x="7287122" y="1712201"/>
              <a:chExt cx="1219403" cy="246767"/>
            </a:xfrm>
          </p:grpSpPr>
          <p:sp>
            <p:nvSpPr>
              <p:cNvPr id="7004" name="Google Shape;7004;p105"/>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005" name="Google Shape;7005;p105"/>
              <p:cNvGrpSpPr/>
              <p:nvPr/>
            </p:nvGrpSpPr>
            <p:grpSpPr>
              <a:xfrm>
                <a:off x="7287122" y="1842861"/>
                <a:ext cx="1005303" cy="73419"/>
                <a:chOff x="7287122" y="1842861"/>
                <a:chExt cx="1005303" cy="73419"/>
              </a:xfrm>
            </p:grpSpPr>
            <p:sp>
              <p:nvSpPr>
                <p:cNvPr id="7006" name="Google Shape;7006;p105"/>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7007" name="Google Shape;7007;p105"/>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7008" name="Google Shape;7008;p105"/>
            <p:cNvGrpSpPr/>
            <p:nvPr/>
          </p:nvGrpSpPr>
          <p:grpSpPr>
            <a:xfrm>
              <a:off x="7287122" y="1447520"/>
              <a:ext cx="1219403" cy="286667"/>
              <a:chOff x="7287122" y="1447520"/>
              <a:chExt cx="1219403" cy="286667"/>
            </a:xfrm>
          </p:grpSpPr>
          <p:sp>
            <p:nvSpPr>
              <p:cNvPr id="7009" name="Google Shape;7009;p105"/>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010" name="Google Shape;7010;p105"/>
              <p:cNvGrpSpPr/>
              <p:nvPr/>
            </p:nvGrpSpPr>
            <p:grpSpPr>
              <a:xfrm>
                <a:off x="7287122" y="1581977"/>
                <a:ext cx="852803" cy="73428"/>
                <a:chOff x="7287122" y="1581977"/>
                <a:chExt cx="852803" cy="73428"/>
              </a:xfrm>
            </p:grpSpPr>
            <p:sp>
              <p:nvSpPr>
                <p:cNvPr id="7011" name="Google Shape;7011;p105"/>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7012" name="Google Shape;7012;p105"/>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7013" name="Google Shape;7013;p105"/>
            <p:cNvGrpSpPr/>
            <p:nvPr/>
          </p:nvGrpSpPr>
          <p:grpSpPr>
            <a:xfrm>
              <a:off x="7287122" y="1165658"/>
              <a:ext cx="1219403" cy="344253"/>
              <a:chOff x="7287122" y="1165658"/>
              <a:chExt cx="1219403" cy="344253"/>
            </a:xfrm>
          </p:grpSpPr>
          <p:sp>
            <p:nvSpPr>
              <p:cNvPr id="7014" name="Google Shape;7014;p105"/>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7015" name="Google Shape;7015;p105"/>
              <p:cNvGrpSpPr/>
              <p:nvPr/>
            </p:nvGrpSpPr>
            <p:grpSpPr>
              <a:xfrm>
                <a:off x="7287122" y="1341025"/>
                <a:ext cx="695703" cy="73419"/>
                <a:chOff x="7287122" y="1341025"/>
                <a:chExt cx="695703" cy="73419"/>
              </a:xfrm>
            </p:grpSpPr>
            <p:sp>
              <p:nvSpPr>
                <p:cNvPr id="7016" name="Google Shape;7016;p105"/>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7017" name="Google Shape;7017;p105"/>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7018" name="Google Shape;7018;p105"/>
          <p:cNvGrpSpPr/>
          <p:nvPr/>
        </p:nvGrpSpPr>
        <p:grpSpPr>
          <a:xfrm>
            <a:off x="11580926" y="1946347"/>
            <a:ext cx="2795459" cy="2197080"/>
            <a:chOff x="5900602" y="1193063"/>
            <a:chExt cx="1299851" cy="1021707"/>
          </a:xfrm>
        </p:grpSpPr>
        <p:grpSp>
          <p:nvGrpSpPr>
            <p:cNvPr id="7019" name="Google Shape;7019;p105"/>
            <p:cNvGrpSpPr/>
            <p:nvPr/>
          </p:nvGrpSpPr>
          <p:grpSpPr>
            <a:xfrm>
              <a:off x="6520337" y="1193063"/>
              <a:ext cx="341815" cy="799959"/>
              <a:chOff x="6520337" y="1193063"/>
              <a:chExt cx="341815" cy="799959"/>
            </a:xfrm>
          </p:grpSpPr>
          <p:grpSp>
            <p:nvGrpSpPr>
              <p:cNvPr id="7020" name="Google Shape;7020;p105"/>
              <p:cNvGrpSpPr/>
              <p:nvPr/>
            </p:nvGrpSpPr>
            <p:grpSpPr>
              <a:xfrm>
                <a:off x="6520337" y="1589527"/>
                <a:ext cx="213950" cy="403494"/>
                <a:chOff x="6520337" y="1589527"/>
                <a:chExt cx="213950" cy="403494"/>
              </a:xfrm>
            </p:grpSpPr>
            <p:sp>
              <p:nvSpPr>
                <p:cNvPr id="7021" name="Google Shape;7021;p105"/>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2" name="Google Shape;7022;p105"/>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23" name="Google Shape;7023;p105"/>
              <p:cNvGrpSpPr/>
              <p:nvPr/>
            </p:nvGrpSpPr>
            <p:grpSpPr>
              <a:xfrm>
                <a:off x="6577204" y="1193063"/>
                <a:ext cx="284947" cy="464512"/>
                <a:chOff x="6577204" y="1193063"/>
                <a:chExt cx="284947" cy="464512"/>
              </a:xfrm>
            </p:grpSpPr>
            <p:sp>
              <p:nvSpPr>
                <p:cNvPr id="7024" name="Google Shape;7024;p105"/>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7025" name="Google Shape;7025;p105"/>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7026" name="Google Shape;7026;p105"/>
            <p:cNvGrpSpPr/>
            <p:nvPr/>
          </p:nvGrpSpPr>
          <p:grpSpPr>
            <a:xfrm>
              <a:off x="6238903" y="1193063"/>
              <a:ext cx="300475" cy="900152"/>
              <a:chOff x="6238903" y="1193063"/>
              <a:chExt cx="300475" cy="900152"/>
            </a:xfrm>
          </p:grpSpPr>
          <p:grpSp>
            <p:nvGrpSpPr>
              <p:cNvPr id="7027" name="Google Shape;7027;p105"/>
              <p:cNvGrpSpPr/>
              <p:nvPr/>
            </p:nvGrpSpPr>
            <p:grpSpPr>
              <a:xfrm>
                <a:off x="6290865" y="1489315"/>
                <a:ext cx="248514" cy="603900"/>
                <a:chOff x="6290865" y="1489315"/>
                <a:chExt cx="248514" cy="603900"/>
              </a:xfrm>
            </p:grpSpPr>
            <p:sp>
              <p:nvSpPr>
                <p:cNvPr id="7028" name="Google Shape;7028;p105"/>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9" name="Google Shape;7029;p105"/>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30" name="Google Shape;7030;p105"/>
              <p:cNvGrpSpPr/>
              <p:nvPr/>
            </p:nvGrpSpPr>
            <p:grpSpPr>
              <a:xfrm>
                <a:off x="6238903" y="1193063"/>
                <a:ext cx="284947" cy="333087"/>
                <a:chOff x="6238903" y="1193063"/>
                <a:chExt cx="284947" cy="333087"/>
              </a:xfrm>
            </p:grpSpPr>
            <p:sp>
              <p:nvSpPr>
                <p:cNvPr id="7031" name="Google Shape;7031;p105"/>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7032" name="Google Shape;7032;p105"/>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7033" name="Google Shape;7033;p105"/>
            <p:cNvGrpSpPr/>
            <p:nvPr/>
          </p:nvGrpSpPr>
          <p:grpSpPr>
            <a:xfrm>
              <a:off x="5900602" y="1193063"/>
              <a:ext cx="444345" cy="1021707"/>
              <a:chOff x="5900602" y="1193063"/>
              <a:chExt cx="444345" cy="1021707"/>
            </a:xfrm>
          </p:grpSpPr>
          <p:grpSp>
            <p:nvGrpSpPr>
              <p:cNvPr id="7034" name="Google Shape;7034;p105"/>
              <p:cNvGrpSpPr/>
              <p:nvPr/>
            </p:nvGrpSpPr>
            <p:grpSpPr>
              <a:xfrm>
                <a:off x="6046501" y="1367785"/>
                <a:ext cx="298446" cy="846986"/>
                <a:chOff x="6046501" y="1367785"/>
                <a:chExt cx="298446" cy="846986"/>
              </a:xfrm>
            </p:grpSpPr>
            <p:sp>
              <p:nvSpPr>
                <p:cNvPr id="7035" name="Google Shape;7035;p105"/>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6" name="Google Shape;7036;p105"/>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37" name="Google Shape;7037;p105"/>
              <p:cNvGrpSpPr/>
              <p:nvPr/>
            </p:nvGrpSpPr>
            <p:grpSpPr>
              <a:xfrm>
                <a:off x="5900602" y="1193063"/>
                <a:ext cx="284947" cy="182312"/>
                <a:chOff x="5900602" y="1193063"/>
                <a:chExt cx="284947" cy="182312"/>
              </a:xfrm>
            </p:grpSpPr>
            <p:sp>
              <p:nvSpPr>
                <p:cNvPr id="7038" name="Google Shape;7038;p105"/>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7039" name="Google Shape;7039;p105"/>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7040" name="Google Shape;7040;p105"/>
            <p:cNvGrpSpPr/>
            <p:nvPr/>
          </p:nvGrpSpPr>
          <p:grpSpPr>
            <a:xfrm>
              <a:off x="6738300" y="1193063"/>
              <a:ext cx="462153" cy="707634"/>
              <a:chOff x="6738300" y="1193063"/>
              <a:chExt cx="462153" cy="707634"/>
            </a:xfrm>
          </p:grpSpPr>
          <p:grpSp>
            <p:nvGrpSpPr>
              <p:cNvPr id="7041" name="Google Shape;7041;p105"/>
              <p:cNvGrpSpPr/>
              <p:nvPr/>
            </p:nvGrpSpPr>
            <p:grpSpPr>
              <a:xfrm>
                <a:off x="6915505" y="1193063"/>
                <a:ext cx="284947" cy="597387"/>
                <a:chOff x="6915505" y="1193063"/>
                <a:chExt cx="284947" cy="597387"/>
              </a:xfrm>
            </p:grpSpPr>
            <p:sp>
              <p:nvSpPr>
                <p:cNvPr id="7042" name="Google Shape;7042;p105"/>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7043" name="Google Shape;7043;p105"/>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7044" name="Google Shape;7044;p105"/>
              <p:cNvGrpSpPr/>
              <p:nvPr/>
            </p:nvGrpSpPr>
            <p:grpSpPr>
              <a:xfrm>
                <a:off x="6738300" y="1684725"/>
                <a:ext cx="230066" cy="215971"/>
                <a:chOff x="6738300" y="1684725"/>
                <a:chExt cx="230066" cy="215971"/>
              </a:xfrm>
            </p:grpSpPr>
            <p:sp>
              <p:nvSpPr>
                <p:cNvPr id="7045" name="Google Shape;7045;p105"/>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6" name="Google Shape;7046;p105"/>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050" name="Shape 7050"/>
        <p:cNvGrpSpPr/>
        <p:nvPr/>
      </p:nvGrpSpPr>
      <p:grpSpPr>
        <a:xfrm>
          <a:off x="0" y="0"/>
          <a:ext cx="0" cy="0"/>
          <a:chOff x="0" y="0"/>
          <a:chExt cx="0" cy="0"/>
        </a:xfrm>
      </p:grpSpPr>
      <p:grpSp>
        <p:nvGrpSpPr>
          <p:cNvPr id="7051" name="Google Shape;7051;p106"/>
          <p:cNvGrpSpPr/>
          <p:nvPr/>
        </p:nvGrpSpPr>
        <p:grpSpPr>
          <a:xfrm>
            <a:off x="1658718" y="4615269"/>
            <a:ext cx="678471" cy="596373"/>
            <a:chOff x="898875" y="244725"/>
            <a:chExt cx="481800" cy="423500"/>
          </a:xfrm>
        </p:grpSpPr>
        <p:sp>
          <p:nvSpPr>
            <p:cNvPr id="7052" name="Google Shape;7052;p106"/>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53" name="Google Shape;7053;p106"/>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54" name="Google Shape;7054;p106"/>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55" name="Google Shape;7055;p106"/>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56" name="Google Shape;7056;p106"/>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57" name="Google Shape;7057;p106"/>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058" name="Google Shape;7058;p106"/>
          <p:cNvGrpSpPr/>
          <p:nvPr/>
        </p:nvGrpSpPr>
        <p:grpSpPr>
          <a:xfrm>
            <a:off x="2535482" y="4574205"/>
            <a:ext cx="596337" cy="678506"/>
            <a:chOff x="1529350" y="258825"/>
            <a:chExt cx="423475" cy="481825"/>
          </a:xfrm>
        </p:grpSpPr>
        <p:sp>
          <p:nvSpPr>
            <p:cNvPr id="7059" name="Google Shape;7059;p106"/>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60" name="Google Shape;7060;p106"/>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061" name="Google Shape;7061;p106"/>
          <p:cNvGrpSpPr/>
          <p:nvPr/>
        </p:nvGrpSpPr>
        <p:grpSpPr>
          <a:xfrm>
            <a:off x="3321433" y="4734546"/>
            <a:ext cx="681780" cy="357824"/>
            <a:chOff x="2084325" y="363300"/>
            <a:chExt cx="484150" cy="254100"/>
          </a:xfrm>
        </p:grpSpPr>
        <p:sp>
          <p:nvSpPr>
            <p:cNvPr id="7062" name="Google Shape;7062;p106"/>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63" name="Google Shape;7063;p106"/>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064" name="Google Shape;7064;p106"/>
          <p:cNvGrpSpPr/>
          <p:nvPr/>
        </p:nvGrpSpPr>
        <p:grpSpPr>
          <a:xfrm>
            <a:off x="4220022" y="4574205"/>
            <a:ext cx="596337" cy="678506"/>
            <a:chOff x="2707500" y="249400"/>
            <a:chExt cx="423475" cy="481825"/>
          </a:xfrm>
        </p:grpSpPr>
        <p:sp>
          <p:nvSpPr>
            <p:cNvPr id="7065" name="Google Shape;7065;p106"/>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66" name="Google Shape;7066;p106"/>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067" name="Google Shape;7067;p106"/>
          <p:cNvGrpSpPr/>
          <p:nvPr/>
        </p:nvGrpSpPr>
        <p:grpSpPr>
          <a:xfrm>
            <a:off x="5047252" y="4574856"/>
            <a:ext cx="610772" cy="677203"/>
            <a:chOff x="3300325" y="249875"/>
            <a:chExt cx="433725" cy="480900"/>
          </a:xfrm>
        </p:grpSpPr>
        <p:sp>
          <p:nvSpPr>
            <p:cNvPr id="7068" name="Google Shape;7068;p106"/>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69" name="Google Shape;7069;p106"/>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70" name="Google Shape;7070;p106"/>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71" name="Google Shape;7071;p106"/>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72" name="Google Shape;7072;p106"/>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73" name="Google Shape;7073;p106"/>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074" name="Google Shape;7074;p106"/>
          <p:cNvGrpSpPr/>
          <p:nvPr/>
        </p:nvGrpSpPr>
        <p:grpSpPr>
          <a:xfrm>
            <a:off x="5825423" y="4574698"/>
            <a:ext cx="704698" cy="677520"/>
            <a:chOff x="3854700" y="249750"/>
            <a:chExt cx="500425" cy="481125"/>
          </a:xfrm>
        </p:grpSpPr>
        <p:sp>
          <p:nvSpPr>
            <p:cNvPr id="7075" name="Google Shape;7075;p106"/>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76" name="Google Shape;7076;p106"/>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77" name="Google Shape;7077;p106"/>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78" name="Google Shape;7078;p106"/>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79" name="Google Shape;7079;p106"/>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80" name="Google Shape;7080;p106"/>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81" name="Google Shape;7081;p106"/>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82" name="Google Shape;7082;p106"/>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083" name="Google Shape;7083;p106"/>
          <p:cNvGrpSpPr/>
          <p:nvPr/>
        </p:nvGrpSpPr>
        <p:grpSpPr>
          <a:xfrm>
            <a:off x="6661401" y="4574698"/>
            <a:ext cx="704698" cy="677520"/>
            <a:chOff x="4447550" y="249750"/>
            <a:chExt cx="500425" cy="481125"/>
          </a:xfrm>
        </p:grpSpPr>
        <p:sp>
          <p:nvSpPr>
            <p:cNvPr id="7084" name="Google Shape;7084;p106"/>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85" name="Google Shape;7085;p106"/>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086" name="Google Shape;7086;p106"/>
          <p:cNvGrpSpPr/>
          <p:nvPr/>
        </p:nvGrpSpPr>
        <p:grpSpPr>
          <a:xfrm>
            <a:off x="7519804" y="4574205"/>
            <a:ext cx="678506" cy="678506"/>
            <a:chOff x="5049725" y="249400"/>
            <a:chExt cx="481825" cy="481825"/>
          </a:xfrm>
        </p:grpSpPr>
        <p:sp>
          <p:nvSpPr>
            <p:cNvPr id="7087" name="Google Shape;7087;p106"/>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88" name="Google Shape;7088;p106"/>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089" name="Google Shape;7089;p106"/>
          <p:cNvGrpSpPr/>
          <p:nvPr/>
        </p:nvGrpSpPr>
        <p:grpSpPr>
          <a:xfrm>
            <a:off x="8347686" y="4574204"/>
            <a:ext cx="678506" cy="678506"/>
            <a:chOff x="5660400" y="238125"/>
            <a:chExt cx="481825" cy="481825"/>
          </a:xfrm>
        </p:grpSpPr>
        <p:sp>
          <p:nvSpPr>
            <p:cNvPr id="7090" name="Google Shape;7090;p106"/>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91" name="Google Shape;7091;p106"/>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092" name="Google Shape;7092;p106"/>
          <p:cNvGrpSpPr/>
          <p:nvPr/>
        </p:nvGrpSpPr>
        <p:grpSpPr>
          <a:xfrm>
            <a:off x="9181058" y="4574205"/>
            <a:ext cx="678506" cy="678506"/>
            <a:chOff x="6235400" y="249400"/>
            <a:chExt cx="481825" cy="481825"/>
          </a:xfrm>
        </p:grpSpPr>
        <p:sp>
          <p:nvSpPr>
            <p:cNvPr id="7093" name="Google Shape;7093;p106"/>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94" name="Google Shape;7094;p106"/>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95" name="Google Shape;7095;p106"/>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96" name="Google Shape;7096;p106"/>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097" name="Google Shape;7097;p106"/>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098" name="Google Shape;7098;p106"/>
          <p:cNvGrpSpPr/>
          <p:nvPr/>
        </p:nvGrpSpPr>
        <p:grpSpPr>
          <a:xfrm>
            <a:off x="1657750" y="5463619"/>
            <a:ext cx="680407" cy="596232"/>
            <a:chOff x="899850" y="871450"/>
            <a:chExt cx="483175" cy="423400"/>
          </a:xfrm>
        </p:grpSpPr>
        <p:sp>
          <p:nvSpPr>
            <p:cNvPr id="7099" name="Google Shape;7099;p106"/>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00" name="Google Shape;7100;p106"/>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01" name="Google Shape;7101;p106"/>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02" name="Google Shape;7102;p106"/>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7103" name="Google Shape;7103;p106"/>
          <p:cNvSpPr/>
          <p:nvPr/>
        </p:nvSpPr>
        <p:spPr>
          <a:xfrm>
            <a:off x="2531348" y="5422429"/>
            <a:ext cx="604399" cy="678506"/>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7104" name="Google Shape;7104;p106"/>
          <p:cNvGrpSpPr/>
          <p:nvPr/>
        </p:nvGrpSpPr>
        <p:grpSpPr>
          <a:xfrm>
            <a:off x="3321750" y="5422465"/>
            <a:ext cx="681146" cy="678541"/>
            <a:chOff x="2085450" y="842250"/>
            <a:chExt cx="483700" cy="481850"/>
          </a:xfrm>
        </p:grpSpPr>
        <p:sp>
          <p:nvSpPr>
            <p:cNvPr id="7105" name="Google Shape;7105;p106"/>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06" name="Google Shape;7106;p106"/>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07" name="Google Shape;7107;p106"/>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108" name="Google Shape;7108;p106"/>
          <p:cNvGrpSpPr/>
          <p:nvPr/>
        </p:nvGrpSpPr>
        <p:grpSpPr>
          <a:xfrm>
            <a:off x="4178885" y="5422482"/>
            <a:ext cx="678612" cy="678506"/>
            <a:chOff x="2685825" y="840375"/>
            <a:chExt cx="481900" cy="481825"/>
          </a:xfrm>
        </p:grpSpPr>
        <p:sp>
          <p:nvSpPr>
            <p:cNvPr id="7109" name="Google Shape;7109;p106"/>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10" name="Google Shape;7110;p106"/>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111" name="Google Shape;7111;p106"/>
          <p:cNvGrpSpPr/>
          <p:nvPr/>
        </p:nvGrpSpPr>
        <p:grpSpPr>
          <a:xfrm>
            <a:off x="5002207" y="5421849"/>
            <a:ext cx="700861" cy="679773"/>
            <a:chOff x="3270675" y="841800"/>
            <a:chExt cx="497700" cy="482725"/>
          </a:xfrm>
        </p:grpSpPr>
        <p:sp>
          <p:nvSpPr>
            <p:cNvPr id="7112" name="Google Shape;7112;p106"/>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13" name="Google Shape;7113;p106"/>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14" name="Google Shape;7114;p106"/>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7115" name="Google Shape;7115;p106"/>
          <p:cNvSpPr/>
          <p:nvPr/>
        </p:nvSpPr>
        <p:spPr>
          <a:xfrm>
            <a:off x="5838259" y="5443621"/>
            <a:ext cx="678506" cy="636119"/>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7116" name="Google Shape;7116;p106"/>
          <p:cNvGrpSpPr/>
          <p:nvPr/>
        </p:nvGrpSpPr>
        <p:grpSpPr>
          <a:xfrm>
            <a:off x="6674498" y="5463567"/>
            <a:ext cx="678506" cy="596337"/>
            <a:chOff x="4467200" y="877100"/>
            <a:chExt cx="481825" cy="423475"/>
          </a:xfrm>
        </p:grpSpPr>
        <p:sp>
          <p:nvSpPr>
            <p:cNvPr id="7117" name="Google Shape;7117;p106"/>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18" name="Google Shape;7118;p106"/>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19" name="Google Shape;7119;p106"/>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20" name="Google Shape;7120;p106"/>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121" name="Google Shape;7121;p106"/>
          <p:cNvGrpSpPr/>
          <p:nvPr/>
        </p:nvGrpSpPr>
        <p:grpSpPr>
          <a:xfrm>
            <a:off x="7504279" y="5422465"/>
            <a:ext cx="709557" cy="678541"/>
            <a:chOff x="5045500" y="842250"/>
            <a:chExt cx="503875" cy="481850"/>
          </a:xfrm>
        </p:grpSpPr>
        <p:sp>
          <p:nvSpPr>
            <p:cNvPr id="7122" name="Google Shape;7122;p106"/>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23" name="Google Shape;7123;p106"/>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124" name="Google Shape;7124;p106"/>
          <p:cNvGrpSpPr/>
          <p:nvPr/>
        </p:nvGrpSpPr>
        <p:grpSpPr>
          <a:xfrm>
            <a:off x="8349974" y="5474902"/>
            <a:ext cx="673929" cy="573665"/>
            <a:chOff x="5645200" y="879425"/>
            <a:chExt cx="478575" cy="407375"/>
          </a:xfrm>
        </p:grpSpPr>
        <p:sp>
          <p:nvSpPr>
            <p:cNvPr id="7125" name="Google Shape;7125;p106"/>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26" name="Google Shape;7126;p106"/>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27" name="Google Shape;7127;p106"/>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28" name="Google Shape;7128;p106"/>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29" name="Google Shape;7129;p106"/>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30" name="Google Shape;7130;p106"/>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131" name="Google Shape;7131;p106"/>
          <p:cNvGrpSpPr/>
          <p:nvPr/>
        </p:nvGrpSpPr>
        <p:grpSpPr>
          <a:xfrm>
            <a:off x="9222125" y="5422482"/>
            <a:ext cx="596373" cy="678506"/>
            <a:chOff x="6264525" y="842250"/>
            <a:chExt cx="423500" cy="481825"/>
          </a:xfrm>
        </p:grpSpPr>
        <p:sp>
          <p:nvSpPr>
            <p:cNvPr id="7132" name="Google Shape;7132;p106"/>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33" name="Google Shape;7133;p106"/>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34" name="Google Shape;7134;p106"/>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35" name="Google Shape;7135;p106"/>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36" name="Google Shape;7136;p106"/>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37" name="Google Shape;7137;p106"/>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38" name="Google Shape;7138;p106"/>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139" name="Google Shape;7139;p106"/>
          <p:cNvGrpSpPr/>
          <p:nvPr/>
        </p:nvGrpSpPr>
        <p:grpSpPr>
          <a:xfrm>
            <a:off x="1658701" y="6251789"/>
            <a:ext cx="678506" cy="678506"/>
            <a:chOff x="900750" y="1436075"/>
            <a:chExt cx="481825" cy="481825"/>
          </a:xfrm>
        </p:grpSpPr>
        <p:sp>
          <p:nvSpPr>
            <p:cNvPr id="7140" name="Google Shape;7140;p106"/>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41" name="Google Shape;7141;p106"/>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42" name="Google Shape;7142;p106"/>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43" name="Google Shape;7143;p106"/>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144" name="Google Shape;7144;p106"/>
          <p:cNvGrpSpPr/>
          <p:nvPr/>
        </p:nvGrpSpPr>
        <p:grpSpPr>
          <a:xfrm>
            <a:off x="2494397" y="6372366"/>
            <a:ext cx="678506" cy="437352"/>
            <a:chOff x="1492675" y="1520750"/>
            <a:chExt cx="481825" cy="310575"/>
          </a:xfrm>
        </p:grpSpPr>
        <p:sp>
          <p:nvSpPr>
            <p:cNvPr id="7145" name="Google Shape;7145;p106"/>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46" name="Google Shape;7146;p106"/>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147" name="Google Shape;7147;p106"/>
          <p:cNvGrpSpPr/>
          <p:nvPr/>
        </p:nvGrpSpPr>
        <p:grpSpPr>
          <a:xfrm>
            <a:off x="3309991" y="6251754"/>
            <a:ext cx="704663" cy="678576"/>
            <a:chOff x="2071000" y="1435025"/>
            <a:chExt cx="500400" cy="481875"/>
          </a:xfrm>
        </p:grpSpPr>
        <p:sp>
          <p:nvSpPr>
            <p:cNvPr id="7148" name="Google Shape;7148;p106"/>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49" name="Google Shape;7149;p106"/>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50" name="Google Shape;7150;p106"/>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151" name="Google Shape;7151;p106"/>
          <p:cNvGrpSpPr/>
          <p:nvPr/>
        </p:nvGrpSpPr>
        <p:grpSpPr>
          <a:xfrm>
            <a:off x="4166317" y="6293419"/>
            <a:ext cx="703748" cy="595246"/>
            <a:chOff x="2678350" y="1464650"/>
            <a:chExt cx="499750" cy="422700"/>
          </a:xfrm>
        </p:grpSpPr>
        <p:sp>
          <p:nvSpPr>
            <p:cNvPr id="7152" name="Google Shape;7152;p106"/>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53" name="Google Shape;7153;p106"/>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54" name="Google Shape;7154;p106"/>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155" name="Google Shape;7155;p106"/>
          <p:cNvGrpSpPr/>
          <p:nvPr/>
        </p:nvGrpSpPr>
        <p:grpSpPr>
          <a:xfrm>
            <a:off x="5013384" y="6251789"/>
            <a:ext cx="678506" cy="678506"/>
            <a:chOff x="3271200" y="1435075"/>
            <a:chExt cx="481825" cy="481825"/>
          </a:xfrm>
        </p:grpSpPr>
        <p:sp>
          <p:nvSpPr>
            <p:cNvPr id="7156" name="Google Shape;7156;p106"/>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57" name="Google Shape;7157;p106"/>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158" name="Google Shape;7158;p106"/>
          <p:cNvGrpSpPr/>
          <p:nvPr/>
        </p:nvGrpSpPr>
        <p:grpSpPr>
          <a:xfrm>
            <a:off x="5834330" y="6251754"/>
            <a:ext cx="686885" cy="678576"/>
            <a:chOff x="3858100" y="1435075"/>
            <a:chExt cx="487775" cy="481875"/>
          </a:xfrm>
        </p:grpSpPr>
        <p:sp>
          <p:nvSpPr>
            <p:cNvPr id="7159" name="Google Shape;7159;p106"/>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60" name="Google Shape;7160;p106"/>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61" name="Google Shape;7161;p106"/>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62" name="Google Shape;7162;p106"/>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63" name="Google Shape;7163;p106"/>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164" name="Google Shape;7164;p106"/>
          <p:cNvGrpSpPr/>
          <p:nvPr/>
        </p:nvGrpSpPr>
        <p:grpSpPr>
          <a:xfrm>
            <a:off x="6674497" y="6251789"/>
            <a:ext cx="678506" cy="678506"/>
            <a:chOff x="4456875" y="1435075"/>
            <a:chExt cx="481825" cy="481825"/>
          </a:xfrm>
        </p:grpSpPr>
        <p:sp>
          <p:nvSpPr>
            <p:cNvPr id="7165" name="Google Shape;7165;p106"/>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66" name="Google Shape;7166;p106"/>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67" name="Google Shape;7167;p106"/>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68" name="Google Shape;7168;p106"/>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69" name="Google Shape;7169;p106"/>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70" name="Google Shape;7170;p106"/>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71" name="Google Shape;7171;p106"/>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72" name="Google Shape;7172;p106"/>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73" name="Google Shape;7173;p106"/>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74" name="Google Shape;7174;p106"/>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75" name="Google Shape;7175;p106"/>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76" name="Google Shape;7176;p106"/>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77" name="Google Shape;7177;p106"/>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78" name="Google Shape;7178;p106"/>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79" name="Google Shape;7179;p106"/>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80" name="Google Shape;7180;p106"/>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81" name="Google Shape;7181;p106"/>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82" name="Google Shape;7182;p106"/>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83" name="Google Shape;7183;p106"/>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184" name="Google Shape;7184;p106"/>
          <p:cNvGrpSpPr/>
          <p:nvPr/>
        </p:nvGrpSpPr>
        <p:grpSpPr>
          <a:xfrm>
            <a:off x="7516477" y="6251771"/>
            <a:ext cx="685160" cy="678541"/>
            <a:chOff x="5049725" y="1435050"/>
            <a:chExt cx="486550" cy="481850"/>
          </a:xfrm>
        </p:grpSpPr>
        <p:sp>
          <p:nvSpPr>
            <p:cNvPr id="7185" name="Google Shape;7185;p106"/>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86" name="Google Shape;7186;p106"/>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87" name="Google Shape;7187;p106"/>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88" name="Google Shape;7188;p106"/>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189" name="Google Shape;7189;p106"/>
          <p:cNvGrpSpPr/>
          <p:nvPr/>
        </p:nvGrpSpPr>
        <p:grpSpPr>
          <a:xfrm>
            <a:off x="8347580" y="6251789"/>
            <a:ext cx="678717" cy="678506"/>
            <a:chOff x="5642475" y="1435075"/>
            <a:chExt cx="481975" cy="481825"/>
          </a:xfrm>
        </p:grpSpPr>
        <p:sp>
          <p:nvSpPr>
            <p:cNvPr id="7190" name="Google Shape;7190;p106"/>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91" name="Google Shape;7191;p106"/>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92" name="Google Shape;7192;p106"/>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193" name="Google Shape;7193;p106"/>
          <p:cNvGrpSpPr/>
          <p:nvPr/>
        </p:nvGrpSpPr>
        <p:grpSpPr>
          <a:xfrm>
            <a:off x="9176552" y="6251771"/>
            <a:ext cx="687518" cy="678541"/>
            <a:chOff x="6232000" y="1435050"/>
            <a:chExt cx="488225" cy="481850"/>
          </a:xfrm>
        </p:grpSpPr>
        <p:sp>
          <p:nvSpPr>
            <p:cNvPr id="7194" name="Google Shape;7194;p106"/>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95" name="Google Shape;7195;p106"/>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96" name="Google Shape;7196;p106"/>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97" name="Google Shape;7197;p106"/>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98" name="Google Shape;7198;p106"/>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199" name="Google Shape;7199;p106"/>
          <p:cNvGrpSpPr/>
          <p:nvPr/>
        </p:nvGrpSpPr>
        <p:grpSpPr>
          <a:xfrm>
            <a:off x="1698024" y="7079089"/>
            <a:ext cx="599858" cy="675584"/>
            <a:chOff x="924450" y="2028975"/>
            <a:chExt cx="425975" cy="479750"/>
          </a:xfrm>
        </p:grpSpPr>
        <p:sp>
          <p:nvSpPr>
            <p:cNvPr id="7200" name="Google Shape;7200;p106"/>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01" name="Google Shape;7201;p106"/>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02" name="Google Shape;7202;p106"/>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203" name="Google Shape;7203;p106"/>
          <p:cNvGrpSpPr/>
          <p:nvPr/>
        </p:nvGrpSpPr>
        <p:grpSpPr>
          <a:xfrm>
            <a:off x="3323017" y="7118695"/>
            <a:ext cx="678612" cy="596373"/>
            <a:chOff x="2085450" y="2057100"/>
            <a:chExt cx="481900" cy="423500"/>
          </a:xfrm>
        </p:grpSpPr>
        <p:sp>
          <p:nvSpPr>
            <p:cNvPr id="7204" name="Google Shape;7204;p106"/>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05" name="Google Shape;7205;p106"/>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06" name="Google Shape;7206;p106"/>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207" name="Google Shape;7207;p106"/>
          <p:cNvGrpSpPr/>
          <p:nvPr/>
        </p:nvGrpSpPr>
        <p:grpSpPr>
          <a:xfrm>
            <a:off x="4178885" y="7165183"/>
            <a:ext cx="678612" cy="503396"/>
            <a:chOff x="2678275" y="2090100"/>
            <a:chExt cx="481900" cy="357475"/>
          </a:xfrm>
        </p:grpSpPr>
        <p:sp>
          <p:nvSpPr>
            <p:cNvPr id="7208" name="Google Shape;7208;p106"/>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09" name="Google Shape;7209;p106"/>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10" name="Google Shape;7210;p106"/>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11" name="Google Shape;7211;p106"/>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12" name="Google Shape;7212;p106"/>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213" name="Google Shape;7213;p106"/>
          <p:cNvGrpSpPr/>
          <p:nvPr/>
        </p:nvGrpSpPr>
        <p:grpSpPr>
          <a:xfrm>
            <a:off x="5133293" y="7189579"/>
            <a:ext cx="438690" cy="454602"/>
            <a:chOff x="3357325" y="2093500"/>
            <a:chExt cx="311525" cy="322825"/>
          </a:xfrm>
        </p:grpSpPr>
        <p:sp>
          <p:nvSpPr>
            <p:cNvPr id="7214" name="Google Shape;7214;p106"/>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15" name="Google Shape;7215;p106"/>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16" name="Google Shape;7216;p106"/>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7217" name="Google Shape;7217;p106"/>
          <p:cNvSpPr/>
          <p:nvPr/>
        </p:nvSpPr>
        <p:spPr>
          <a:xfrm>
            <a:off x="5843839" y="7100927"/>
            <a:ext cx="667346" cy="631648"/>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7218" name="Google Shape;7218;p106"/>
          <p:cNvGrpSpPr/>
          <p:nvPr/>
        </p:nvGrpSpPr>
        <p:grpSpPr>
          <a:xfrm>
            <a:off x="6721672" y="7077628"/>
            <a:ext cx="584157" cy="678506"/>
            <a:chOff x="4492800" y="2027925"/>
            <a:chExt cx="414825" cy="481825"/>
          </a:xfrm>
        </p:grpSpPr>
        <p:sp>
          <p:nvSpPr>
            <p:cNvPr id="7219" name="Google Shape;7219;p106"/>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20" name="Google Shape;7220;p106"/>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221" name="Google Shape;7221;p106"/>
          <p:cNvGrpSpPr/>
          <p:nvPr/>
        </p:nvGrpSpPr>
        <p:grpSpPr>
          <a:xfrm>
            <a:off x="7519857" y="7077611"/>
            <a:ext cx="678400" cy="678541"/>
            <a:chOff x="5049725" y="2027900"/>
            <a:chExt cx="481750" cy="481850"/>
          </a:xfrm>
        </p:grpSpPr>
        <p:sp>
          <p:nvSpPr>
            <p:cNvPr id="7222" name="Google Shape;7222;p106"/>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23" name="Google Shape;7223;p106"/>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24" name="Google Shape;7224;p106"/>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25" name="Google Shape;7225;p106"/>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26" name="Google Shape;7226;p106"/>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27" name="Google Shape;7227;p106"/>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28" name="Google Shape;7228;p106"/>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29" name="Google Shape;7229;p106"/>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230" name="Google Shape;7230;p106"/>
          <p:cNvGrpSpPr/>
          <p:nvPr/>
        </p:nvGrpSpPr>
        <p:grpSpPr>
          <a:xfrm>
            <a:off x="8467048" y="7077787"/>
            <a:ext cx="439781" cy="678189"/>
            <a:chOff x="5726350" y="2028150"/>
            <a:chExt cx="312300" cy="481600"/>
          </a:xfrm>
        </p:grpSpPr>
        <p:sp>
          <p:nvSpPr>
            <p:cNvPr id="7231" name="Google Shape;7231;p106"/>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32" name="Google Shape;7232;p106"/>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33" name="Google Shape;7233;p106"/>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234" name="Google Shape;7234;p106"/>
          <p:cNvGrpSpPr/>
          <p:nvPr/>
        </p:nvGrpSpPr>
        <p:grpSpPr>
          <a:xfrm>
            <a:off x="9187430" y="7084000"/>
            <a:ext cx="665762" cy="665762"/>
            <a:chOff x="6239925" y="2032450"/>
            <a:chExt cx="472775" cy="472775"/>
          </a:xfrm>
        </p:grpSpPr>
        <p:sp>
          <p:nvSpPr>
            <p:cNvPr id="7235" name="Google Shape;7235;p106"/>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36" name="Google Shape;7236;p106"/>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237" name="Google Shape;7237;p106"/>
          <p:cNvGrpSpPr/>
          <p:nvPr/>
        </p:nvGrpSpPr>
        <p:grpSpPr>
          <a:xfrm>
            <a:off x="10085614" y="4728184"/>
            <a:ext cx="669282" cy="370849"/>
            <a:chOff x="903075" y="2730000"/>
            <a:chExt cx="475275" cy="263350"/>
          </a:xfrm>
        </p:grpSpPr>
        <p:sp>
          <p:nvSpPr>
            <p:cNvPr id="7238" name="Google Shape;7238;p106"/>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39" name="Google Shape;7239;p106"/>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40" name="Google Shape;7240;p106"/>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241" name="Google Shape;7241;p106"/>
          <p:cNvGrpSpPr/>
          <p:nvPr/>
        </p:nvGrpSpPr>
        <p:grpSpPr>
          <a:xfrm>
            <a:off x="2494397" y="7077628"/>
            <a:ext cx="678506" cy="678506"/>
            <a:chOff x="1492675" y="2027925"/>
            <a:chExt cx="481825" cy="481825"/>
          </a:xfrm>
        </p:grpSpPr>
        <p:sp>
          <p:nvSpPr>
            <p:cNvPr id="7242" name="Google Shape;7242;p106"/>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43" name="Google Shape;7243;p106"/>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44" name="Google Shape;7244;p106"/>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45" name="Google Shape;7245;p106"/>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46" name="Google Shape;7246;p106"/>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247" name="Google Shape;7247;p106"/>
          <p:cNvGrpSpPr/>
          <p:nvPr/>
        </p:nvGrpSpPr>
        <p:grpSpPr>
          <a:xfrm>
            <a:off x="10947149" y="4574356"/>
            <a:ext cx="678506" cy="678506"/>
            <a:chOff x="1492675" y="2620775"/>
            <a:chExt cx="481825" cy="481825"/>
          </a:xfrm>
        </p:grpSpPr>
        <p:sp>
          <p:nvSpPr>
            <p:cNvPr id="7248" name="Google Shape;7248;p106"/>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49" name="Google Shape;7249;p106"/>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7250" name="Google Shape;7250;p106"/>
          <p:cNvSpPr/>
          <p:nvPr/>
        </p:nvSpPr>
        <p:spPr>
          <a:xfrm>
            <a:off x="11747044" y="4574189"/>
            <a:ext cx="705015" cy="678506"/>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7251" name="Google Shape;7251;p106"/>
          <p:cNvGrpSpPr/>
          <p:nvPr/>
        </p:nvGrpSpPr>
        <p:grpSpPr>
          <a:xfrm>
            <a:off x="12594657" y="4606322"/>
            <a:ext cx="667170" cy="614574"/>
            <a:chOff x="2682350" y="2643425"/>
            <a:chExt cx="473775" cy="436425"/>
          </a:xfrm>
        </p:grpSpPr>
        <p:sp>
          <p:nvSpPr>
            <p:cNvPr id="7252" name="Google Shape;7252;p106"/>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53" name="Google Shape;7253;p106"/>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54" name="Google Shape;7254;p106"/>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55" name="Google Shape;7255;p106"/>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56" name="Google Shape;7256;p106"/>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57" name="Google Shape;7257;p106"/>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58" name="Google Shape;7258;p106"/>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259" name="Google Shape;7259;p106"/>
          <p:cNvGrpSpPr/>
          <p:nvPr/>
        </p:nvGrpSpPr>
        <p:grpSpPr>
          <a:xfrm>
            <a:off x="13525635" y="4574356"/>
            <a:ext cx="477063" cy="678506"/>
            <a:chOff x="3342725" y="2620775"/>
            <a:chExt cx="338775" cy="481825"/>
          </a:xfrm>
        </p:grpSpPr>
        <p:sp>
          <p:nvSpPr>
            <p:cNvPr id="7260" name="Google Shape;7260;p106"/>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61" name="Google Shape;7261;p106"/>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62" name="Google Shape;7262;p106"/>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263" name="Google Shape;7263;p106"/>
          <p:cNvGrpSpPr/>
          <p:nvPr/>
        </p:nvGrpSpPr>
        <p:grpSpPr>
          <a:xfrm>
            <a:off x="14313136" y="4574356"/>
            <a:ext cx="556591" cy="678506"/>
            <a:chOff x="3907325" y="2620775"/>
            <a:chExt cx="395250" cy="481825"/>
          </a:xfrm>
        </p:grpSpPr>
        <p:sp>
          <p:nvSpPr>
            <p:cNvPr id="7264" name="Google Shape;7264;p106"/>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65" name="Google Shape;7265;p106"/>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66" name="Google Shape;7266;p106"/>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67" name="Google Shape;7267;p106"/>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268" name="Google Shape;7268;p106"/>
          <p:cNvGrpSpPr/>
          <p:nvPr/>
        </p:nvGrpSpPr>
        <p:grpSpPr>
          <a:xfrm>
            <a:off x="15099510" y="4595567"/>
            <a:ext cx="678506" cy="636084"/>
            <a:chOff x="4456875" y="2635825"/>
            <a:chExt cx="481825" cy="451700"/>
          </a:xfrm>
        </p:grpSpPr>
        <p:sp>
          <p:nvSpPr>
            <p:cNvPr id="7269" name="Google Shape;7269;p106"/>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70" name="Google Shape;7270;p106"/>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71" name="Google Shape;7271;p106"/>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72" name="Google Shape;7272;p106"/>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73" name="Google Shape;7273;p106"/>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74" name="Google Shape;7274;p106"/>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275" name="Google Shape;7275;p106"/>
          <p:cNvGrpSpPr/>
          <p:nvPr/>
        </p:nvGrpSpPr>
        <p:grpSpPr>
          <a:xfrm>
            <a:off x="15949358" y="4595567"/>
            <a:ext cx="678506" cy="636084"/>
            <a:chOff x="5049725" y="2635825"/>
            <a:chExt cx="481825" cy="451700"/>
          </a:xfrm>
        </p:grpSpPr>
        <p:sp>
          <p:nvSpPr>
            <p:cNvPr id="7276" name="Google Shape;7276;p106"/>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77" name="Google Shape;7277;p106"/>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78" name="Google Shape;7278;p106"/>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279" name="Google Shape;7279;p106"/>
          <p:cNvGrpSpPr/>
          <p:nvPr/>
        </p:nvGrpSpPr>
        <p:grpSpPr>
          <a:xfrm>
            <a:off x="4750772" y="7904487"/>
            <a:ext cx="677133" cy="676746"/>
            <a:chOff x="5643000" y="2621375"/>
            <a:chExt cx="480850" cy="480575"/>
          </a:xfrm>
        </p:grpSpPr>
        <p:sp>
          <p:nvSpPr>
            <p:cNvPr id="7280" name="Google Shape;7280;p106"/>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81" name="Google Shape;7281;p106"/>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82" name="Google Shape;7282;p106"/>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83" name="Google Shape;7283;p106"/>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84" name="Google Shape;7284;p106"/>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85" name="Google Shape;7285;p106"/>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86" name="Google Shape;7286;p106"/>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287" name="Google Shape;7287;p106"/>
          <p:cNvGrpSpPr/>
          <p:nvPr/>
        </p:nvGrpSpPr>
        <p:grpSpPr>
          <a:xfrm>
            <a:off x="8385564" y="7903607"/>
            <a:ext cx="678717" cy="678506"/>
            <a:chOff x="6235250" y="2620775"/>
            <a:chExt cx="481975" cy="481825"/>
          </a:xfrm>
        </p:grpSpPr>
        <p:sp>
          <p:nvSpPr>
            <p:cNvPr id="7288" name="Google Shape;7288;p106"/>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89" name="Google Shape;7289;p106"/>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90" name="Google Shape;7290;p106"/>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91" name="Google Shape;7291;p106"/>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92" name="Google Shape;7292;p106"/>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7293" name="Google Shape;7293;p106"/>
          <p:cNvSpPr/>
          <p:nvPr/>
        </p:nvSpPr>
        <p:spPr>
          <a:xfrm>
            <a:off x="10075168" y="5441386"/>
            <a:ext cx="690053" cy="640590"/>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7294" name="Google Shape;7294;p106"/>
          <p:cNvGrpSpPr/>
          <p:nvPr/>
        </p:nvGrpSpPr>
        <p:grpSpPr>
          <a:xfrm>
            <a:off x="10945304" y="5422634"/>
            <a:ext cx="682202" cy="678506"/>
            <a:chOff x="1535000" y="3223325"/>
            <a:chExt cx="484450" cy="481825"/>
          </a:xfrm>
        </p:grpSpPr>
        <p:sp>
          <p:nvSpPr>
            <p:cNvPr id="7295" name="Google Shape;7295;p106"/>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96" name="Google Shape;7296;p106"/>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97" name="Google Shape;7297;p106"/>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298" name="Google Shape;7298;p106"/>
          <p:cNvGrpSpPr/>
          <p:nvPr/>
        </p:nvGrpSpPr>
        <p:grpSpPr>
          <a:xfrm>
            <a:off x="11760439" y="5493237"/>
            <a:ext cx="678506" cy="537299"/>
            <a:chOff x="2085525" y="3263750"/>
            <a:chExt cx="481825" cy="381550"/>
          </a:xfrm>
        </p:grpSpPr>
        <p:sp>
          <p:nvSpPr>
            <p:cNvPr id="7299" name="Google Shape;7299;p106"/>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00" name="Google Shape;7300;p106"/>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7301" name="Google Shape;7301;p106"/>
          <p:cNvSpPr/>
          <p:nvPr/>
        </p:nvSpPr>
        <p:spPr>
          <a:xfrm>
            <a:off x="12588808" y="5557381"/>
            <a:ext cx="678506" cy="408589"/>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7302" name="Google Shape;7302;p106"/>
          <p:cNvGrpSpPr/>
          <p:nvPr/>
        </p:nvGrpSpPr>
        <p:grpSpPr>
          <a:xfrm>
            <a:off x="13423963" y="5422615"/>
            <a:ext cx="680407" cy="678541"/>
            <a:chOff x="3270450" y="3213625"/>
            <a:chExt cx="483175" cy="481850"/>
          </a:xfrm>
        </p:grpSpPr>
        <p:sp>
          <p:nvSpPr>
            <p:cNvPr id="7303" name="Google Shape;7303;p106"/>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04" name="Google Shape;7304;p106"/>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305" name="Google Shape;7305;p106"/>
          <p:cNvGrpSpPr/>
          <p:nvPr/>
        </p:nvGrpSpPr>
        <p:grpSpPr>
          <a:xfrm>
            <a:off x="14422501" y="5422633"/>
            <a:ext cx="337862" cy="678506"/>
            <a:chOff x="3984950" y="3213600"/>
            <a:chExt cx="239925" cy="481825"/>
          </a:xfrm>
        </p:grpSpPr>
        <p:sp>
          <p:nvSpPr>
            <p:cNvPr id="7306" name="Google Shape;7306;p106"/>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07" name="Google Shape;7307;p106"/>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7308" name="Google Shape;7308;p106"/>
          <p:cNvSpPr/>
          <p:nvPr/>
        </p:nvSpPr>
        <p:spPr>
          <a:xfrm>
            <a:off x="15099156" y="5422429"/>
            <a:ext cx="678612" cy="678506"/>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09" name="Google Shape;7309;p106"/>
          <p:cNvSpPr/>
          <p:nvPr/>
        </p:nvSpPr>
        <p:spPr>
          <a:xfrm>
            <a:off x="15949017" y="5462138"/>
            <a:ext cx="678506" cy="599083"/>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7310" name="Google Shape;7310;p106"/>
          <p:cNvGrpSpPr/>
          <p:nvPr/>
        </p:nvGrpSpPr>
        <p:grpSpPr>
          <a:xfrm>
            <a:off x="3748563" y="7962974"/>
            <a:ext cx="710437" cy="559760"/>
            <a:chOff x="5629975" y="3255775"/>
            <a:chExt cx="504500" cy="397500"/>
          </a:xfrm>
        </p:grpSpPr>
        <p:sp>
          <p:nvSpPr>
            <p:cNvPr id="7311" name="Google Shape;7311;p106"/>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12" name="Google Shape;7312;p106"/>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13" name="Google Shape;7313;p106"/>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14" name="Google Shape;7314;p106"/>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15" name="Google Shape;7315;p106"/>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316" name="Google Shape;7316;p106"/>
          <p:cNvGrpSpPr/>
          <p:nvPr/>
        </p:nvGrpSpPr>
        <p:grpSpPr>
          <a:xfrm>
            <a:off x="7511679" y="7963186"/>
            <a:ext cx="680513" cy="559337"/>
            <a:chOff x="6234950" y="3255925"/>
            <a:chExt cx="483250" cy="397200"/>
          </a:xfrm>
        </p:grpSpPr>
        <p:sp>
          <p:nvSpPr>
            <p:cNvPr id="7317" name="Google Shape;7317;p106"/>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18" name="Google Shape;7318;p106"/>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19" name="Google Shape;7319;p106"/>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20" name="Google Shape;7320;p106"/>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21" name="Google Shape;7321;p106"/>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22" name="Google Shape;7322;p106"/>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323" name="Google Shape;7323;p106"/>
          <p:cNvGrpSpPr/>
          <p:nvPr/>
        </p:nvGrpSpPr>
        <p:grpSpPr>
          <a:xfrm>
            <a:off x="10102213" y="6251940"/>
            <a:ext cx="636084" cy="678506"/>
            <a:chOff x="914900" y="3806450"/>
            <a:chExt cx="451700" cy="481825"/>
          </a:xfrm>
        </p:grpSpPr>
        <p:sp>
          <p:nvSpPr>
            <p:cNvPr id="7324" name="Google Shape;7324;p106"/>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25" name="Google Shape;7325;p106"/>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26" name="Google Shape;7326;p106"/>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27" name="Google Shape;7327;p106"/>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28" name="Google Shape;7328;p106"/>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329" name="Google Shape;7329;p106"/>
          <p:cNvGrpSpPr/>
          <p:nvPr/>
        </p:nvGrpSpPr>
        <p:grpSpPr>
          <a:xfrm>
            <a:off x="10940056" y="6251570"/>
            <a:ext cx="692694" cy="679245"/>
            <a:chOff x="1490050" y="3805975"/>
            <a:chExt cx="491900" cy="482350"/>
          </a:xfrm>
        </p:grpSpPr>
        <p:sp>
          <p:nvSpPr>
            <p:cNvPr id="7330" name="Google Shape;7330;p106"/>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31" name="Google Shape;7331;p106"/>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32" name="Google Shape;7332;p106"/>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33" name="Google Shape;7333;p106"/>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334" name="Google Shape;7334;p106"/>
          <p:cNvGrpSpPr/>
          <p:nvPr/>
        </p:nvGrpSpPr>
        <p:grpSpPr>
          <a:xfrm>
            <a:off x="11787793" y="6251940"/>
            <a:ext cx="623797" cy="678506"/>
            <a:chOff x="2104275" y="3806450"/>
            <a:chExt cx="442975" cy="481825"/>
          </a:xfrm>
        </p:grpSpPr>
        <p:sp>
          <p:nvSpPr>
            <p:cNvPr id="7335" name="Google Shape;7335;p106"/>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36" name="Google Shape;7336;p106"/>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337" name="Google Shape;7337;p106"/>
          <p:cNvGrpSpPr/>
          <p:nvPr/>
        </p:nvGrpSpPr>
        <p:grpSpPr>
          <a:xfrm>
            <a:off x="12634826" y="6251940"/>
            <a:ext cx="586832" cy="678506"/>
            <a:chOff x="2710875" y="3806450"/>
            <a:chExt cx="416725" cy="481825"/>
          </a:xfrm>
        </p:grpSpPr>
        <p:sp>
          <p:nvSpPr>
            <p:cNvPr id="7338" name="Google Shape;7338;p106"/>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39" name="Google Shape;7339;p106"/>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340" name="Google Shape;7340;p106"/>
          <p:cNvGrpSpPr/>
          <p:nvPr/>
        </p:nvGrpSpPr>
        <p:grpSpPr>
          <a:xfrm>
            <a:off x="13424914" y="6332823"/>
            <a:ext cx="678506" cy="516739"/>
            <a:chOff x="3271200" y="3863875"/>
            <a:chExt cx="481825" cy="366950"/>
          </a:xfrm>
        </p:grpSpPr>
        <p:sp>
          <p:nvSpPr>
            <p:cNvPr id="7341" name="Google Shape;7341;p106"/>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42" name="Google Shape;7342;p106"/>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343" name="Google Shape;7343;p106"/>
          <p:cNvGrpSpPr/>
          <p:nvPr/>
        </p:nvGrpSpPr>
        <p:grpSpPr>
          <a:xfrm>
            <a:off x="14295903" y="6252398"/>
            <a:ext cx="591057" cy="677591"/>
            <a:chOff x="3895050" y="3806775"/>
            <a:chExt cx="419725" cy="481175"/>
          </a:xfrm>
        </p:grpSpPr>
        <p:sp>
          <p:nvSpPr>
            <p:cNvPr id="7344" name="Google Shape;7344;p106"/>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45" name="Google Shape;7345;p106"/>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346" name="Google Shape;7346;p106"/>
          <p:cNvGrpSpPr/>
          <p:nvPr/>
        </p:nvGrpSpPr>
        <p:grpSpPr>
          <a:xfrm>
            <a:off x="15102467" y="6251957"/>
            <a:ext cx="672592" cy="678471"/>
            <a:chOff x="4464775" y="3806475"/>
            <a:chExt cx="477625" cy="481800"/>
          </a:xfrm>
        </p:grpSpPr>
        <p:sp>
          <p:nvSpPr>
            <p:cNvPr id="7347" name="Google Shape;7347;p106"/>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48" name="Google Shape;7348;p106"/>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49" name="Google Shape;7349;p106"/>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50" name="Google Shape;7350;p106"/>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51" name="Google Shape;7351;p106"/>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52" name="Google Shape;7352;p106"/>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353" name="Google Shape;7353;p106"/>
          <p:cNvGrpSpPr/>
          <p:nvPr/>
        </p:nvGrpSpPr>
        <p:grpSpPr>
          <a:xfrm>
            <a:off x="15949358" y="6251940"/>
            <a:ext cx="678506" cy="678506"/>
            <a:chOff x="5049725" y="3806450"/>
            <a:chExt cx="481825" cy="481825"/>
          </a:xfrm>
        </p:grpSpPr>
        <p:sp>
          <p:nvSpPr>
            <p:cNvPr id="7354" name="Google Shape;7354;p106"/>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55" name="Google Shape;7355;p106"/>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56" name="Google Shape;7356;p106"/>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357" name="Google Shape;7357;p106"/>
          <p:cNvGrpSpPr/>
          <p:nvPr/>
        </p:nvGrpSpPr>
        <p:grpSpPr>
          <a:xfrm>
            <a:off x="2923967" y="7903596"/>
            <a:ext cx="678506" cy="678506"/>
            <a:chOff x="5651375" y="3806450"/>
            <a:chExt cx="481825" cy="481825"/>
          </a:xfrm>
        </p:grpSpPr>
        <p:sp>
          <p:nvSpPr>
            <p:cNvPr id="7358" name="Google Shape;7358;p106"/>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59" name="Google Shape;7359;p106"/>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60" name="Google Shape;7360;p106"/>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61" name="Google Shape;7361;p106"/>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362" name="Google Shape;7362;p106"/>
          <p:cNvGrpSpPr/>
          <p:nvPr/>
        </p:nvGrpSpPr>
        <p:grpSpPr>
          <a:xfrm>
            <a:off x="6721326" y="7907574"/>
            <a:ext cx="597006" cy="670550"/>
            <a:chOff x="6264300" y="3809300"/>
            <a:chExt cx="423950" cy="476175"/>
          </a:xfrm>
        </p:grpSpPr>
        <p:sp>
          <p:nvSpPr>
            <p:cNvPr id="7363" name="Google Shape;7363;p106"/>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64" name="Google Shape;7364;p106"/>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65" name="Google Shape;7365;p106"/>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366" name="Google Shape;7366;p106"/>
          <p:cNvGrpSpPr/>
          <p:nvPr/>
        </p:nvGrpSpPr>
        <p:grpSpPr>
          <a:xfrm>
            <a:off x="10079682" y="7077762"/>
            <a:ext cx="681146" cy="678541"/>
            <a:chOff x="898875" y="4399275"/>
            <a:chExt cx="483700" cy="481850"/>
          </a:xfrm>
        </p:grpSpPr>
        <p:sp>
          <p:nvSpPr>
            <p:cNvPr id="7367" name="Google Shape;7367;p106"/>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68" name="Google Shape;7368;p106"/>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69" name="Google Shape;7369;p106"/>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70" name="Google Shape;7370;p106"/>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71" name="Google Shape;7371;p106"/>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72" name="Google Shape;7372;p106"/>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73" name="Google Shape;7373;p106"/>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74" name="Google Shape;7374;p106"/>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375" name="Google Shape;7375;p106"/>
          <p:cNvGrpSpPr/>
          <p:nvPr/>
        </p:nvGrpSpPr>
        <p:grpSpPr>
          <a:xfrm>
            <a:off x="10947149" y="7108267"/>
            <a:ext cx="678506" cy="617531"/>
            <a:chOff x="1492675" y="4420975"/>
            <a:chExt cx="481825" cy="438525"/>
          </a:xfrm>
        </p:grpSpPr>
        <p:sp>
          <p:nvSpPr>
            <p:cNvPr id="7376" name="Google Shape;7376;p106"/>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77" name="Google Shape;7377;p106"/>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78" name="Google Shape;7378;p106"/>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79" name="Google Shape;7379;p106"/>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80" name="Google Shape;7380;p106"/>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381" name="Google Shape;7381;p106"/>
          <p:cNvGrpSpPr/>
          <p:nvPr/>
        </p:nvGrpSpPr>
        <p:grpSpPr>
          <a:xfrm>
            <a:off x="11757112" y="7079117"/>
            <a:ext cx="685160" cy="675830"/>
            <a:chOff x="2084100" y="4400250"/>
            <a:chExt cx="486550" cy="479925"/>
          </a:xfrm>
        </p:grpSpPr>
        <p:sp>
          <p:nvSpPr>
            <p:cNvPr id="7382" name="Google Shape;7382;p106"/>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83" name="Google Shape;7383;p106"/>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84" name="Google Shape;7384;p106"/>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85" name="Google Shape;7385;p106"/>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86" name="Google Shape;7386;p106"/>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87" name="Google Shape;7387;p106"/>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388" name="Google Shape;7388;p106"/>
          <p:cNvGrpSpPr/>
          <p:nvPr/>
        </p:nvGrpSpPr>
        <p:grpSpPr>
          <a:xfrm>
            <a:off x="12630073" y="7077814"/>
            <a:ext cx="596337" cy="678436"/>
            <a:chOff x="2707950" y="4399325"/>
            <a:chExt cx="423475" cy="481775"/>
          </a:xfrm>
        </p:grpSpPr>
        <p:sp>
          <p:nvSpPr>
            <p:cNvPr id="7389" name="Google Shape;7389;p106"/>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90" name="Google Shape;7390;p106"/>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91" name="Google Shape;7391;p106"/>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92" name="Google Shape;7392;p106"/>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93" name="Google Shape;7393;p106"/>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94" name="Google Shape;7394;p106"/>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95" name="Google Shape;7395;p106"/>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96" name="Google Shape;7396;p106"/>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97" name="Google Shape;7397;p106"/>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98" name="Google Shape;7398;p106"/>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99" name="Google Shape;7399;p106"/>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00" name="Google Shape;7400;p106"/>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401" name="Google Shape;7401;p106"/>
          <p:cNvGrpSpPr/>
          <p:nvPr/>
        </p:nvGrpSpPr>
        <p:grpSpPr>
          <a:xfrm>
            <a:off x="13489111" y="7077762"/>
            <a:ext cx="550113" cy="678541"/>
            <a:chOff x="3330525" y="4399275"/>
            <a:chExt cx="390650" cy="481850"/>
          </a:xfrm>
        </p:grpSpPr>
        <p:sp>
          <p:nvSpPr>
            <p:cNvPr id="7402" name="Google Shape;7402;p106"/>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03" name="Google Shape;7403;p106"/>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04" name="Google Shape;7404;p106"/>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05" name="Google Shape;7405;p106"/>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06" name="Google Shape;7406;p106"/>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07" name="Google Shape;7407;p106"/>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08" name="Google Shape;7408;p106"/>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409" name="Google Shape;7409;p106"/>
          <p:cNvGrpSpPr/>
          <p:nvPr/>
        </p:nvGrpSpPr>
        <p:grpSpPr>
          <a:xfrm>
            <a:off x="14338168" y="7077779"/>
            <a:ext cx="506530" cy="678506"/>
            <a:chOff x="3938800" y="4399275"/>
            <a:chExt cx="359700" cy="481825"/>
          </a:xfrm>
        </p:grpSpPr>
        <p:sp>
          <p:nvSpPr>
            <p:cNvPr id="7410" name="Google Shape;7410;p106"/>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11" name="Google Shape;7411;p106"/>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12" name="Google Shape;7412;p106"/>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13" name="Google Shape;7413;p106"/>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14" name="Google Shape;7414;p106"/>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415" name="Google Shape;7415;p106"/>
          <p:cNvGrpSpPr/>
          <p:nvPr/>
        </p:nvGrpSpPr>
        <p:grpSpPr>
          <a:xfrm>
            <a:off x="15279724" y="7077779"/>
            <a:ext cx="318077" cy="678506"/>
            <a:chOff x="4584850" y="4399275"/>
            <a:chExt cx="225875" cy="481825"/>
          </a:xfrm>
        </p:grpSpPr>
        <p:sp>
          <p:nvSpPr>
            <p:cNvPr id="7416" name="Google Shape;7416;p106"/>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17" name="Google Shape;7417;p106"/>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7418" name="Google Shape;7418;p106"/>
          <p:cNvSpPr/>
          <p:nvPr/>
        </p:nvSpPr>
        <p:spPr>
          <a:xfrm>
            <a:off x="15915996" y="7077640"/>
            <a:ext cx="744551" cy="678224"/>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7419" name="Google Shape;7419;p106"/>
          <p:cNvGrpSpPr/>
          <p:nvPr/>
        </p:nvGrpSpPr>
        <p:grpSpPr>
          <a:xfrm>
            <a:off x="2099360" y="7903590"/>
            <a:ext cx="678506" cy="678506"/>
            <a:chOff x="5642550" y="4399275"/>
            <a:chExt cx="481825" cy="481825"/>
          </a:xfrm>
        </p:grpSpPr>
        <p:sp>
          <p:nvSpPr>
            <p:cNvPr id="7420" name="Google Shape;7420;p106"/>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21" name="Google Shape;7421;p106"/>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422" name="Google Shape;7422;p106"/>
          <p:cNvGrpSpPr/>
          <p:nvPr/>
        </p:nvGrpSpPr>
        <p:grpSpPr>
          <a:xfrm>
            <a:off x="5719631" y="7927406"/>
            <a:ext cx="726631" cy="630874"/>
            <a:chOff x="6218300" y="4416175"/>
            <a:chExt cx="516000" cy="448000"/>
          </a:xfrm>
        </p:grpSpPr>
        <p:sp>
          <p:nvSpPr>
            <p:cNvPr id="7423" name="Google Shape;7423;p106"/>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24" name="Google Shape;7424;p106"/>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25" name="Google Shape;7425;p106"/>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426" name="Google Shape;7426;p106"/>
          <p:cNvGrpSpPr/>
          <p:nvPr/>
        </p:nvGrpSpPr>
        <p:grpSpPr>
          <a:xfrm>
            <a:off x="11837758" y="7903585"/>
            <a:ext cx="678506" cy="678506"/>
            <a:chOff x="899850" y="4992125"/>
            <a:chExt cx="481825" cy="481825"/>
          </a:xfrm>
        </p:grpSpPr>
        <p:sp>
          <p:nvSpPr>
            <p:cNvPr id="7427" name="Google Shape;7427;p106"/>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28" name="Google Shape;7428;p106"/>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29" name="Google Shape;7429;p106"/>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430" name="Google Shape;7430;p106"/>
          <p:cNvGrpSpPr/>
          <p:nvPr/>
        </p:nvGrpSpPr>
        <p:grpSpPr>
          <a:xfrm>
            <a:off x="10923415" y="7903585"/>
            <a:ext cx="678506" cy="678506"/>
            <a:chOff x="1492675" y="4992125"/>
            <a:chExt cx="481825" cy="481825"/>
          </a:xfrm>
        </p:grpSpPr>
        <p:sp>
          <p:nvSpPr>
            <p:cNvPr id="7431" name="Google Shape;7431;p106"/>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32" name="Google Shape;7432;p106"/>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433" name="Google Shape;7433;p106"/>
          <p:cNvGrpSpPr/>
          <p:nvPr/>
        </p:nvGrpSpPr>
        <p:grpSpPr>
          <a:xfrm>
            <a:off x="10008925" y="7903585"/>
            <a:ext cx="678506" cy="678506"/>
            <a:chOff x="2085525" y="4992125"/>
            <a:chExt cx="481825" cy="481825"/>
          </a:xfrm>
        </p:grpSpPr>
        <p:sp>
          <p:nvSpPr>
            <p:cNvPr id="7434" name="Google Shape;7434;p106"/>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35" name="Google Shape;7435;p106"/>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436" name="Google Shape;7436;p106"/>
          <p:cNvGrpSpPr/>
          <p:nvPr/>
        </p:nvGrpSpPr>
        <p:grpSpPr>
          <a:xfrm>
            <a:off x="13666441" y="7903585"/>
            <a:ext cx="678506" cy="678506"/>
            <a:chOff x="2678350" y="4992125"/>
            <a:chExt cx="481825" cy="481825"/>
          </a:xfrm>
        </p:grpSpPr>
        <p:sp>
          <p:nvSpPr>
            <p:cNvPr id="7437" name="Google Shape;7437;p106"/>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38" name="Google Shape;7438;p106"/>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39" name="Google Shape;7439;p106"/>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440" name="Google Shape;7440;p106"/>
          <p:cNvGrpSpPr/>
          <p:nvPr/>
        </p:nvGrpSpPr>
        <p:grpSpPr>
          <a:xfrm>
            <a:off x="9257631" y="7903585"/>
            <a:ext cx="678506" cy="678506"/>
            <a:chOff x="3271200" y="4992125"/>
            <a:chExt cx="481825" cy="481825"/>
          </a:xfrm>
        </p:grpSpPr>
        <p:sp>
          <p:nvSpPr>
            <p:cNvPr id="7441" name="Google Shape;7441;p106"/>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42" name="Google Shape;7442;p106"/>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43" name="Google Shape;7443;p106"/>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444" name="Google Shape;7444;p106"/>
          <p:cNvGrpSpPr/>
          <p:nvPr/>
        </p:nvGrpSpPr>
        <p:grpSpPr>
          <a:xfrm>
            <a:off x="14580525" y="7905644"/>
            <a:ext cx="678823" cy="674387"/>
            <a:chOff x="3863900" y="4993625"/>
            <a:chExt cx="482050" cy="478900"/>
          </a:xfrm>
        </p:grpSpPr>
        <p:sp>
          <p:nvSpPr>
            <p:cNvPr id="7445" name="Google Shape;7445;p106"/>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46" name="Google Shape;7446;p106"/>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47" name="Google Shape;7447;p106"/>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48" name="Google Shape;7448;p106"/>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449" name="Google Shape;7449;p106"/>
          <p:cNvGrpSpPr/>
          <p:nvPr/>
        </p:nvGrpSpPr>
        <p:grpSpPr>
          <a:xfrm>
            <a:off x="15494875" y="7905644"/>
            <a:ext cx="678823" cy="674387"/>
            <a:chOff x="4456725" y="4993625"/>
            <a:chExt cx="482050" cy="478900"/>
          </a:xfrm>
        </p:grpSpPr>
        <p:sp>
          <p:nvSpPr>
            <p:cNvPr id="7450" name="Google Shape;7450;p106"/>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51" name="Google Shape;7451;p106"/>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52" name="Google Shape;7452;p106"/>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53" name="Google Shape;7453;p106"/>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454" name="Google Shape;7454;p106"/>
          <p:cNvGrpSpPr/>
          <p:nvPr/>
        </p:nvGrpSpPr>
        <p:grpSpPr>
          <a:xfrm>
            <a:off x="12752060" y="7905627"/>
            <a:ext cx="678823" cy="674422"/>
            <a:chOff x="5049575" y="4993600"/>
            <a:chExt cx="482050" cy="478925"/>
          </a:xfrm>
        </p:grpSpPr>
        <p:sp>
          <p:nvSpPr>
            <p:cNvPr id="7455" name="Google Shape;7455;p106"/>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56" name="Google Shape;7456;p106"/>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57" name="Google Shape;7457;p106"/>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58" name="Google Shape;7458;p106"/>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7459" name="Google Shape;7459;p106"/>
          <p:cNvSpPr txBox="1"/>
          <p:nvPr/>
        </p:nvSpPr>
        <p:spPr>
          <a:xfrm>
            <a:off x="1657750" y="2353414"/>
            <a:ext cx="15051600" cy="15228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200">
                <a:solidFill>
                  <a:srgbClr val="FFFFFF"/>
                </a:solidFill>
              </a:rPr>
              <a:t>You can</a:t>
            </a:r>
            <a:r>
              <a:rPr lang="en" sz="2200">
                <a:solidFill>
                  <a:srgbClr val="435D74"/>
                </a:solidFill>
              </a:rPr>
              <a:t> </a:t>
            </a:r>
            <a:r>
              <a:rPr lang="en" sz="2200">
                <a:solidFill>
                  <a:srgbClr val="869FB2"/>
                </a:solidFill>
              </a:rPr>
              <a:t>resize</a:t>
            </a:r>
            <a:r>
              <a:rPr lang="en" sz="2200">
                <a:solidFill>
                  <a:srgbClr val="435D74"/>
                </a:solidFill>
              </a:rPr>
              <a:t> </a:t>
            </a:r>
            <a:r>
              <a:rPr lang="en" sz="2200">
                <a:solidFill>
                  <a:srgbClr val="FFFFFF"/>
                </a:solidFill>
              </a:rPr>
              <a:t>these icons without losing quality.</a:t>
            </a:r>
            <a:endParaRPr sz="2200">
              <a:solidFill>
                <a:srgbClr val="FFFFFF"/>
              </a:solidFill>
            </a:endParaRPr>
          </a:p>
          <a:p>
            <a:pPr indent="0" lvl="0" marL="0" rtl="0" algn="ctr">
              <a:lnSpc>
                <a:spcPct val="115000"/>
              </a:lnSpc>
              <a:spcBef>
                <a:spcPts val="0"/>
              </a:spcBef>
              <a:spcAft>
                <a:spcPts val="0"/>
              </a:spcAft>
              <a:buNone/>
            </a:pPr>
            <a:r>
              <a:rPr lang="en" sz="2200">
                <a:solidFill>
                  <a:srgbClr val="FFFFFF"/>
                </a:solidFill>
              </a:rPr>
              <a:t>You can </a:t>
            </a:r>
            <a:r>
              <a:rPr lang="en" sz="2200">
                <a:solidFill>
                  <a:srgbClr val="869FB2"/>
                </a:solidFill>
              </a:rPr>
              <a:t>change the stroke and fill color</a:t>
            </a:r>
            <a:r>
              <a:rPr lang="en" sz="2200">
                <a:solidFill>
                  <a:srgbClr val="FFFFFF"/>
                </a:solidFill>
              </a:rPr>
              <a:t>; just select the icon and click on the</a:t>
            </a:r>
            <a:r>
              <a:rPr lang="en" sz="2200">
                <a:solidFill>
                  <a:srgbClr val="435D74"/>
                </a:solidFill>
              </a:rPr>
              <a:t> </a:t>
            </a:r>
            <a:r>
              <a:rPr lang="en" sz="2200">
                <a:solidFill>
                  <a:srgbClr val="869FB2"/>
                </a:solidFill>
              </a:rPr>
              <a:t>paint bucket/pen</a:t>
            </a:r>
            <a:r>
              <a:rPr lang="en" sz="2200">
                <a:solidFill>
                  <a:srgbClr val="FFFFFF"/>
                </a:solidFill>
              </a:rPr>
              <a:t>.</a:t>
            </a:r>
            <a:endParaRPr sz="2200">
              <a:solidFill>
                <a:srgbClr val="FFFFFF"/>
              </a:solidFill>
            </a:endParaRPr>
          </a:p>
          <a:p>
            <a:pPr indent="0" lvl="0" marL="0" rtl="0" algn="ctr">
              <a:lnSpc>
                <a:spcPct val="115000"/>
              </a:lnSpc>
              <a:spcBef>
                <a:spcPts val="0"/>
              </a:spcBef>
              <a:spcAft>
                <a:spcPts val="0"/>
              </a:spcAft>
              <a:buNone/>
            </a:pPr>
            <a:r>
              <a:rPr lang="en" sz="2200">
                <a:solidFill>
                  <a:srgbClr val="FFFFFF"/>
                </a:solidFill>
              </a:rPr>
              <a:t>In Google Slides, you can also use </a:t>
            </a:r>
            <a:r>
              <a:rPr lang="en" sz="2200">
                <a:solidFill>
                  <a:srgbClr val="869FB2"/>
                </a:solidFill>
                <a:uFill>
                  <a:noFill/>
                </a:uFill>
                <a:hlinkClick r:id="rId3">
                  <a:extLst>
                    <a:ext uri="{A12FA001-AC4F-418D-AE19-62706E023703}">
                      <ahyp:hlinkClr val="tx"/>
                    </a:ext>
                  </a:extLst>
                </a:hlinkClick>
              </a:rPr>
              <a:t>Flaticon’s extension</a:t>
            </a:r>
            <a:r>
              <a:rPr lang="en" sz="2200">
                <a:solidFill>
                  <a:srgbClr val="FFFFFF"/>
                </a:solidFill>
              </a:rPr>
              <a:t>, allowing you to customize and add even more icons.</a:t>
            </a:r>
            <a:br>
              <a:rPr lang="en" sz="2200">
                <a:solidFill>
                  <a:srgbClr val="435D74"/>
                </a:solidFill>
              </a:rPr>
            </a:br>
            <a:endParaRPr sz="2200">
              <a:solidFill>
                <a:srgbClr val="435D74"/>
              </a:solidFill>
            </a:endParaRPr>
          </a:p>
        </p:txBody>
      </p:sp>
      <p:sp>
        <p:nvSpPr>
          <p:cNvPr id="7460" name="Google Shape;7460;p106"/>
          <p:cNvSpPr txBox="1"/>
          <p:nvPr/>
        </p:nvSpPr>
        <p:spPr>
          <a:xfrm>
            <a:off x="2096700" y="647700"/>
            <a:ext cx="140946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...and our sets of editable icons</a:t>
            </a:r>
            <a:endParaRPr sz="4800">
              <a:solidFill>
                <a:srgbClr val="FFFFFF"/>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464" name="Shape 7464"/>
        <p:cNvGrpSpPr/>
        <p:nvPr/>
      </p:nvGrpSpPr>
      <p:grpSpPr>
        <a:xfrm>
          <a:off x="0" y="0"/>
          <a:ext cx="0" cy="0"/>
          <a:chOff x="0" y="0"/>
          <a:chExt cx="0" cy="0"/>
        </a:xfrm>
      </p:grpSpPr>
      <p:grpSp>
        <p:nvGrpSpPr>
          <p:cNvPr id="7465" name="Google Shape;7465;p107"/>
          <p:cNvGrpSpPr/>
          <p:nvPr/>
        </p:nvGrpSpPr>
        <p:grpSpPr>
          <a:xfrm>
            <a:off x="1752723" y="2616108"/>
            <a:ext cx="644197" cy="741058"/>
            <a:chOff x="-42971725" y="3217825"/>
            <a:chExt cx="275675" cy="317125"/>
          </a:xfrm>
        </p:grpSpPr>
        <p:sp>
          <p:nvSpPr>
            <p:cNvPr id="7466" name="Google Shape;7466;p107"/>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7" name="Google Shape;7467;p107"/>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8" name="Google Shape;7468;p107"/>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69" name="Google Shape;7469;p107"/>
          <p:cNvGrpSpPr/>
          <p:nvPr/>
        </p:nvGrpSpPr>
        <p:grpSpPr>
          <a:xfrm>
            <a:off x="1696552" y="3553420"/>
            <a:ext cx="756539" cy="675102"/>
            <a:chOff x="-42996150" y="3612600"/>
            <a:chExt cx="323750" cy="288900"/>
          </a:xfrm>
        </p:grpSpPr>
        <p:sp>
          <p:nvSpPr>
            <p:cNvPr id="7470" name="Google Shape;7470;p107"/>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1" name="Google Shape;7471;p107"/>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2" name="Google Shape;7472;p107"/>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73" name="Google Shape;7473;p107"/>
          <p:cNvGrpSpPr/>
          <p:nvPr/>
        </p:nvGrpSpPr>
        <p:grpSpPr>
          <a:xfrm>
            <a:off x="1702072" y="4372160"/>
            <a:ext cx="745498" cy="741817"/>
            <a:chOff x="-42994575" y="3950300"/>
            <a:chExt cx="319025" cy="317450"/>
          </a:xfrm>
        </p:grpSpPr>
        <p:sp>
          <p:nvSpPr>
            <p:cNvPr id="7474" name="Google Shape;7474;p107"/>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5" name="Google Shape;7475;p107"/>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6" name="Google Shape;7476;p107"/>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77" name="Google Shape;7477;p107"/>
          <p:cNvGrpSpPr/>
          <p:nvPr/>
        </p:nvGrpSpPr>
        <p:grpSpPr>
          <a:xfrm>
            <a:off x="6008863" y="2665824"/>
            <a:ext cx="743570" cy="741759"/>
            <a:chOff x="-41111350" y="3239100"/>
            <a:chExt cx="318200" cy="317425"/>
          </a:xfrm>
        </p:grpSpPr>
        <p:sp>
          <p:nvSpPr>
            <p:cNvPr id="7478" name="Google Shape;7478;p107"/>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9" name="Google Shape;7479;p107"/>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0" name="Google Shape;7480;p107"/>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1" name="Google Shape;7481;p107"/>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82" name="Google Shape;7482;p107"/>
          <p:cNvGrpSpPr/>
          <p:nvPr/>
        </p:nvGrpSpPr>
        <p:grpSpPr>
          <a:xfrm>
            <a:off x="6001501" y="3536887"/>
            <a:ext cx="758292" cy="741934"/>
            <a:chOff x="-41117650" y="3605525"/>
            <a:chExt cx="324500" cy="317500"/>
          </a:xfrm>
        </p:grpSpPr>
        <p:sp>
          <p:nvSpPr>
            <p:cNvPr id="7483" name="Google Shape;7483;p107"/>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4" name="Google Shape;7484;p107"/>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5" name="Google Shape;7485;p107"/>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486" name="Google Shape;7486;p107"/>
          <p:cNvSpPr/>
          <p:nvPr/>
        </p:nvSpPr>
        <p:spPr>
          <a:xfrm>
            <a:off x="6013762" y="4436059"/>
            <a:ext cx="745439" cy="723356"/>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487" name="Google Shape;7487;p107"/>
          <p:cNvGrpSpPr/>
          <p:nvPr/>
        </p:nvGrpSpPr>
        <p:grpSpPr>
          <a:xfrm>
            <a:off x="3654010" y="5319934"/>
            <a:ext cx="432542" cy="743628"/>
            <a:chOff x="-39205300" y="3220175"/>
            <a:chExt cx="185100" cy="318225"/>
          </a:xfrm>
        </p:grpSpPr>
        <p:sp>
          <p:nvSpPr>
            <p:cNvPr id="7488" name="Google Shape;7488;p107"/>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9" name="Google Shape;7489;p107"/>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90" name="Google Shape;7490;p107"/>
          <p:cNvGrpSpPr/>
          <p:nvPr/>
        </p:nvGrpSpPr>
        <p:grpSpPr>
          <a:xfrm>
            <a:off x="3585066" y="6240076"/>
            <a:ext cx="600032" cy="738546"/>
            <a:chOff x="-39248625" y="3588600"/>
            <a:chExt cx="256775" cy="316050"/>
          </a:xfrm>
        </p:grpSpPr>
        <p:sp>
          <p:nvSpPr>
            <p:cNvPr id="7491" name="Google Shape;7491;p107"/>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2" name="Google Shape;7492;p107"/>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493" name="Google Shape;7493;p107"/>
          <p:cNvSpPr/>
          <p:nvPr/>
        </p:nvSpPr>
        <p:spPr>
          <a:xfrm>
            <a:off x="3527108" y="7151328"/>
            <a:ext cx="727095" cy="741817"/>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4" name="Google Shape;7494;p107"/>
          <p:cNvSpPr/>
          <p:nvPr/>
        </p:nvSpPr>
        <p:spPr>
          <a:xfrm>
            <a:off x="7906202" y="5294204"/>
            <a:ext cx="739948" cy="737202"/>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495" name="Google Shape;7495;p107"/>
          <p:cNvGrpSpPr/>
          <p:nvPr/>
        </p:nvGrpSpPr>
        <p:grpSpPr>
          <a:xfrm>
            <a:off x="2486493" y="2616108"/>
            <a:ext cx="859008" cy="741759"/>
            <a:chOff x="-42651700" y="3217825"/>
            <a:chExt cx="367600" cy="317425"/>
          </a:xfrm>
        </p:grpSpPr>
        <p:sp>
          <p:nvSpPr>
            <p:cNvPr id="7496" name="Google Shape;7496;p107"/>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7" name="Google Shape;7497;p107"/>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8" name="Google Shape;7498;p107"/>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9" name="Google Shape;7499;p107"/>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00" name="Google Shape;7500;p107"/>
          <p:cNvGrpSpPr/>
          <p:nvPr/>
        </p:nvGrpSpPr>
        <p:grpSpPr>
          <a:xfrm>
            <a:off x="2557357" y="3495409"/>
            <a:ext cx="717281" cy="726453"/>
            <a:chOff x="-42617300" y="3587775"/>
            <a:chExt cx="306950" cy="310875"/>
          </a:xfrm>
        </p:grpSpPr>
        <p:sp>
          <p:nvSpPr>
            <p:cNvPr id="7501" name="Google Shape;7501;p107"/>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2" name="Google Shape;7502;p107"/>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503" name="Google Shape;7503;p107"/>
          <p:cNvSpPr/>
          <p:nvPr/>
        </p:nvSpPr>
        <p:spPr>
          <a:xfrm>
            <a:off x="2550261" y="4373495"/>
            <a:ext cx="743570" cy="739948"/>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504" name="Google Shape;7504;p107"/>
          <p:cNvGrpSpPr/>
          <p:nvPr/>
        </p:nvGrpSpPr>
        <p:grpSpPr>
          <a:xfrm>
            <a:off x="6901012" y="2664889"/>
            <a:ext cx="753852" cy="740649"/>
            <a:chOff x="-40748275" y="3238700"/>
            <a:chExt cx="322600" cy="316950"/>
          </a:xfrm>
        </p:grpSpPr>
        <p:sp>
          <p:nvSpPr>
            <p:cNvPr id="7505" name="Google Shape;7505;p107"/>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6" name="Google Shape;7506;p107"/>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7" name="Google Shape;7507;p107"/>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8" name="Google Shape;7508;p107"/>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9" name="Google Shape;7509;p107"/>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0" name="Google Shape;7510;p107"/>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11" name="Google Shape;7511;p107"/>
          <p:cNvGrpSpPr/>
          <p:nvPr/>
        </p:nvGrpSpPr>
        <p:grpSpPr>
          <a:xfrm>
            <a:off x="6906123" y="3600857"/>
            <a:ext cx="743628" cy="677380"/>
            <a:chOff x="-40745125" y="3632900"/>
            <a:chExt cx="318225" cy="289875"/>
          </a:xfrm>
        </p:grpSpPr>
        <p:sp>
          <p:nvSpPr>
            <p:cNvPr id="7512" name="Google Shape;7512;p107"/>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3" name="Google Shape;7513;p107"/>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4" name="Google Shape;7514;p107"/>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5" name="Google Shape;7515;p107"/>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6" name="Google Shape;7516;p107"/>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7" name="Google Shape;7517;p107"/>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8" name="Google Shape;7518;p107"/>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19" name="Google Shape;7519;p107"/>
          <p:cNvGrpSpPr/>
          <p:nvPr/>
        </p:nvGrpSpPr>
        <p:grpSpPr>
          <a:xfrm>
            <a:off x="6914419" y="4423278"/>
            <a:ext cx="727037" cy="740357"/>
            <a:chOff x="-40742750" y="3972175"/>
            <a:chExt cx="311125" cy="316825"/>
          </a:xfrm>
        </p:grpSpPr>
        <p:sp>
          <p:nvSpPr>
            <p:cNvPr id="7520" name="Google Shape;7520;p107"/>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1" name="Google Shape;7521;p107"/>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22" name="Google Shape;7522;p107"/>
          <p:cNvGrpSpPr/>
          <p:nvPr/>
        </p:nvGrpSpPr>
        <p:grpSpPr>
          <a:xfrm>
            <a:off x="4479742" y="5323615"/>
            <a:ext cx="533784" cy="739948"/>
            <a:chOff x="-38860325" y="3221750"/>
            <a:chExt cx="228425" cy="316650"/>
          </a:xfrm>
        </p:grpSpPr>
        <p:sp>
          <p:nvSpPr>
            <p:cNvPr id="7523" name="Google Shape;7523;p107"/>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4" name="Google Shape;7524;p107"/>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5" name="Google Shape;7525;p107"/>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6" name="Google Shape;7526;p107"/>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27" name="Google Shape;7527;p107"/>
          <p:cNvGrpSpPr/>
          <p:nvPr/>
        </p:nvGrpSpPr>
        <p:grpSpPr>
          <a:xfrm>
            <a:off x="4381355" y="6247729"/>
            <a:ext cx="760161" cy="734223"/>
            <a:chOff x="-38905225" y="3591875"/>
            <a:chExt cx="325300" cy="314200"/>
          </a:xfrm>
        </p:grpSpPr>
        <p:sp>
          <p:nvSpPr>
            <p:cNvPr id="7528" name="Google Shape;7528;p107"/>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9" name="Google Shape;7529;p107"/>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0" name="Google Shape;7530;p107"/>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531" name="Google Shape;7531;p107"/>
          <p:cNvSpPr/>
          <p:nvPr/>
        </p:nvSpPr>
        <p:spPr>
          <a:xfrm>
            <a:off x="4396982" y="7267285"/>
            <a:ext cx="739948" cy="625853"/>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532" name="Google Shape;7532;p107"/>
          <p:cNvGrpSpPr/>
          <p:nvPr/>
        </p:nvGrpSpPr>
        <p:grpSpPr>
          <a:xfrm>
            <a:off x="7994855" y="6217888"/>
            <a:ext cx="581630" cy="739480"/>
            <a:chOff x="-37370925" y="3579105"/>
            <a:chExt cx="248900" cy="316450"/>
          </a:xfrm>
        </p:grpSpPr>
        <p:sp>
          <p:nvSpPr>
            <p:cNvPr id="7533" name="Google Shape;7533;p107"/>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4" name="Google Shape;7534;p107"/>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535" name="Google Shape;7535;p107"/>
          <p:cNvSpPr/>
          <p:nvPr/>
        </p:nvSpPr>
        <p:spPr>
          <a:xfrm>
            <a:off x="3394963" y="2617483"/>
            <a:ext cx="728906" cy="738838"/>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6" name="Google Shape;7536;p107"/>
          <p:cNvSpPr/>
          <p:nvPr/>
        </p:nvSpPr>
        <p:spPr>
          <a:xfrm>
            <a:off x="3444646" y="3488088"/>
            <a:ext cx="629534" cy="743628"/>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537" name="Google Shape;7537;p107"/>
          <p:cNvGrpSpPr/>
          <p:nvPr/>
        </p:nvGrpSpPr>
        <p:grpSpPr>
          <a:xfrm>
            <a:off x="3381605" y="4374030"/>
            <a:ext cx="743628" cy="739948"/>
            <a:chOff x="-42259725" y="3951100"/>
            <a:chExt cx="318225" cy="316650"/>
          </a:xfrm>
        </p:grpSpPr>
        <p:sp>
          <p:nvSpPr>
            <p:cNvPr id="7538" name="Google Shape;7538;p107"/>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9" name="Google Shape;7539;p107"/>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40" name="Google Shape;7540;p107"/>
          <p:cNvGrpSpPr/>
          <p:nvPr/>
        </p:nvGrpSpPr>
        <p:grpSpPr>
          <a:xfrm>
            <a:off x="7778328" y="2732072"/>
            <a:ext cx="741759" cy="675510"/>
            <a:chOff x="-40378075" y="3267450"/>
            <a:chExt cx="317425" cy="289075"/>
          </a:xfrm>
        </p:grpSpPr>
        <p:sp>
          <p:nvSpPr>
            <p:cNvPr id="7541" name="Google Shape;7541;p107"/>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2" name="Google Shape;7542;p107"/>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3" name="Google Shape;7543;p107"/>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4" name="Google Shape;7544;p107"/>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45" name="Google Shape;7545;p107"/>
          <p:cNvGrpSpPr/>
          <p:nvPr/>
        </p:nvGrpSpPr>
        <p:grpSpPr>
          <a:xfrm>
            <a:off x="7785660" y="3534609"/>
            <a:ext cx="727095" cy="739948"/>
            <a:chOff x="-40372575" y="3604550"/>
            <a:chExt cx="311150" cy="316650"/>
          </a:xfrm>
        </p:grpSpPr>
        <p:sp>
          <p:nvSpPr>
            <p:cNvPr id="7546" name="Google Shape;7546;p107"/>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7" name="Google Shape;7547;p107"/>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8" name="Google Shape;7548;p107"/>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549" name="Google Shape;7549;p107"/>
          <p:cNvSpPr/>
          <p:nvPr/>
        </p:nvSpPr>
        <p:spPr>
          <a:xfrm>
            <a:off x="7792325" y="4421162"/>
            <a:ext cx="725226" cy="743803"/>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550" name="Google Shape;7550;p107"/>
          <p:cNvGrpSpPr/>
          <p:nvPr/>
        </p:nvGrpSpPr>
        <p:grpSpPr>
          <a:xfrm>
            <a:off x="5233559" y="5319934"/>
            <a:ext cx="798076" cy="744329"/>
            <a:chOff x="-38542250" y="3220175"/>
            <a:chExt cx="341525" cy="318525"/>
          </a:xfrm>
        </p:grpSpPr>
        <p:sp>
          <p:nvSpPr>
            <p:cNvPr id="7551" name="Google Shape;7551;p107"/>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2" name="Google Shape;7552;p107"/>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3" name="Google Shape;7553;p107"/>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54" name="Google Shape;7554;p107"/>
          <p:cNvGrpSpPr/>
          <p:nvPr/>
        </p:nvGrpSpPr>
        <p:grpSpPr>
          <a:xfrm>
            <a:off x="5277423" y="6238674"/>
            <a:ext cx="739948" cy="738137"/>
            <a:chOff x="-38537400" y="3588000"/>
            <a:chExt cx="316650" cy="315875"/>
          </a:xfrm>
        </p:grpSpPr>
        <p:sp>
          <p:nvSpPr>
            <p:cNvPr id="7555" name="Google Shape;7555;p107"/>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6" name="Google Shape;7556;p107"/>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7" name="Google Shape;7557;p107"/>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8" name="Google Shape;7558;p107"/>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59" name="Google Shape;7559;p107"/>
          <p:cNvGrpSpPr/>
          <p:nvPr/>
        </p:nvGrpSpPr>
        <p:grpSpPr>
          <a:xfrm>
            <a:off x="5275583" y="7153732"/>
            <a:ext cx="743628" cy="739948"/>
            <a:chOff x="-38538975" y="3954250"/>
            <a:chExt cx="318225" cy="316650"/>
          </a:xfrm>
        </p:grpSpPr>
        <p:sp>
          <p:nvSpPr>
            <p:cNvPr id="7560" name="Google Shape;7560;p107"/>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1" name="Google Shape;7561;p107"/>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62" name="Google Shape;7562;p107"/>
          <p:cNvGrpSpPr/>
          <p:nvPr/>
        </p:nvGrpSpPr>
        <p:grpSpPr>
          <a:xfrm>
            <a:off x="7910207" y="7143587"/>
            <a:ext cx="750931" cy="743628"/>
            <a:chOff x="-37385100" y="3949908"/>
            <a:chExt cx="321350" cy="318225"/>
          </a:xfrm>
        </p:grpSpPr>
        <p:sp>
          <p:nvSpPr>
            <p:cNvPr id="7563" name="Google Shape;7563;p107"/>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4" name="Google Shape;7564;p107"/>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65" name="Google Shape;7565;p107"/>
          <p:cNvGrpSpPr/>
          <p:nvPr/>
        </p:nvGrpSpPr>
        <p:grpSpPr>
          <a:xfrm>
            <a:off x="4261526" y="2614706"/>
            <a:ext cx="741817" cy="741350"/>
            <a:chOff x="-41895050" y="3217225"/>
            <a:chExt cx="317450" cy="317250"/>
          </a:xfrm>
        </p:grpSpPr>
        <p:sp>
          <p:nvSpPr>
            <p:cNvPr id="7566" name="Google Shape;7566;p107"/>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7" name="Google Shape;7567;p107"/>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8" name="Google Shape;7568;p107"/>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9" name="Google Shape;7569;p107"/>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0" name="Google Shape;7570;p107"/>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71" name="Google Shape;7571;p107"/>
          <p:cNvGrpSpPr/>
          <p:nvPr/>
        </p:nvGrpSpPr>
        <p:grpSpPr>
          <a:xfrm>
            <a:off x="4260620" y="3488574"/>
            <a:ext cx="743628" cy="739948"/>
            <a:chOff x="-41893475" y="3584850"/>
            <a:chExt cx="318225" cy="316650"/>
          </a:xfrm>
        </p:grpSpPr>
        <p:sp>
          <p:nvSpPr>
            <p:cNvPr id="7572" name="Google Shape;7572;p107"/>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3" name="Google Shape;7573;p107"/>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4" name="Google Shape;7574;p107"/>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5" name="Google Shape;7575;p107"/>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576" name="Google Shape;7576;p107"/>
          <p:cNvSpPr/>
          <p:nvPr/>
        </p:nvSpPr>
        <p:spPr>
          <a:xfrm>
            <a:off x="4266566" y="4377175"/>
            <a:ext cx="743628" cy="738604"/>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7" name="Google Shape;7577;p107"/>
          <p:cNvSpPr/>
          <p:nvPr/>
        </p:nvSpPr>
        <p:spPr>
          <a:xfrm>
            <a:off x="1690082" y="5361850"/>
            <a:ext cx="877994" cy="738078"/>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578" name="Google Shape;7578;p107"/>
          <p:cNvGrpSpPr/>
          <p:nvPr/>
        </p:nvGrpSpPr>
        <p:grpSpPr>
          <a:xfrm>
            <a:off x="1800677" y="6279159"/>
            <a:ext cx="675043" cy="741817"/>
            <a:chOff x="-39998250" y="3605325"/>
            <a:chExt cx="288875" cy="317450"/>
          </a:xfrm>
        </p:grpSpPr>
        <p:sp>
          <p:nvSpPr>
            <p:cNvPr id="7579" name="Google Shape;7579;p107"/>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0" name="Google Shape;7580;p107"/>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81" name="Google Shape;7581;p107"/>
          <p:cNvGrpSpPr/>
          <p:nvPr/>
        </p:nvGrpSpPr>
        <p:grpSpPr>
          <a:xfrm>
            <a:off x="1768225" y="7196087"/>
            <a:ext cx="739948" cy="739889"/>
            <a:chOff x="-40011050" y="3972375"/>
            <a:chExt cx="316650" cy="316625"/>
          </a:xfrm>
        </p:grpSpPr>
        <p:sp>
          <p:nvSpPr>
            <p:cNvPr id="7582" name="Google Shape;7582;p107"/>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3" name="Google Shape;7583;p107"/>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84" name="Google Shape;7584;p107"/>
          <p:cNvGrpSpPr/>
          <p:nvPr/>
        </p:nvGrpSpPr>
        <p:grpSpPr>
          <a:xfrm>
            <a:off x="6232087" y="5325484"/>
            <a:ext cx="533842" cy="738078"/>
            <a:chOff x="-38129425" y="3222550"/>
            <a:chExt cx="228450" cy="315850"/>
          </a:xfrm>
        </p:grpSpPr>
        <p:sp>
          <p:nvSpPr>
            <p:cNvPr id="7585" name="Google Shape;7585;p107"/>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6" name="Google Shape;7586;p107"/>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87" name="Google Shape;7587;p107"/>
          <p:cNvGrpSpPr/>
          <p:nvPr/>
        </p:nvGrpSpPr>
        <p:grpSpPr>
          <a:xfrm>
            <a:off x="6142024" y="6238674"/>
            <a:ext cx="743570" cy="739948"/>
            <a:chOff x="-38172725" y="3588000"/>
            <a:chExt cx="318200" cy="316650"/>
          </a:xfrm>
        </p:grpSpPr>
        <p:sp>
          <p:nvSpPr>
            <p:cNvPr id="7588" name="Google Shape;7588;p107"/>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9" name="Google Shape;7589;p107"/>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0" name="Google Shape;7590;p107"/>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1" name="Google Shape;7591;p107"/>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2" name="Google Shape;7592;p107"/>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3" name="Google Shape;7593;p107"/>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4" name="Google Shape;7594;p107"/>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5" name="Google Shape;7595;p107"/>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96" name="Google Shape;7596;p107"/>
          <p:cNvGrpSpPr/>
          <p:nvPr/>
        </p:nvGrpSpPr>
        <p:grpSpPr>
          <a:xfrm>
            <a:off x="6293829" y="7155543"/>
            <a:ext cx="439961" cy="739948"/>
            <a:chOff x="-38109725" y="3955025"/>
            <a:chExt cx="188275" cy="316650"/>
          </a:xfrm>
        </p:grpSpPr>
        <p:sp>
          <p:nvSpPr>
            <p:cNvPr id="7597" name="Google Shape;7597;p107"/>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8" name="Google Shape;7598;p107"/>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599" name="Google Shape;7599;p107"/>
          <p:cNvSpPr/>
          <p:nvPr/>
        </p:nvSpPr>
        <p:spPr>
          <a:xfrm>
            <a:off x="4497034" y="8075066"/>
            <a:ext cx="767580" cy="740532"/>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600" name="Google Shape;7600;p107"/>
          <p:cNvGrpSpPr/>
          <p:nvPr/>
        </p:nvGrpSpPr>
        <p:grpSpPr>
          <a:xfrm>
            <a:off x="5124627" y="2618387"/>
            <a:ext cx="747309" cy="738137"/>
            <a:chOff x="-41530375" y="3218800"/>
            <a:chExt cx="319800" cy="315875"/>
          </a:xfrm>
        </p:grpSpPr>
        <p:sp>
          <p:nvSpPr>
            <p:cNvPr id="7601" name="Google Shape;7601;p107"/>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2" name="Google Shape;7602;p107"/>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03" name="Google Shape;7603;p107"/>
          <p:cNvGrpSpPr/>
          <p:nvPr/>
        </p:nvGrpSpPr>
        <p:grpSpPr>
          <a:xfrm>
            <a:off x="5129213" y="3648703"/>
            <a:ext cx="738137" cy="578007"/>
            <a:chOff x="-41526450" y="3653375"/>
            <a:chExt cx="315875" cy="247350"/>
          </a:xfrm>
        </p:grpSpPr>
        <p:sp>
          <p:nvSpPr>
            <p:cNvPr id="7604" name="Google Shape;7604;p107"/>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5" name="Google Shape;7605;p107"/>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06" name="Google Shape;7606;p107"/>
          <p:cNvGrpSpPr/>
          <p:nvPr/>
        </p:nvGrpSpPr>
        <p:grpSpPr>
          <a:xfrm>
            <a:off x="5131988" y="4374030"/>
            <a:ext cx="732587" cy="739948"/>
            <a:chOff x="-41526450" y="3951100"/>
            <a:chExt cx="313500" cy="316650"/>
          </a:xfrm>
        </p:grpSpPr>
        <p:sp>
          <p:nvSpPr>
            <p:cNvPr id="7607" name="Google Shape;7607;p107"/>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8" name="Google Shape;7608;p107"/>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9" name="Google Shape;7609;p107"/>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10" name="Google Shape;7610;p107"/>
          <p:cNvGrpSpPr/>
          <p:nvPr/>
        </p:nvGrpSpPr>
        <p:grpSpPr>
          <a:xfrm>
            <a:off x="2662497" y="5362289"/>
            <a:ext cx="679191" cy="743628"/>
            <a:chOff x="-39625900" y="3238300"/>
            <a:chExt cx="290650" cy="318225"/>
          </a:xfrm>
        </p:grpSpPr>
        <p:sp>
          <p:nvSpPr>
            <p:cNvPr id="7611" name="Google Shape;7611;p107"/>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2" name="Google Shape;7612;p107"/>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613" name="Google Shape;7613;p107"/>
          <p:cNvSpPr/>
          <p:nvPr/>
        </p:nvSpPr>
        <p:spPr>
          <a:xfrm>
            <a:off x="2706844" y="6280540"/>
            <a:ext cx="631345" cy="739948"/>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614" name="Google Shape;7614;p107"/>
          <p:cNvGrpSpPr/>
          <p:nvPr/>
        </p:nvGrpSpPr>
        <p:grpSpPr>
          <a:xfrm>
            <a:off x="2650599" y="7195211"/>
            <a:ext cx="732587" cy="740882"/>
            <a:chOff x="-39647175" y="3972000"/>
            <a:chExt cx="313500" cy="317050"/>
          </a:xfrm>
        </p:grpSpPr>
        <p:sp>
          <p:nvSpPr>
            <p:cNvPr id="7615" name="Google Shape;7615;p107"/>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6" name="Google Shape;7616;p107"/>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7" name="Google Shape;7617;p107"/>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18" name="Google Shape;7618;p107"/>
          <p:cNvGrpSpPr/>
          <p:nvPr/>
        </p:nvGrpSpPr>
        <p:grpSpPr>
          <a:xfrm>
            <a:off x="6988854" y="5323206"/>
            <a:ext cx="750989" cy="741759"/>
            <a:chOff x="-37808850" y="3221575"/>
            <a:chExt cx="321375" cy="317425"/>
          </a:xfrm>
        </p:grpSpPr>
        <p:sp>
          <p:nvSpPr>
            <p:cNvPr id="7619" name="Google Shape;7619;p107"/>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0" name="Google Shape;7620;p107"/>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21" name="Google Shape;7621;p107"/>
          <p:cNvGrpSpPr/>
          <p:nvPr/>
        </p:nvGrpSpPr>
        <p:grpSpPr>
          <a:xfrm>
            <a:off x="7006402" y="6367267"/>
            <a:ext cx="745498" cy="482316"/>
            <a:chOff x="-37806500" y="3643030"/>
            <a:chExt cx="319025" cy="206400"/>
          </a:xfrm>
        </p:grpSpPr>
        <p:sp>
          <p:nvSpPr>
            <p:cNvPr id="7622" name="Google Shape;7622;p107"/>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3" name="Google Shape;7623;p107"/>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24" name="Google Shape;7624;p107"/>
          <p:cNvGrpSpPr/>
          <p:nvPr/>
        </p:nvGrpSpPr>
        <p:grpSpPr>
          <a:xfrm>
            <a:off x="7011017" y="7151863"/>
            <a:ext cx="736267" cy="743628"/>
            <a:chOff x="-37804925" y="3953450"/>
            <a:chExt cx="315075" cy="318225"/>
          </a:xfrm>
        </p:grpSpPr>
        <p:sp>
          <p:nvSpPr>
            <p:cNvPr id="7625" name="Google Shape;7625;p107"/>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6" name="Google Shape;7626;p107"/>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7" name="Google Shape;7627;p107"/>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628" name="Google Shape;7628;p107"/>
          <p:cNvSpPr/>
          <p:nvPr/>
        </p:nvSpPr>
        <p:spPr>
          <a:xfrm>
            <a:off x="5508904" y="8081350"/>
            <a:ext cx="531973" cy="738078"/>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629" name="Google Shape;7629;p107"/>
          <p:cNvGrpSpPr/>
          <p:nvPr/>
        </p:nvGrpSpPr>
        <p:grpSpPr>
          <a:xfrm>
            <a:off x="9721954" y="2657077"/>
            <a:ext cx="711325" cy="617451"/>
            <a:chOff x="-28462125" y="3199700"/>
            <a:chExt cx="298550" cy="259150"/>
          </a:xfrm>
        </p:grpSpPr>
        <p:sp>
          <p:nvSpPr>
            <p:cNvPr id="7630" name="Google Shape;7630;p107"/>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1" name="Google Shape;7631;p107"/>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2" name="Google Shape;7632;p107"/>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33" name="Google Shape;7633;p107"/>
          <p:cNvGrpSpPr/>
          <p:nvPr/>
        </p:nvGrpSpPr>
        <p:grpSpPr>
          <a:xfrm>
            <a:off x="9723860" y="3526456"/>
            <a:ext cx="707513" cy="705667"/>
            <a:chOff x="-28461325" y="3545475"/>
            <a:chExt cx="296950" cy="296175"/>
          </a:xfrm>
        </p:grpSpPr>
        <p:sp>
          <p:nvSpPr>
            <p:cNvPr id="7634" name="Google Shape;7634;p107"/>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5" name="Google Shape;7635;p107"/>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6" name="Google Shape;7636;p107"/>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7" name="Google Shape;7637;p107"/>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8" name="Google Shape;7638;p107"/>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9" name="Google Shape;7639;p107"/>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40" name="Google Shape;7640;p107"/>
          <p:cNvGrpSpPr/>
          <p:nvPr/>
        </p:nvGrpSpPr>
        <p:grpSpPr>
          <a:xfrm>
            <a:off x="9716325" y="4426543"/>
            <a:ext cx="722583" cy="705607"/>
            <a:chOff x="-28463700" y="3914875"/>
            <a:chExt cx="303275" cy="296150"/>
          </a:xfrm>
        </p:grpSpPr>
        <p:sp>
          <p:nvSpPr>
            <p:cNvPr id="7641" name="Google Shape;7641;p107"/>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2" name="Google Shape;7642;p107"/>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43" name="Google Shape;7643;p107"/>
          <p:cNvGrpSpPr/>
          <p:nvPr/>
        </p:nvGrpSpPr>
        <p:grpSpPr>
          <a:xfrm>
            <a:off x="14185894" y="2738710"/>
            <a:ext cx="703760" cy="454183"/>
            <a:chOff x="-26573400" y="3224125"/>
            <a:chExt cx="295375" cy="190625"/>
          </a:xfrm>
        </p:grpSpPr>
        <p:sp>
          <p:nvSpPr>
            <p:cNvPr id="7644" name="Google Shape;7644;p107"/>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5" name="Google Shape;7645;p107"/>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46" name="Google Shape;7646;p107"/>
          <p:cNvGrpSpPr/>
          <p:nvPr/>
        </p:nvGrpSpPr>
        <p:grpSpPr>
          <a:xfrm>
            <a:off x="14185894" y="3527380"/>
            <a:ext cx="703760" cy="703820"/>
            <a:chOff x="-26573400" y="3546250"/>
            <a:chExt cx="295375" cy="295400"/>
          </a:xfrm>
        </p:grpSpPr>
        <p:sp>
          <p:nvSpPr>
            <p:cNvPr id="7647" name="Google Shape;7647;p107"/>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8" name="Google Shape;7648;p107"/>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9" name="Google Shape;7649;p107"/>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0" name="Google Shape;7650;p107"/>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1" name="Google Shape;7651;p107"/>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52" name="Google Shape;7652;p107"/>
          <p:cNvGrpSpPr/>
          <p:nvPr/>
        </p:nvGrpSpPr>
        <p:grpSpPr>
          <a:xfrm>
            <a:off x="14162455" y="4427198"/>
            <a:ext cx="750638" cy="704297"/>
            <a:chOff x="-26583625" y="3917025"/>
            <a:chExt cx="315050" cy="295600"/>
          </a:xfrm>
        </p:grpSpPr>
        <p:sp>
          <p:nvSpPr>
            <p:cNvPr id="7653" name="Google Shape;7653;p107"/>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4" name="Google Shape;7654;p107"/>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5" name="Google Shape;7655;p107"/>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6" name="Google Shape;7656;p107"/>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657" name="Google Shape;7657;p107"/>
          <p:cNvSpPr/>
          <p:nvPr/>
        </p:nvSpPr>
        <p:spPr>
          <a:xfrm>
            <a:off x="11496631" y="5388228"/>
            <a:ext cx="705667" cy="70376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658" name="Google Shape;7658;p107"/>
          <p:cNvGrpSpPr/>
          <p:nvPr/>
        </p:nvGrpSpPr>
        <p:grpSpPr>
          <a:xfrm>
            <a:off x="11559484" y="6345257"/>
            <a:ext cx="578078" cy="705667"/>
            <a:chOff x="-24694925" y="3518700"/>
            <a:chExt cx="242625" cy="296175"/>
          </a:xfrm>
        </p:grpSpPr>
        <p:sp>
          <p:nvSpPr>
            <p:cNvPr id="7659" name="Google Shape;7659;p107"/>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0" name="Google Shape;7660;p107"/>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1" name="Google Shape;7661;p107"/>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2" name="Google Shape;7662;p107"/>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63" name="Google Shape;7663;p107"/>
          <p:cNvGrpSpPr/>
          <p:nvPr/>
        </p:nvGrpSpPr>
        <p:grpSpPr>
          <a:xfrm>
            <a:off x="11558560" y="7245314"/>
            <a:ext cx="579925" cy="705667"/>
            <a:chOff x="-24709100" y="3888875"/>
            <a:chExt cx="243400" cy="296175"/>
          </a:xfrm>
        </p:grpSpPr>
        <p:sp>
          <p:nvSpPr>
            <p:cNvPr id="7664" name="Google Shape;7664;p107"/>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5" name="Google Shape;7665;p107"/>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6" name="Google Shape;7666;p107"/>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67" name="Google Shape;7667;p107"/>
          <p:cNvGrpSpPr/>
          <p:nvPr/>
        </p:nvGrpSpPr>
        <p:grpSpPr>
          <a:xfrm>
            <a:off x="15958561" y="5390641"/>
            <a:ext cx="713112" cy="699114"/>
            <a:chOff x="-22863675" y="3131775"/>
            <a:chExt cx="299300" cy="293425"/>
          </a:xfrm>
        </p:grpSpPr>
        <p:sp>
          <p:nvSpPr>
            <p:cNvPr id="7668" name="Google Shape;7668;p107"/>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9" name="Google Shape;7669;p107"/>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0" name="Google Shape;7670;p107"/>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71" name="Google Shape;7671;p107"/>
          <p:cNvGrpSpPr/>
          <p:nvPr/>
        </p:nvGrpSpPr>
        <p:grpSpPr>
          <a:xfrm>
            <a:off x="10644288" y="2612998"/>
            <a:ext cx="621203" cy="705607"/>
            <a:chOff x="-28069875" y="3175300"/>
            <a:chExt cx="260725" cy="296150"/>
          </a:xfrm>
        </p:grpSpPr>
        <p:sp>
          <p:nvSpPr>
            <p:cNvPr id="7672" name="Google Shape;7672;p107"/>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3" name="Google Shape;7673;p107"/>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4" name="Google Shape;7674;p107"/>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5" name="Google Shape;7675;p107"/>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6" name="Google Shape;7676;p107"/>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7" name="Google Shape;7677;p107"/>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8" name="Google Shape;7678;p107"/>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9" name="Google Shape;7679;p107"/>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0" name="Google Shape;7680;p107"/>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681" name="Google Shape;7681;p107"/>
          <p:cNvSpPr/>
          <p:nvPr/>
        </p:nvSpPr>
        <p:spPr>
          <a:xfrm>
            <a:off x="10603155" y="3528469"/>
            <a:ext cx="705607" cy="701437"/>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682" name="Google Shape;7682;p107"/>
          <p:cNvGrpSpPr/>
          <p:nvPr/>
        </p:nvGrpSpPr>
        <p:grpSpPr>
          <a:xfrm>
            <a:off x="10726845" y="4427466"/>
            <a:ext cx="456089" cy="703760"/>
            <a:chOff x="-28032075" y="3916450"/>
            <a:chExt cx="191425" cy="295375"/>
          </a:xfrm>
        </p:grpSpPr>
        <p:sp>
          <p:nvSpPr>
            <p:cNvPr id="7683" name="Google Shape;7683;p107"/>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4" name="Google Shape;7684;p107"/>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5" name="Google Shape;7685;p107"/>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86" name="Google Shape;7686;p107"/>
          <p:cNvGrpSpPr/>
          <p:nvPr/>
        </p:nvGrpSpPr>
        <p:grpSpPr>
          <a:xfrm>
            <a:off x="15057539" y="2612969"/>
            <a:ext cx="705667" cy="705667"/>
            <a:chOff x="-26201650" y="3176075"/>
            <a:chExt cx="296175" cy="296175"/>
          </a:xfrm>
        </p:grpSpPr>
        <p:sp>
          <p:nvSpPr>
            <p:cNvPr id="7687" name="Google Shape;7687;p107"/>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8" name="Google Shape;7688;p107"/>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89" name="Google Shape;7689;p107"/>
          <p:cNvGrpSpPr/>
          <p:nvPr/>
        </p:nvGrpSpPr>
        <p:grpSpPr>
          <a:xfrm>
            <a:off x="15056586" y="3527409"/>
            <a:ext cx="707573" cy="703760"/>
            <a:chOff x="-26204800" y="3547050"/>
            <a:chExt cx="296975" cy="295375"/>
          </a:xfrm>
        </p:grpSpPr>
        <p:sp>
          <p:nvSpPr>
            <p:cNvPr id="7690" name="Google Shape;7690;p107"/>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1" name="Google Shape;7691;p107"/>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692" name="Google Shape;7692;p107"/>
          <p:cNvSpPr/>
          <p:nvPr/>
        </p:nvSpPr>
        <p:spPr>
          <a:xfrm>
            <a:off x="15122359" y="4426401"/>
            <a:ext cx="578019" cy="705667"/>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693" name="Google Shape;7693;p107"/>
          <p:cNvGrpSpPr/>
          <p:nvPr/>
        </p:nvGrpSpPr>
        <p:grpSpPr>
          <a:xfrm>
            <a:off x="12399095" y="5387365"/>
            <a:ext cx="690656" cy="705667"/>
            <a:chOff x="-24353875" y="3147725"/>
            <a:chExt cx="289875" cy="296175"/>
          </a:xfrm>
        </p:grpSpPr>
        <p:sp>
          <p:nvSpPr>
            <p:cNvPr id="7694" name="Google Shape;7694;p107"/>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5" name="Google Shape;7695;p107"/>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96" name="Google Shape;7696;p107"/>
          <p:cNvGrpSpPr/>
          <p:nvPr/>
        </p:nvGrpSpPr>
        <p:grpSpPr>
          <a:xfrm>
            <a:off x="12415059" y="6346181"/>
            <a:ext cx="658729" cy="703820"/>
            <a:chOff x="-24344425" y="3519475"/>
            <a:chExt cx="276475" cy="295400"/>
          </a:xfrm>
        </p:grpSpPr>
        <p:sp>
          <p:nvSpPr>
            <p:cNvPr id="7697" name="Google Shape;7697;p107"/>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8" name="Google Shape;7698;p107"/>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99" name="Google Shape;7699;p107"/>
          <p:cNvGrpSpPr/>
          <p:nvPr/>
        </p:nvGrpSpPr>
        <p:grpSpPr>
          <a:xfrm>
            <a:off x="12394420" y="7250020"/>
            <a:ext cx="700008" cy="696255"/>
            <a:chOff x="-24353075" y="3891250"/>
            <a:chExt cx="293800" cy="292225"/>
          </a:xfrm>
        </p:grpSpPr>
        <p:sp>
          <p:nvSpPr>
            <p:cNvPr id="7700" name="Google Shape;7700;p107"/>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1" name="Google Shape;7701;p107"/>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02" name="Google Shape;7702;p107"/>
          <p:cNvGrpSpPr/>
          <p:nvPr/>
        </p:nvGrpSpPr>
        <p:grpSpPr>
          <a:xfrm>
            <a:off x="15961361" y="6346627"/>
            <a:ext cx="707513" cy="702927"/>
            <a:chOff x="-22845575" y="3504075"/>
            <a:chExt cx="296950" cy="295025"/>
          </a:xfrm>
        </p:grpSpPr>
        <p:sp>
          <p:nvSpPr>
            <p:cNvPr id="7703" name="Google Shape;7703;p107"/>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4" name="Google Shape;7704;p107"/>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05" name="Google Shape;7705;p107"/>
          <p:cNvGrpSpPr/>
          <p:nvPr/>
        </p:nvGrpSpPr>
        <p:grpSpPr>
          <a:xfrm>
            <a:off x="11547724" y="2613922"/>
            <a:ext cx="598688" cy="703760"/>
            <a:chOff x="-27691025" y="3175300"/>
            <a:chExt cx="251275" cy="295375"/>
          </a:xfrm>
        </p:grpSpPr>
        <p:sp>
          <p:nvSpPr>
            <p:cNvPr id="7706" name="Google Shape;7706;p107"/>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7" name="Google Shape;7707;p107"/>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8" name="Google Shape;7708;p107"/>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9" name="Google Shape;7709;p107"/>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10" name="Google Shape;7710;p107"/>
          <p:cNvGrpSpPr/>
          <p:nvPr/>
        </p:nvGrpSpPr>
        <p:grpSpPr>
          <a:xfrm>
            <a:off x="11492358" y="3651275"/>
            <a:ext cx="709419" cy="456030"/>
            <a:chOff x="-27721750" y="3598250"/>
            <a:chExt cx="297750" cy="191400"/>
          </a:xfrm>
        </p:grpSpPr>
        <p:sp>
          <p:nvSpPr>
            <p:cNvPr id="7711" name="Google Shape;7711;p107"/>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2" name="Google Shape;7712;p107"/>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13" name="Google Shape;7713;p107"/>
          <p:cNvGrpSpPr/>
          <p:nvPr/>
        </p:nvGrpSpPr>
        <p:grpSpPr>
          <a:xfrm>
            <a:off x="11495157" y="4438367"/>
            <a:ext cx="703820" cy="681960"/>
            <a:chOff x="-27719400" y="3925600"/>
            <a:chExt cx="295400" cy="286225"/>
          </a:xfrm>
        </p:grpSpPr>
        <p:sp>
          <p:nvSpPr>
            <p:cNvPr id="7714" name="Google Shape;7714;p107"/>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5" name="Google Shape;7715;p107"/>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16" name="Google Shape;7716;p107"/>
          <p:cNvGrpSpPr/>
          <p:nvPr/>
        </p:nvGrpSpPr>
        <p:grpSpPr>
          <a:xfrm>
            <a:off x="15937701" y="2612045"/>
            <a:ext cx="707513" cy="707513"/>
            <a:chOff x="-25834600" y="3176875"/>
            <a:chExt cx="296950" cy="296950"/>
          </a:xfrm>
        </p:grpSpPr>
        <p:sp>
          <p:nvSpPr>
            <p:cNvPr id="7717" name="Google Shape;7717;p107"/>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8" name="Google Shape;7718;p107"/>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9" name="Google Shape;7719;p107"/>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0" name="Google Shape;7720;p107"/>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1" name="Google Shape;7721;p107"/>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22" name="Google Shape;7722;p107"/>
          <p:cNvGrpSpPr/>
          <p:nvPr/>
        </p:nvGrpSpPr>
        <p:grpSpPr>
          <a:xfrm>
            <a:off x="15937701" y="3548049"/>
            <a:ext cx="707513" cy="662482"/>
            <a:chOff x="-25834600" y="3564375"/>
            <a:chExt cx="296950" cy="278050"/>
          </a:xfrm>
        </p:grpSpPr>
        <p:sp>
          <p:nvSpPr>
            <p:cNvPr id="7723" name="Google Shape;7723;p107"/>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4" name="Google Shape;7724;p107"/>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5" name="Google Shape;7725;p107"/>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6" name="Google Shape;7726;p107"/>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7" name="Google Shape;7727;p107"/>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8" name="Google Shape;7728;p107"/>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9" name="Google Shape;7729;p107"/>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0" name="Google Shape;7730;p107"/>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31" name="Google Shape;7731;p107"/>
          <p:cNvGrpSpPr/>
          <p:nvPr/>
        </p:nvGrpSpPr>
        <p:grpSpPr>
          <a:xfrm>
            <a:off x="15933949" y="4426752"/>
            <a:ext cx="715018" cy="705190"/>
            <a:chOff x="-25834600" y="3915850"/>
            <a:chExt cx="300100" cy="295975"/>
          </a:xfrm>
        </p:grpSpPr>
        <p:sp>
          <p:nvSpPr>
            <p:cNvPr id="7732" name="Google Shape;7732;p107"/>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3" name="Google Shape;7733;p107"/>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4" name="Google Shape;7734;p107"/>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35" name="Google Shape;7735;p107"/>
          <p:cNvGrpSpPr/>
          <p:nvPr/>
        </p:nvGrpSpPr>
        <p:grpSpPr>
          <a:xfrm>
            <a:off x="13404804" y="5389212"/>
            <a:ext cx="457936" cy="701974"/>
            <a:chOff x="-23930925" y="3149300"/>
            <a:chExt cx="192200" cy="294625"/>
          </a:xfrm>
        </p:grpSpPr>
        <p:sp>
          <p:nvSpPr>
            <p:cNvPr id="7736" name="Google Shape;7736;p107"/>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7" name="Google Shape;7737;p107"/>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8" name="Google Shape;7738;p107"/>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9" name="Google Shape;7739;p107"/>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40" name="Google Shape;7740;p107"/>
          <p:cNvGrpSpPr/>
          <p:nvPr/>
        </p:nvGrpSpPr>
        <p:grpSpPr>
          <a:xfrm>
            <a:off x="13318465" y="6346181"/>
            <a:ext cx="630615" cy="703820"/>
            <a:chOff x="-23962425" y="3519475"/>
            <a:chExt cx="264675" cy="295400"/>
          </a:xfrm>
        </p:grpSpPr>
        <p:sp>
          <p:nvSpPr>
            <p:cNvPr id="7741" name="Google Shape;7741;p107"/>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2" name="Google Shape;7742;p107"/>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743" name="Google Shape;7743;p107"/>
          <p:cNvSpPr/>
          <p:nvPr/>
        </p:nvSpPr>
        <p:spPr>
          <a:xfrm>
            <a:off x="13259336" y="7253601"/>
            <a:ext cx="750698" cy="688869"/>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744" name="Google Shape;7744;p107"/>
          <p:cNvGrpSpPr/>
          <p:nvPr/>
        </p:nvGrpSpPr>
        <p:grpSpPr>
          <a:xfrm>
            <a:off x="16075816" y="7246268"/>
            <a:ext cx="478605" cy="703760"/>
            <a:chOff x="-22788075" y="3904625"/>
            <a:chExt cx="200875" cy="295375"/>
          </a:xfrm>
        </p:grpSpPr>
        <p:sp>
          <p:nvSpPr>
            <p:cNvPr id="7745" name="Google Shape;7745;p107"/>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6" name="Google Shape;7746;p107"/>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7" name="Google Shape;7747;p107"/>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8" name="Google Shape;7748;p107"/>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49" name="Google Shape;7749;p107"/>
          <p:cNvGrpSpPr/>
          <p:nvPr/>
        </p:nvGrpSpPr>
        <p:grpSpPr>
          <a:xfrm>
            <a:off x="12386412" y="2612998"/>
            <a:ext cx="709419" cy="705607"/>
            <a:chOff x="-27351575" y="3175300"/>
            <a:chExt cx="297750" cy="296150"/>
          </a:xfrm>
        </p:grpSpPr>
        <p:sp>
          <p:nvSpPr>
            <p:cNvPr id="7750" name="Google Shape;7750;p107"/>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1" name="Google Shape;7751;p107"/>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2" name="Google Shape;7752;p107"/>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3" name="Google Shape;7753;p107"/>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54" name="Google Shape;7754;p107"/>
          <p:cNvGrpSpPr/>
          <p:nvPr/>
        </p:nvGrpSpPr>
        <p:grpSpPr>
          <a:xfrm>
            <a:off x="12471828" y="3526218"/>
            <a:ext cx="538587" cy="706143"/>
            <a:chOff x="-27313750" y="3545275"/>
            <a:chExt cx="226050" cy="296375"/>
          </a:xfrm>
        </p:grpSpPr>
        <p:sp>
          <p:nvSpPr>
            <p:cNvPr id="7755" name="Google Shape;7755;p107"/>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6" name="Google Shape;7756;p107"/>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7" name="Google Shape;7757;p107"/>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58" name="Google Shape;7758;p107"/>
          <p:cNvGrpSpPr/>
          <p:nvPr/>
        </p:nvGrpSpPr>
        <p:grpSpPr>
          <a:xfrm>
            <a:off x="12386412" y="4422761"/>
            <a:ext cx="709419" cy="713172"/>
            <a:chOff x="-27351575" y="3915650"/>
            <a:chExt cx="297750" cy="299325"/>
          </a:xfrm>
        </p:grpSpPr>
        <p:sp>
          <p:nvSpPr>
            <p:cNvPr id="7759" name="Google Shape;7759;p107"/>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0" name="Google Shape;7760;p107"/>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61" name="Google Shape;7761;p107"/>
          <p:cNvGrpSpPr/>
          <p:nvPr/>
        </p:nvGrpSpPr>
        <p:grpSpPr>
          <a:xfrm>
            <a:off x="9761392" y="5387158"/>
            <a:ext cx="638120" cy="706084"/>
            <a:chOff x="-25445525" y="3175900"/>
            <a:chExt cx="267825" cy="296350"/>
          </a:xfrm>
        </p:grpSpPr>
        <p:sp>
          <p:nvSpPr>
            <p:cNvPr id="7762" name="Google Shape;7762;p107"/>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3" name="Google Shape;7763;p107"/>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4" name="Google Shape;7764;p107"/>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65" name="Google Shape;7765;p107"/>
          <p:cNvGrpSpPr/>
          <p:nvPr/>
        </p:nvGrpSpPr>
        <p:grpSpPr>
          <a:xfrm>
            <a:off x="9724819" y="6367804"/>
            <a:ext cx="711266" cy="660576"/>
            <a:chOff x="-25465200" y="3565175"/>
            <a:chExt cx="298525" cy="277250"/>
          </a:xfrm>
        </p:grpSpPr>
        <p:sp>
          <p:nvSpPr>
            <p:cNvPr id="7766" name="Google Shape;7766;p107"/>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7" name="Google Shape;7767;p107"/>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68" name="Google Shape;7768;p107"/>
          <p:cNvGrpSpPr/>
          <p:nvPr/>
        </p:nvGrpSpPr>
        <p:grpSpPr>
          <a:xfrm>
            <a:off x="9723896" y="7246864"/>
            <a:ext cx="713112" cy="702569"/>
            <a:chOff x="-25465200" y="3916150"/>
            <a:chExt cx="299300" cy="294875"/>
          </a:xfrm>
        </p:grpSpPr>
        <p:sp>
          <p:nvSpPr>
            <p:cNvPr id="7769" name="Google Shape;7769;p107"/>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0" name="Google Shape;7770;p107"/>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71" name="Google Shape;7771;p107"/>
          <p:cNvGrpSpPr/>
          <p:nvPr/>
        </p:nvGrpSpPr>
        <p:grpSpPr>
          <a:xfrm>
            <a:off x="14178775" y="5387395"/>
            <a:ext cx="703760" cy="705607"/>
            <a:chOff x="-23615075" y="3148525"/>
            <a:chExt cx="295375" cy="296150"/>
          </a:xfrm>
        </p:grpSpPr>
        <p:sp>
          <p:nvSpPr>
            <p:cNvPr id="7772" name="Google Shape;7772;p107"/>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3" name="Google Shape;7773;p107"/>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4" name="Google Shape;7774;p107"/>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5" name="Google Shape;7775;p107"/>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776" name="Google Shape;7776;p107"/>
          <p:cNvSpPr/>
          <p:nvPr/>
        </p:nvSpPr>
        <p:spPr>
          <a:xfrm>
            <a:off x="14174968" y="6344114"/>
            <a:ext cx="713172" cy="707751"/>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777" name="Google Shape;7777;p107"/>
          <p:cNvGrpSpPr/>
          <p:nvPr/>
        </p:nvGrpSpPr>
        <p:grpSpPr>
          <a:xfrm>
            <a:off x="14177822" y="7265954"/>
            <a:ext cx="705667" cy="664388"/>
            <a:chOff x="-23615075" y="3906200"/>
            <a:chExt cx="296175" cy="278850"/>
          </a:xfrm>
        </p:grpSpPr>
        <p:sp>
          <p:nvSpPr>
            <p:cNvPr id="7778" name="Google Shape;7778;p107"/>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9" name="Google Shape;7779;p107"/>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0" name="Google Shape;7780;p107"/>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781" name="Google Shape;7781;p107"/>
          <p:cNvSpPr/>
          <p:nvPr/>
        </p:nvSpPr>
        <p:spPr>
          <a:xfrm>
            <a:off x="12415487" y="8129889"/>
            <a:ext cx="703760" cy="701914"/>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782" name="Google Shape;7782;p107"/>
          <p:cNvGrpSpPr/>
          <p:nvPr/>
        </p:nvGrpSpPr>
        <p:grpSpPr>
          <a:xfrm>
            <a:off x="13275760" y="2613237"/>
            <a:ext cx="707513" cy="705130"/>
            <a:chOff x="-26980600" y="3175500"/>
            <a:chExt cx="296950" cy="295950"/>
          </a:xfrm>
        </p:grpSpPr>
        <p:sp>
          <p:nvSpPr>
            <p:cNvPr id="7783" name="Google Shape;7783;p107"/>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4" name="Google Shape;7784;p107"/>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5" name="Google Shape;7785;p107"/>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786" name="Google Shape;7786;p107"/>
          <p:cNvSpPr/>
          <p:nvPr/>
        </p:nvSpPr>
        <p:spPr>
          <a:xfrm>
            <a:off x="13320894" y="3527278"/>
            <a:ext cx="619297" cy="70382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787" name="Google Shape;7787;p107"/>
          <p:cNvGrpSpPr/>
          <p:nvPr/>
        </p:nvGrpSpPr>
        <p:grpSpPr>
          <a:xfrm>
            <a:off x="13276713" y="4490308"/>
            <a:ext cx="705607" cy="578078"/>
            <a:chOff x="-26981375" y="3951875"/>
            <a:chExt cx="296150" cy="242625"/>
          </a:xfrm>
        </p:grpSpPr>
        <p:sp>
          <p:nvSpPr>
            <p:cNvPr id="7788" name="Google Shape;7788;p107"/>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9" name="Google Shape;7789;p107"/>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0" name="Google Shape;7790;p107"/>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91" name="Google Shape;7791;p107"/>
          <p:cNvGrpSpPr/>
          <p:nvPr/>
        </p:nvGrpSpPr>
        <p:grpSpPr>
          <a:xfrm>
            <a:off x="10606798" y="5385490"/>
            <a:ext cx="703820" cy="709419"/>
            <a:chOff x="-25094250" y="3176075"/>
            <a:chExt cx="295400" cy="297750"/>
          </a:xfrm>
        </p:grpSpPr>
        <p:sp>
          <p:nvSpPr>
            <p:cNvPr id="7792" name="Google Shape;7792;p107"/>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3" name="Google Shape;7793;p107"/>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4" name="Google Shape;7794;p107"/>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95" name="Google Shape;7795;p107"/>
          <p:cNvGrpSpPr/>
          <p:nvPr/>
        </p:nvGrpSpPr>
        <p:grpSpPr>
          <a:xfrm>
            <a:off x="10606798" y="6346211"/>
            <a:ext cx="703820" cy="703760"/>
            <a:chOff x="-25094250" y="3547050"/>
            <a:chExt cx="295400" cy="295375"/>
          </a:xfrm>
        </p:grpSpPr>
        <p:sp>
          <p:nvSpPr>
            <p:cNvPr id="7796" name="Google Shape;7796;p107"/>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7" name="Google Shape;7797;p107"/>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8" name="Google Shape;7798;p107"/>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9" name="Google Shape;7799;p107"/>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0" name="Google Shape;7800;p107"/>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801" name="Google Shape;7801;p107"/>
          <p:cNvSpPr/>
          <p:nvPr/>
        </p:nvSpPr>
        <p:spPr>
          <a:xfrm>
            <a:off x="10606830" y="7356171"/>
            <a:ext cx="705667" cy="483727"/>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802" name="Google Shape;7802;p107"/>
          <p:cNvGrpSpPr/>
          <p:nvPr/>
        </p:nvGrpSpPr>
        <p:grpSpPr>
          <a:xfrm>
            <a:off x="15070953" y="5387395"/>
            <a:ext cx="705607" cy="705607"/>
            <a:chOff x="-23245675" y="3148525"/>
            <a:chExt cx="296150" cy="296150"/>
          </a:xfrm>
        </p:grpSpPr>
        <p:sp>
          <p:nvSpPr>
            <p:cNvPr id="7803" name="Google Shape;7803;p107"/>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4" name="Google Shape;7804;p107"/>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5" name="Google Shape;7805;p107"/>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806" name="Google Shape;7806;p107"/>
          <p:cNvSpPr/>
          <p:nvPr/>
        </p:nvSpPr>
        <p:spPr>
          <a:xfrm>
            <a:off x="15155316" y="6346080"/>
            <a:ext cx="538646" cy="70382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807" name="Google Shape;7807;p107"/>
          <p:cNvGrpSpPr/>
          <p:nvPr/>
        </p:nvGrpSpPr>
        <p:grpSpPr>
          <a:xfrm>
            <a:off x="15071876" y="7245344"/>
            <a:ext cx="703760" cy="705607"/>
            <a:chOff x="-23244900" y="3888100"/>
            <a:chExt cx="295375" cy="296150"/>
          </a:xfrm>
        </p:grpSpPr>
        <p:sp>
          <p:nvSpPr>
            <p:cNvPr id="7808" name="Google Shape;7808;p107"/>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9" name="Google Shape;7809;p107"/>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0" name="Google Shape;7810;p107"/>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1" name="Google Shape;7811;p107"/>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2" name="Google Shape;7812;p107"/>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3" name="Google Shape;7813;p107"/>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4" name="Google Shape;7814;p107"/>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5" name="Google Shape;7815;p107"/>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6" name="Google Shape;7816;p107"/>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7" name="Google Shape;7817;p107"/>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8" name="Google Shape;7818;p107"/>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819" name="Google Shape;7819;p107"/>
          <p:cNvSpPr/>
          <p:nvPr/>
        </p:nvSpPr>
        <p:spPr>
          <a:xfrm>
            <a:off x="13224403" y="8127076"/>
            <a:ext cx="707573" cy="707513"/>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0" name="Google Shape;7820;p107"/>
          <p:cNvSpPr txBox="1"/>
          <p:nvPr/>
        </p:nvSpPr>
        <p:spPr>
          <a:xfrm>
            <a:off x="1699350" y="1444184"/>
            <a:ext cx="6964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Educational Icons</a:t>
            </a:r>
            <a:endParaRPr sz="4800">
              <a:solidFill>
                <a:srgbClr val="FFFFFF"/>
              </a:solidFill>
            </a:endParaRPr>
          </a:p>
        </p:txBody>
      </p:sp>
      <p:sp>
        <p:nvSpPr>
          <p:cNvPr id="7821" name="Google Shape;7821;p107"/>
          <p:cNvSpPr txBox="1"/>
          <p:nvPr/>
        </p:nvSpPr>
        <p:spPr>
          <a:xfrm>
            <a:off x="9716800" y="1444184"/>
            <a:ext cx="6964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Medical Icons</a:t>
            </a:r>
            <a:endParaRPr sz="48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45"/>
          <p:cNvSpPr/>
          <p:nvPr/>
        </p:nvSpPr>
        <p:spPr>
          <a:xfrm>
            <a:off x="2643300" y="2573400"/>
            <a:ext cx="13001400" cy="51402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6" name="Google Shape;1086;p45"/>
          <p:cNvSpPr txBox="1"/>
          <p:nvPr>
            <p:ph type="title"/>
          </p:nvPr>
        </p:nvSpPr>
        <p:spPr>
          <a:xfrm>
            <a:off x="4975500" y="6149431"/>
            <a:ext cx="83370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a:t>
            </a:r>
            <a:r>
              <a:rPr lang="en"/>
              <a:t>SOMEONE FAMOUS</a:t>
            </a:r>
            <a:endParaRPr/>
          </a:p>
        </p:txBody>
      </p:sp>
      <p:sp>
        <p:nvSpPr>
          <p:cNvPr id="1087" name="Google Shape;1087;p45"/>
          <p:cNvSpPr txBox="1"/>
          <p:nvPr>
            <p:ph idx="2" type="title"/>
          </p:nvPr>
        </p:nvSpPr>
        <p:spPr>
          <a:xfrm>
            <a:off x="3450250" y="3319148"/>
            <a:ext cx="11387400" cy="3181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“This is a quote, words full of wisdom that someone important said and can make the reader get inspired”</a:t>
            </a:r>
            <a:endParaRPr/>
          </a:p>
        </p:txBody>
      </p:sp>
      <p:grpSp>
        <p:nvGrpSpPr>
          <p:cNvPr id="1088" name="Google Shape;1088;p45"/>
          <p:cNvGrpSpPr/>
          <p:nvPr/>
        </p:nvGrpSpPr>
        <p:grpSpPr>
          <a:xfrm rot="-4545711">
            <a:off x="14709313" y="4774577"/>
            <a:ext cx="4753502" cy="5067107"/>
            <a:chOff x="3398625" y="2972225"/>
            <a:chExt cx="1457050" cy="1553200"/>
          </a:xfrm>
        </p:grpSpPr>
        <p:sp>
          <p:nvSpPr>
            <p:cNvPr id="1089" name="Google Shape;1089;p45"/>
            <p:cNvSpPr/>
            <p:nvPr/>
          </p:nvSpPr>
          <p:spPr>
            <a:xfrm>
              <a:off x="3681100" y="3293975"/>
              <a:ext cx="1039450" cy="957900"/>
            </a:xfrm>
            <a:custGeom>
              <a:rect b="b" l="l" r="r" t="t"/>
              <a:pathLst>
                <a:path extrusionOk="0" h="38316" w="41578">
                  <a:moveTo>
                    <a:pt x="40791" y="26552"/>
                  </a:moveTo>
                  <a:cubicBezTo>
                    <a:pt x="40625" y="26659"/>
                    <a:pt x="40470" y="26754"/>
                    <a:pt x="40303" y="26861"/>
                  </a:cubicBezTo>
                  <a:cubicBezTo>
                    <a:pt x="40148" y="26957"/>
                    <a:pt x="40029" y="27040"/>
                    <a:pt x="39887" y="27123"/>
                  </a:cubicBezTo>
                  <a:cubicBezTo>
                    <a:pt x="39744" y="27207"/>
                    <a:pt x="39553" y="27314"/>
                    <a:pt x="39386" y="27409"/>
                  </a:cubicBezTo>
                  <a:cubicBezTo>
                    <a:pt x="39220" y="27492"/>
                    <a:pt x="39089" y="27576"/>
                    <a:pt x="38934" y="27647"/>
                  </a:cubicBezTo>
                  <a:lnTo>
                    <a:pt x="38708" y="27766"/>
                  </a:lnTo>
                  <a:cubicBezTo>
                    <a:pt x="38494" y="27873"/>
                    <a:pt x="38279" y="27981"/>
                    <a:pt x="38065" y="28076"/>
                  </a:cubicBezTo>
                  <a:cubicBezTo>
                    <a:pt x="37958" y="28123"/>
                    <a:pt x="37862" y="28171"/>
                    <a:pt x="37767" y="28207"/>
                  </a:cubicBezTo>
                  <a:cubicBezTo>
                    <a:pt x="37541" y="28314"/>
                    <a:pt x="37327" y="28409"/>
                    <a:pt x="37100" y="28493"/>
                  </a:cubicBezTo>
                  <a:lnTo>
                    <a:pt x="36898" y="28576"/>
                  </a:lnTo>
                  <a:cubicBezTo>
                    <a:pt x="36612" y="28683"/>
                    <a:pt x="36327" y="28790"/>
                    <a:pt x="36041" y="28885"/>
                  </a:cubicBezTo>
                  <a:cubicBezTo>
                    <a:pt x="35660" y="29016"/>
                    <a:pt x="35255" y="29136"/>
                    <a:pt x="34862" y="29243"/>
                  </a:cubicBezTo>
                  <a:cubicBezTo>
                    <a:pt x="34755" y="29278"/>
                    <a:pt x="34648" y="29302"/>
                    <a:pt x="34541" y="29338"/>
                  </a:cubicBezTo>
                  <a:cubicBezTo>
                    <a:pt x="34255" y="29409"/>
                    <a:pt x="33981" y="29481"/>
                    <a:pt x="33695" y="29540"/>
                  </a:cubicBezTo>
                  <a:cubicBezTo>
                    <a:pt x="33552" y="29564"/>
                    <a:pt x="33410" y="29600"/>
                    <a:pt x="33267" y="29624"/>
                  </a:cubicBezTo>
                  <a:cubicBezTo>
                    <a:pt x="33029" y="29671"/>
                    <a:pt x="32779" y="29719"/>
                    <a:pt x="32540" y="29755"/>
                  </a:cubicBezTo>
                  <a:cubicBezTo>
                    <a:pt x="32386" y="29778"/>
                    <a:pt x="32243" y="29814"/>
                    <a:pt x="32088" y="29826"/>
                  </a:cubicBezTo>
                  <a:cubicBezTo>
                    <a:pt x="31850" y="29862"/>
                    <a:pt x="31612" y="29898"/>
                    <a:pt x="31374" y="29921"/>
                  </a:cubicBezTo>
                  <a:lnTo>
                    <a:pt x="30933" y="29969"/>
                  </a:lnTo>
                  <a:cubicBezTo>
                    <a:pt x="30671" y="29993"/>
                    <a:pt x="30409" y="30017"/>
                    <a:pt x="30147" y="30028"/>
                  </a:cubicBezTo>
                  <a:cubicBezTo>
                    <a:pt x="30028" y="30040"/>
                    <a:pt x="29897" y="30052"/>
                    <a:pt x="29778" y="30052"/>
                  </a:cubicBezTo>
                  <a:cubicBezTo>
                    <a:pt x="29385" y="30076"/>
                    <a:pt x="29004" y="30088"/>
                    <a:pt x="28611" y="30088"/>
                  </a:cubicBezTo>
                  <a:lnTo>
                    <a:pt x="28588" y="30088"/>
                  </a:lnTo>
                  <a:cubicBezTo>
                    <a:pt x="28207" y="30088"/>
                    <a:pt x="27814" y="30076"/>
                    <a:pt x="27433" y="30052"/>
                  </a:cubicBezTo>
                  <a:cubicBezTo>
                    <a:pt x="27314" y="30052"/>
                    <a:pt x="27194" y="30040"/>
                    <a:pt x="27075" y="30028"/>
                  </a:cubicBezTo>
                  <a:cubicBezTo>
                    <a:pt x="26790" y="30017"/>
                    <a:pt x="26504" y="29993"/>
                    <a:pt x="26230" y="29957"/>
                  </a:cubicBezTo>
                  <a:cubicBezTo>
                    <a:pt x="26075" y="29945"/>
                    <a:pt x="25932" y="29933"/>
                    <a:pt x="25790" y="29921"/>
                  </a:cubicBezTo>
                  <a:cubicBezTo>
                    <a:pt x="25516" y="29886"/>
                    <a:pt x="25242" y="29850"/>
                    <a:pt x="24956" y="29802"/>
                  </a:cubicBezTo>
                  <a:lnTo>
                    <a:pt x="24539" y="29743"/>
                  </a:lnTo>
                  <a:cubicBezTo>
                    <a:pt x="24182" y="29683"/>
                    <a:pt x="23837" y="29624"/>
                    <a:pt x="23480" y="29540"/>
                  </a:cubicBezTo>
                  <a:lnTo>
                    <a:pt x="23242" y="29505"/>
                  </a:lnTo>
                  <a:lnTo>
                    <a:pt x="23075" y="29457"/>
                  </a:lnTo>
                  <a:cubicBezTo>
                    <a:pt x="22813" y="29397"/>
                    <a:pt x="22539" y="29338"/>
                    <a:pt x="22265" y="29266"/>
                  </a:cubicBezTo>
                  <a:lnTo>
                    <a:pt x="22003" y="29195"/>
                  </a:lnTo>
                  <a:cubicBezTo>
                    <a:pt x="21753" y="29136"/>
                    <a:pt x="21503" y="29064"/>
                    <a:pt x="21265" y="28981"/>
                  </a:cubicBezTo>
                  <a:cubicBezTo>
                    <a:pt x="21182" y="28957"/>
                    <a:pt x="21098" y="28933"/>
                    <a:pt x="21015" y="28909"/>
                  </a:cubicBezTo>
                  <a:cubicBezTo>
                    <a:pt x="20694" y="28814"/>
                    <a:pt x="20372" y="28707"/>
                    <a:pt x="20051" y="28600"/>
                  </a:cubicBezTo>
                  <a:cubicBezTo>
                    <a:pt x="19908" y="28540"/>
                    <a:pt x="19753" y="28481"/>
                    <a:pt x="19598" y="28421"/>
                  </a:cubicBezTo>
                  <a:cubicBezTo>
                    <a:pt x="19408" y="28350"/>
                    <a:pt x="19217" y="28278"/>
                    <a:pt x="19027" y="28207"/>
                  </a:cubicBezTo>
                  <a:cubicBezTo>
                    <a:pt x="18872" y="28147"/>
                    <a:pt x="18717" y="28076"/>
                    <a:pt x="18562" y="28016"/>
                  </a:cubicBezTo>
                  <a:cubicBezTo>
                    <a:pt x="18372" y="27933"/>
                    <a:pt x="18181" y="27850"/>
                    <a:pt x="17991" y="27766"/>
                  </a:cubicBezTo>
                  <a:lnTo>
                    <a:pt x="17789" y="27671"/>
                  </a:lnTo>
                  <a:cubicBezTo>
                    <a:pt x="17550" y="27564"/>
                    <a:pt x="17312" y="27445"/>
                    <a:pt x="17074" y="27326"/>
                  </a:cubicBezTo>
                  <a:lnTo>
                    <a:pt x="16800" y="27195"/>
                  </a:lnTo>
                  <a:cubicBezTo>
                    <a:pt x="16550" y="27064"/>
                    <a:pt x="16312" y="26933"/>
                    <a:pt x="16074" y="26802"/>
                  </a:cubicBezTo>
                  <a:lnTo>
                    <a:pt x="15895" y="26707"/>
                  </a:lnTo>
                  <a:cubicBezTo>
                    <a:pt x="15610" y="26552"/>
                    <a:pt x="15336" y="26385"/>
                    <a:pt x="15050" y="26207"/>
                  </a:cubicBezTo>
                  <a:cubicBezTo>
                    <a:pt x="14693" y="25992"/>
                    <a:pt x="14348" y="25766"/>
                    <a:pt x="14002" y="25528"/>
                  </a:cubicBezTo>
                  <a:cubicBezTo>
                    <a:pt x="13955" y="25504"/>
                    <a:pt x="13907" y="25468"/>
                    <a:pt x="13871" y="25433"/>
                  </a:cubicBezTo>
                  <a:cubicBezTo>
                    <a:pt x="13574" y="25230"/>
                    <a:pt x="13276" y="25016"/>
                    <a:pt x="12978" y="24790"/>
                  </a:cubicBezTo>
                  <a:cubicBezTo>
                    <a:pt x="12859" y="24706"/>
                    <a:pt x="12752" y="24623"/>
                    <a:pt x="12645" y="24528"/>
                  </a:cubicBezTo>
                  <a:cubicBezTo>
                    <a:pt x="12419" y="24361"/>
                    <a:pt x="12193" y="24183"/>
                    <a:pt x="11978" y="23992"/>
                  </a:cubicBezTo>
                  <a:cubicBezTo>
                    <a:pt x="11859" y="23897"/>
                    <a:pt x="11740" y="23790"/>
                    <a:pt x="11621" y="23682"/>
                  </a:cubicBezTo>
                  <a:cubicBezTo>
                    <a:pt x="11407" y="23504"/>
                    <a:pt x="11204" y="23325"/>
                    <a:pt x="11002" y="23135"/>
                  </a:cubicBezTo>
                  <a:cubicBezTo>
                    <a:pt x="10895" y="23040"/>
                    <a:pt x="10788" y="22932"/>
                    <a:pt x="10681" y="22825"/>
                  </a:cubicBezTo>
                  <a:cubicBezTo>
                    <a:pt x="10335" y="22492"/>
                    <a:pt x="10002" y="22158"/>
                    <a:pt x="9668" y="21813"/>
                  </a:cubicBezTo>
                  <a:cubicBezTo>
                    <a:pt x="9478" y="21599"/>
                    <a:pt x="9287" y="21385"/>
                    <a:pt x="9109" y="21170"/>
                  </a:cubicBezTo>
                  <a:cubicBezTo>
                    <a:pt x="9037" y="21099"/>
                    <a:pt x="8990" y="21027"/>
                    <a:pt x="8930" y="20956"/>
                  </a:cubicBezTo>
                  <a:cubicBezTo>
                    <a:pt x="8799" y="20813"/>
                    <a:pt x="8680" y="20670"/>
                    <a:pt x="8561" y="20527"/>
                  </a:cubicBezTo>
                  <a:lnTo>
                    <a:pt x="8442" y="20373"/>
                  </a:lnTo>
                  <a:cubicBezTo>
                    <a:pt x="8287" y="20182"/>
                    <a:pt x="8133" y="19980"/>
                    <a:pt x="7978" y="19777"/>
                  </a:cubicBezTo>
                  <a:cubicBezTo>
                    <a:pt x="7918" y="19706"/>
                    <a:pt x="7859" y="19622"/>
                    <a:pt x="7799" y="19539"/>
                  </a:cubicBezTo>
                  <a:cubicBezTo>
                    <a:pt x="7668" y="19361"/>
                    <a:pt x="7537" y="19170"/>
                    <a:pt x="7418" y="18991"/>
                  </a:cubicBezTo>
                  <a:cubicBezTo>
                    <a:pt x="7359" y="18908"/>
                    <a:pt x="7299" y="18825"/>
                    <a:pt x="7252" y="18741"/>
                  </a:cubicBezTo>
                  <a:cubicBezTo>
                    <a:pt x="7168" y="18610"/>
                    <a:pt x="7085" y="18479"/>
                    <a:pt x="7001" y="18348"/>
                  </a:cubicBezTo>
                  <a:cubicBezTo>
                    <a:pt x="6930" y="18253"/>
                    <a:pt x="6871" y="18146"/>
                    <a:pt x="6811" y="18051"/>
                  </a:cubicBezTo>
                  <a:cubicBezTo>
                    <a:pt x="6728" y="17920"/>
                    <a:pt x="6644" y="17777"/>
                    <a:pt x="6573" y="17646"/>
                  </a:cubicBezTo>
                  <a:cubicBezTo>
                    <a:pt x="6513" y="17551"/>
                    <a:pt x="6454" y="17456"/>
                    <a:pt x="6394" y="17348"/>
                  </a:cubicBezTo>
                  <a:cubicBezTo>
                    <a:pt x="6347" y="17241"/>
                    <a:pt x="6299" y="17158"/>
                    <a:pt x="6239" y="17063"/>
                  </a:cubicBezTo>
                  <a:cubicBezTo>
                    <a:pt x="6180" y="16932"/>
                    <a:pt x="6109" y="16813"/>
                    <a:pt x="6037" y="16682"/>
                  </a:cubicBezTo>
                  <a:cubicBezTo>
                    <a:pt x="5989" y="16586"/>
                    <a:pt x="5942" y="16491"/>
                    <a:pt x="5894" y="16384"/>
                  </a:cubicBezTo>
                  <a:cubicBezTo>
                    <a:pt x="5847" y="16289"/>
                    <a:pt x="5787" y="16170"/>
                    <a:pt x="5728" y="16051"/>
                  </a:cubicBezTo>
                  <a:cubicBezTo>
                    <a:pt x="5561" y="15705"/>
                    <a:pt x="5406" y="15348"/>
                    <a:pt x="5263" y="14991"/>
                  </a:cubicBezTo>
                  <a:cubicBezTo>
                    <a:pt x="5227" y="14931"/>
                    <a:pt x="5204" y="14860"/>
                    <a:pt x="5180" y="14789"/>
                  </a:cubicBezTo>
                  <a:cubicBezTo>
                    <a:pt x="5037" y="14455"/>
                    <a:pt x="4906" y="14110"/>
                    <a:pt x="4787" y="13765"/>
                  </a:cubicBezTo>
                  <a:cubicBezTo>
                    <a:pt x="4775" y="13717"/>
                    <a:pt x="4763" y="13669"/>
                    <a:pt x="4739" y="13622"/>
                  </a:cubicBezTo>
                  <a:cubicBezTo>
                    <a:pt x="4644" y="13312"/>
                    <a:pt x="4537" y="12991"/>
                    <a:pt x="4442" y="12681"/>
                  </a:cubicBezTo>
                  <a:cubicBezTo>
                    <a:pt x="4430" y="12622"/>
                    <a:pt x="4418" y="12574"/>
                    <a:pt x="4406" y="12514"/>
                  </a:cubicBezTo>
                  <a:cubicBezTo>
                    <a:pt x="4311" y="12193"/>
                    <a:pt x="4227" y="11860"/>
                    <a:pt x="4156" y="11526"/>
                  </a:cubicBezTo>
                  <a:cubicBezTo>
                    <a:pt x="4144" y="11455"/>
                    <a:pt x="4132" y="11383"/>
                    <a:pt x="4108" y="11312"/>
                  </a:cubicBezTo>
                  <a:cubicBezTo>
                    <a:pt x="4037" y="10979"/>
                    <a:pt x="3977" y="10645"/>
                    <a:pt x="3930" y="10312"/>
                  </a:cubicBezTo>
                  <a:lnTo>
                    <a:pt x="3930" y="10300"/>
                  </a:lnTo>
                  <a:cubicBezTo>
                    <a:pt x="3870" y="9955"/>
                    <a:pt x="3834" y="9621"/>
                    <a:pt x="3799" y="9276"/>
                  </a:cubicBezTo>
                  <a:cubicBezTo>
                    <a:pt x="3799" y="9204"/>
                    <a:pt x="3787" y="9133"/>
                    <a:pt x="3775" y="9062"/>
                  </a:cubicBezTo>
                  <a:cubicBezTo>
                    <a:pt x="3751" y="8728"/>
                    <a:pt x="3727" y="8395"/>
                    <a:pt x="3715" y="8062"/>
                  </a:cubicBezTo>
                  <a:lnTo>
                    <a:pt x="3715" y="7895"/>
                  </a:lnTo>
                  <a:cubicBezTo>
                    <a:pt x="3703" y="7561"/>
                    <a:pt x="3703" y="7228"/>
                    <a:pt x="3715" y="6895"/>
                  </a:cubicBezTo>
                  <a:lnTo>
                    <a:pt x="3715" y="6799"/>
                  </a:lnTo>
                  <a:cubicBezTo>
                    <a:pt x="3727" y="6430"/>
                    <a:pt x="3751" y="6061"/>
                    <a:pt x="3787" y="5692"/>
                  </a:cubicBezTo>
                  <a:cubicBezTo>
                    <a:pt x="3787" y="5621"/>
                    <a:pt x="3799" y="5549"/>
                    <a:pt x="3811" y="5466"/>
                  </a:cubicBezTo>
                  <a:cubicBezTo>
                    <a:pt x="3811" y="5371"/>
                    <a:pt x="3823" y="5264"/>
                    <a:pt x="3834" y="5168"/>
                  </a:cubicBezTo>
                  <a:cubicBezTo>
                    <a:pt x="3858" y="5037"/>
                    <a:pt x="3870" y="4918"/>
                    <a:pt x="3894" y="4799"/>
                  </a:cubicBezTo>
                  <a:cubicBezTo>
                    <a:pt x="3906" y="4692"/>
                    <a:pt x="3918" y="4597"/>
                    <a:pt x="3930" y="4502"/>
                  </a:cubicBezTo>
                  <a:cubicBezTo>
                    <a:pt x="3953" y="4394"/>
                    <a:pt x="3977" y="4263"/>
                    <a:pt x="3989" y="4144"/>
                  </a:cubicBezTo>
                  <a:cubicBezTo>
                    <a:pt x="4013" y="4025"/>
                    <a:pt x="4037" y="3906"/>
                    <a:pt x="4061" y="3787"/>
                  </a:cubicBezTo>
                  <a:cubicBezTo>
                    <a:pt x="4084" y="3668"/>
                    <a:pt x="4108" y="3561"/>
                    <a:pt x="4132" y="3454"/>
                  </a:cubicBezTo>
                  <a:cubicBezTo>
                    <a:pt x="4156" y="3335"/>
                    <a:pt x="4180" y="3216"/>
                    <a:pt x="4215" y="3097"/>
                  </a:cubicBezTo>
                  <a:cubicBezTo>
                    <a:pt x="4239" y="2978"/>
                    <a:pt x="4263" y="2882"/>
                    <a:pt x="4287" y="2787"/>
                  </a:cubicBezTo>
                  <a:cubicBezTo>
                    <a:pt x="4334" y="2620"/>
                    <a:pt x="4370" y="2466"/>
                    <a:pt x="4418" y="2311"/>
                  </a:cubicBezTo>
                  <a:cubicBezTo>
                    <a:pt x="4442" y="2227"/>
                    <a:pt x="4465" y="2132"/>
                    <a:pt x="4501" y="2049"/>
                  </a:cubicBezTo>
                  <a:cubicBezTo>
                    <a:pt x="4549" y="1870"/>
                    <a:pt x="4608" y="1680"/>
                    <a:pt x="4680" y="1501"/>
                  </a:cubicBezTo>
                  <a:cubicBezTo>
                    <a:pt x="4692" y="1442"/>
                    <a:pt x="4715" y="1382"/>
                    <a:pt x="4739" y="1323"/>
                  </a:cubicBezTo>
                  <a:cubicBezTo>
                    <a:pt x="4787" y="1180"/>
                    <a:pt x="4846" y="1025"/>
                    <a:pt x="4906" y="882"/>
                  </a:cubicBezTo>
                  <a:cubicBezTo>
                    <a:pt x="4930" y="799"/>
                    <a:pt x="4954" y="727"/>
                    <a:pt x="4989" y="656"/>
                  </a:cubicBezTo>
                  <a:cubicBezTo>
                    <a:pt x="5073" y="442"/>
                    <a:pt x="5168" y="215"/>
                    <a:pt x="5263" y="1"/>
                  </a:cubicBezTo>
                  <a:lnTo>
                    <a:pt x="1560" y="8264"/>
                  </a:lnTo>
                  <a:cubicBezTo>
                    <a:pt x="1453" y="8478"/>
                    <a:pt x="1358" y="8693"/>
                    <a:pt x="1275" y="8919"/>
                  </a:cubicBezTo>
                  <a:cubicBezTo>
                    <a:pt x="1251" y="8990"/>
                    <a:pt x="1215" y="9062"/>
                    <a:pt x="1191" y="9133"/>
                  </a:cubicBezTo>
                  <a:cubicBezTo>
                    <a:pt x="1132" y="9288"/>
                    <a:pt x="1072" y="9431"/>
                    <a:pt x="1025" y="9585"/>
                  </a:cubicBezTo>
                  <a:lnTo>
                    <a:pt x="1013" y="9609"/>
                  </a:lnTo>
                  <a:cubicBezTo>
                    <a:pt x="1001" y="9657"/>
                    <a:pt x="977" y="9705"/>
                    <a:pt x="965" y="9752"/>
                  </a:cubicBezTo>
                  <a:cubicBezTo>
                    <a:pt x="905" y="9943"/>
                    <a:pt x="846" y="10121"/>
                    <a:pt x="786" y="10300"/>
                  </a:cubicBezTo>
                  <a:cubicBezTo>
                    <a:pt x="763" y="10395"/>
                    <a:pt x="739" y="10478"/>
                    <a:pt x="715" y="10562"/>
                  </a:cubicBezTo>
                  <a:cubicBezTo>
                    <a:pt x="667" y="10728"/>
                    <a:pt x="620" y="10883"/>
                    <a:pt x="584" y="11038"/>
                  </a:cubicBezTo>
                  <a:cubicBezTo>
                    <a:pt x="572" y="11074"/>
                    <a:pt x="560" y="11121"/>
                    <a:pt x="548" y="11157"/>
                  </a:cubicBezTo>
                  <a:cubicBezTo>
                    <a:pt x="524" y="11229"/>
                    <a:pt x="513" y="11288"/>
                    <a:pt x="501" y="11348"/>
                  </a:cubicBezTo>
                  <a:cubicBezTo>
                    <a:pt x="477" y="11467"/>
                    <a:pt x="441" y="11586"/>
                    <a:pt x="417" y="11705"/>
                  </a:cubicBezTo>
                  <a:cubicBezTo>
                    <a:pt x="394" y="11824"/>
                    <a:pt x="370" y="11931"/>
                    <a:pt x="346" y="12038"/>
                  </a:cubicBezTo>
                  <a:cubicBezTo>
                    <a:pt x="322" y="12145"/>
                    <a:pt x="298" y="12276"/>
                    <a:pt x="286" y="12395"/>
                  </a:cubicBezTo>
                  <a:lnTo>
                    <a:pt x="251" y="12550"/>
                  </a:lnTo>
                  <a:cubicBezTo>
                    <a:pt x="239" y="12586"/>
                    <a:pt x="239" y="12681"/>
                    <a:pt x="227" y="12741"/>
                  </a:cubicBezTo>
                  <a:cubicBezTo>
                    <a:pt x="203" y="12848"/>
                    <a:pt x="191" y="12943"/>
                    <a:pt x="179" y="13038"/>
                  </a:cubicBezTo>
                  <a:cubicBezTo>
                    <a:pt x="155" y="13169"/>
                    <a:pt x="143" y="13288"/>
                    <a:pt x="132" y="13419"/>
                  </a:cubicBezTo>
                  <a:cubicBezTo>
                    <a:pt x="120" y="13515"/>
                    <a:pt x="108" y="13610"/>
                    <a:pt x="96" y="13717"/>
                  </a:cubicBezTo>
                  <a:cubicBezTo>
                    <a:pt x="96" y="13753"/>
                    <a:pt x="84" y="13800"/>
                    <a:pt x="84" y="13836"/>
                  </a:cubicBezTo>
                  <a:cubicBezTo>
                    <a:pt x="72" y="13884"/>
                    <a:pt x="84" y="13907"/>
                    <a:pt x="84" y="13943"/>
                  </a:cubicBezTo>
                  <a:cubicBezTo>
                    <a:pt x="48" y="14312"/>
                    <a:pt x="24" y="14681"/>
                    <a:pt x="13" y="15050"/>
                  </a:cubicBezTo>
                  <a:cubicBezTo>
                    <a:pt x="13" y="15062"/>
                    <a:pt x="13" y="15062"/>
                    <a:pt x="13" y="15074"/>
                  </a:cubicBezTo>
                  <a:lnTo>
                    <a:pt x="13" y="15146"/>
                  </a:lnTo>
                  <a:cubicBezTo>
                    <a:pt x="1" y="15479"/>
                    <a:pt x="13" y="15812"/>
                    <a:pt x="13" y="16146"/>
                  </a:cubicBezTo>
                  <a:lnTo>
                    <a:pt x="13" y="16265"/>
                  </a:lnTo>
                  <a:lnTo>
                    <a:pt x="13" y="16313"/>
                  </a:lnTo>
                  <a:cubicBezTo>
                    <a:pt x="24" y="16646"/>
                    <a:pt x="48" y="16979"/>
                    <a:pt x="72" y="17313"/>
                  </a:cubicBezTo>
                  <a:lnTo>
                    <a:pt x="72" y="17408"/>
                  </a:lnTo>
                  <a:cubicBezTo>
                    <a:pt x="72" y="17444"/>
                    <a:pt x="84" y="17491"/>
                    <a:pt x="96" y="17527"/>
                  </a:cubicBezTo>
                  <a:cubicBezTo>
                    <a:pt x="120" y="17872"/>
                    <a:pt x="167" y="18206"/>
                    <a:pt x="215" y="18551"/>
                  </a:cubicBezTo>
                  <a:lnTo>
                    <a:pt x="215" y="18551"/>
                  </a:lnTo>
                  <a:lnTo>
                    <a:pt x="215" y="18563"/>
                  </a:lnTo>
                  <a:cubicBezTo>
                    <a:pt x="274" y="18896"/>
                    <a:pt x="334" y="19230"/>
                    <a:pt x="405" y="19563"/>
                  </a:cubicBezTo>
                  <a:cubicBezTo>
                    <a:pt x="405" y="19599"/>
                    <a:pt x="417" y="19646"/>
                    <a:pt x="429" y="19682"/>
                  </a:cubicBezTo>
                  <a:cubicBezTo>
                    <a:pt x="429" y="19730"/>
                    <a:pt x="441" y="19742"/>
                    <a:pt x="453" y="19777"/>
                  </a:cubicBezTo>
                  <a:cubicBezTo>
                    <a:pt x="524" y="20111"/>
                    <a:pt x="596" y="20432"/>
                    <a:pt x="691" y="20765"/>
                  </a:cubicBezTo>
                  <a:cubicBezTo>
                    <a:pt x="691" y="20777"/>
                    <a:pt x="703" y="20801"/>
                    <a:pt x="703" y="20813"/>
                  </a:cubicBezTo>
                  <a:cubicBezTo>
                    <a:pt x="715" y="20849"/>
                    <a:pt x="727" y="20885"/>
                    <a:pt x="739" y="20932"/>
                  </a:cubicBezTo>
                  <a:cubicBezTo>
                    <a:pt x="822" y="21242"/>
                    <a:pt x="929" y="21563"/>
                    <a:pt x="1036" y="21873"/>
                  </a:cubicBezTo>
                  <a:cubicBezTo>
                    <a:pt x="1048" y="21908"/>
                    <a:pt x="1048" y="21932"/>
                    <a:pt x="1060" y="21968"/>
                  </a:cubicBezTo>
                  <a:lnTo>
                    <a:pt x="1084" y="22016"/>
                  </a:lnTo>
                  <a:cubicBezTo>
                    <a:pt x="1203" y="22361"/>
                    <a:pt x="1322" y="22694"/>
                    <a:pt x="1465" y="23040"/>
                  </a:cubicBezTo>
                  <a:cubicBezTo>
                    <a:pt x="1477" y="23075"/>
                    <a:pt x="1489" y="23111"/>
                    <a:pt x="1501" y="23147"/>
                  </a:cubicBezTo>
                  <a:cubicBezTo>
                    <a:pt x="1513" y="23182"/>
                    <a:pt x="1537" y="23206"/>
                    <a:pt x="1548" y="23242"/>
                  </a:cubicBezTo>
                  <a:cubicBezTo>
                    <a:pt x="1691" y="23599"/>
                    <a:pt x="1846" y="23944"/>
                    <a:pt x="2013" y="24302"/>
                  </a:cubicBezTo>
                  <a:cubicBezTo>
                    <a:pt x="2025" y="24325"/>
                    <a:pt x="2037" y="24337"/>
                    <a:pt x="2048" y="24361"/>
                  </a:cubicBezTo>
                  <a:cubicBezTo>
                    <a:pt x="2084" y="24456"/>
                    <a:pt x="2132" y="24540"/>
                    <a:pt x="2179" y="24635"/>
                  </a:cubicBezTo>
                  <a:cubicBezTo>
                    <a:pt x="2227" y="24718"/>
                    <a:pt x="2275" y="24837"/>
                    <a:pt x="2334" y="24933"/>
                  </a:cubicBezTo>
                  <a:cubicBezTo>
                    <a:pt x="2394" y="25052"/>
                    <a:pt x="2465" y="25183"/>
                    <a:pt x="2525" y="25302"/>
                  </a:cubicBezTo>
                  <a:cubicBezTo>
                    <a:pt x="2584" y="25397"/>
                    <a:pt x="2632" y="25492"/>
                    <a:pt x="2691" y="25587"/>
                  </a:cubicBezTo>
                  <a:cubicBezTo>
                    <a:pt x="2703" y="25611"/>
                    <a:pt x="2715" y="25635"/>
                    <a:pt x="2715" y="25659"/>
                  </a:cubicBezTo>
                  <a:cubicBezTo>
                    <a:pt x="2763" y="25730"/>
                    <a:pt x="2810" y="25802"/>
                    <a:pt x="2858" y="25885"/>
                  </a:cubicBezTo>
                  <a:cubicBezTo>
                    <a:pt x="2941" y="26016"/>
                    <a:pt x="3013" y="26159"/>
                    <a:pt x="3096" y="26290"/>
                  </a:cubicBezTo>
                  <a:cubicBezTo>
                    <a:pt x="3156" y="26397"/>
                    <a:pt x="3227" y="26492"/>
                    <a:pt x="3287" y="26588"/>
                  </a:cubicBezTo>
                  <a:cubicBezTo>
                    <a:pt x="3370" y="26719"/>
                    <a:pt x="3453" y="26850"/>
                    <a:pt x="3537" y="26980"/>
                  </a:cubicBezTo>
                  <a:lnTo>
                    <a:pt x="3596" y="27076"/>
                  </a:lnTo>
                  <a:lnTo>
                    <a:pt x="3703" y="27231"/>
                  </a:lnTo>
                  <a:cubicBezTo>
                    <a:pt x="3834" y="27409"/>
                    <a:pt x="3953" y="27600"/>
                    <a:pt x="4084" y="27778"/>
                  </a:cubicBezTo>
                  <a:lnTo>
                    <a:pt x="4263" y="28016"/>
                  </a:lnTo>
                  <a:cubicBezTo>
                    <a:pt x="4418" y="28219"/>
                    <a:pt x="4561" y="28421"/>
                    <a:pt x="4727" y="28612"/>
                  </a:cubicBezTo>
                  <a:cubicBezTo>
                    <a:pt x="4763" y="28659"/>
                    <a:pt x="4787" y="28695"/>
                    <a:pt x="4823" y="28743"/>
                  </a:cubicBezTo>
                  <a:cubicBezTo>
                    <a:pt x="4835" y="28755"/>
                    <a:pt x="4846" y="28755"/>
                    <a:pt x="4846" y="28766"/>
                  </a:cubicBezTo>
                  <a:cubicBezTo>
                    <a:pt x="4966" y="28921"/>
                    <a:pt x="5085" y="29064"/>
                    <a:pt x="5216" y="29207"/>
                  </a:cubicBezTo>
                  <a:cubicBezTo>
                    <a:pt x="5275" y="29278"/>
                    <a:pt x="5335" y="29350"/>
                    <a:pt x="5394" y="29421"/>
                  </a:cubicBezTo>
                  <a:cubicBezTo>
                    <a:pt x="5573" y="29636"/>
                    <a:pt x="5763" y="29850"/>
                    <a:pt x="5954" y="30052"/>
                  </a:cubicBezTo>
                  <a:cubicBezTo>
                    <a:pt x="6287" y="30409"/>
                    <a:pt x="6620" y="30743"/>
                    <a:pt x="6966" y="31076"/>
                  </a:cubicBezTo>
                  <a:cubicBezTo>
                    <a:pt x="7001" y="31112"/>
                    <a:pt x="7037" y="31148"/>
                    <a:pt x="7085" y="31195"/>
                  </a:cubicBezTo>
                  <a:cubicBezTo>
                    <a:pt x="7156" y="31255"/>
                    <a:pt x="7228" y="31314"/>
                    <a:pt x="7299" y="31386"/>
                  </a:cubicBezTo>
                  <a:cubicBezTo>
                    <a:pt x="7490" y="31564"/>
                    <a:pt x="7692" y="31755"/>
                    <a:pt x="7906" y="31933"/>
                  </a:cubicBezTo>
                  <a:cubicBezTo>
                    <a:pt x="8025" y="32041"/>
                    <a:pt x="8144" y="32136"/>
                    <a:pt x="8264" y="32243"/>
                  </a:cubicBezTo>
                  <a:cubicBezTo>
                    <a:pt x="8490" y="32422"/>
                    <a:pt x="8716" y="32600"/>
                    <a:pt x="8930" y="32779"/>
                  </a:cubicBezTo>
                  <a:cubicBezTo>
                    <a:pt x="9037" y="32862"/>
                    <a:pt x="9157" y="32957"/>
                    <a:pt x="9264" y="33041"/>
                  </a:cubicBezTo>
                  <a:cubicBezTo>
                    <a:pt x="9561" y="33255"/>
                    <a:pt x="9859" y="33469"/>
                    <a:pt x="10157" y="33684"/>
                  </a:cubicBezTo>
                  <a:cubicBezTo>
                    <a:pt x="10204" y="33708"/>
                    <a:pt x="10240" y="33743"/>
                    <a:pt x="10288" y="33779"/>
                  </a:cubicBezTo>
                  <a:cubicBezTo>
                    <a:pt x="10633" y="34017"/>
                    <a:pt x="10990" y="34243"/>
                    <a:pt x="11347" y="34458"/>
                  </a:cubicBezTo>
                  <a:lnTo>
                    <a:pt x="11407" y="34505"/>
                  </a:lnTo>
                  <a:cubicBezTo>
                    <a:pt x="11669" y="34660"/>
                    <a:pt x="11931" y="34803"/>
                    <a:pt x="12193" y="34958"/>
                  </a:cubicBezTo>
                  <a:lnTo>
                    <a:pt x="12371" y="35053"/>
                  </a:lnTo>
                  <a:cubicBezTo>
                    <a:pt x="12609" y="35184"/>
                    <a:pt x="12847" y="35315"/>
                    <a:pt x="13086" y="35434"/>
                  </a:cubicBezTo>
                  <a:lnTo>
                    <a:pt x="13359" y="35577"/>
                  </a:lnTo>
                  <a:cubicBezTo>
                    <a:pt x="13598" y="35696"/>
                    <a:pt x="13848" y="35815"/>
                    <a:pt x="14086" y="35922"/>
                  </a:cubicBezTo>
                  <a:cubicBezTo>
                    <a:pt x="14145" y="35946"/>
                    <a:pt x="14217" y="35982"/>
                    <a:pt x="14288" y="36017"/>
                  </a:cubicBezTo>
                  <a:lnTo>
                    <a:pt x="14360" y="36041"/>
                  </a:lnTo>
                  <a:cubicBezTo>
                    <a:pt x="14514" y="36124"/>
                    <a:pt x="14681" y="36184"/>
                    <a:pt x="14848" y="36255"/>
                  </a:cubicBezTo>
                  <a:cubicBezTo>
                    <a:pt x="15014" y="36327"/>
                    <a:pt x="15157" y="36386"/>
                    <a:pt x="15312" y="36446"/>
                  </a:cubicBezTo>
                  <a:cubicBezTo>
                    <a:pt x="15503" y="36529"/>
                    <a:pt x="15693" y="36601"/>
                    <a:pt x="15884" y="36672"/>
                  </a:cubicBezTo>
                  <a:cubicBezTo>
                    <a:pt x="16038" y="36720"/>
                    <a:pt x="16181" y="36791"/>
                    <a:pt x="16348" y="36839"/>
                  </a:cubicBezTo>
                  <a:lnTo>
                    <a:pt x="16384" y="36851"/>
                  </a:lnTo>
                  <a:cubicBezTo>
                    <a:pt x="16693" y="36958"/>
                    <a:pt x="16991" y="37065"/>
                    <a:pt x="17300" y="37148"/>
                  </a:cubicBezTo>
                  <a:cubicBezTo>
                    <a:pt x="17384" y="37184"/>
                    <a:pt x="17467" y="37208"/>
                    <a:pt x="17550" y="37232"/>
                  </a:cubicBezTo>
                  <a:cubicBezTo>
                    <a:pt x="17729" y="37279"/>
                    <a:pt x="17896" y="37339"/>
                    <a:pt x="18074" y="37375"/>
                  </a:cubicBezTo>
                  <a:lnTo>
                    <a:pt x="18301" y="37434"/>
                  </a:lnTo>
                  <a:lnTo>
                    <a:pt x="18562" y="37506"/>
                  </a:lnTo>
                  <a:cubicBezTo>
                    <a:pt x="18824" y="37577"/>
                    <a:pt x="19098" y="37637"/>
                    <a:pt x="19360" y="37696"/>
                  </a:cubicBezTo>
                  <a:lnTo>
                    <a:pt x="19527" y="37732"/>
                  </a:lnTo>
                  <a:lnTo>
                    <a:pt x="19586" y="37744"/>
                  </a:lnTo>
                  <a:lnTo>
                    <a:pt x="19765" y="37779"/>
                  </a:lnTo>
                  <a:cubicBezTo>
                    <a:pt x="20122" y="37851"/>
                    <a:pt x="20479" y="37922"/>
                    <a:pt x="20825" y="37982"/>
                  </a:cubicBezTo>
                  <a:cubicBezTo>
                    <a:pt x="20884" y="37994"/>
                    <a:pt x="20944" y="38006"/>
                    <a:pt x="21003" y="38006"/>
                  </a:cubicBezTo>
                  <a:cubicBezTo>
                    <a:pt x="21087" y="38029"/>
                    <a:pt x="21170" y="38029"/>
                    <a:pt x="21253" y="38041"/>
                  </a:cubicBezTo>
                  <a:cubicBezTo>
                    <a:pt x="21527" y="38089"/>
                    <a:pt x="21801" y="38125"/>
                    <a:pt x="22087" y="38149"/>
                  </a:cubicBezTo>
                  <a:cubicBezTo>
                    <a:pt x="22170" y="38160"/>
                    <a:pt x="22253" y="38172"/>
                    <a:pt x="22349" y="38184"/>
                  </a:cubicBezTo>
                  <a:lnTo>
                    <a:pt x="22515" y="38196"/>
                  </a:lnTo>
                  <a:cubicBezTo>
                    <a:pt x="22801" y="38232"/>
                    <a:pt x="23075" y="38244"/>
                    <a:pt x="23361" y="38268"/>
                  </a:cubicBezTo>
                  <a:cubicBezTo>
                    <a:pt x="23456" y="38268"/>
                    <a:pt x="23551" y="38279"/>
                    <a:pt x="23646" y="38291"/>
                  </a:cubicBezTo>
                  <a:lnTo>
                    <a:pt x="23718" y="38291"/>
                  </a:lnTo>
                  <a:cubicBezTo>
                    <a:pt x="24111" y="38303"/>
                    <a:pt x="24492" y="38315"/>
                    <a:pt x="24873" y="38315"/>
                  </a:cubicBezTo>
                  <a:lnTo>
                    <a:pt x="24897" y="38315"/>
                  </a:lnTo>
                  <a:cubicBezTo>
                    <a:pt x="25289" y="38315"/>
                    <a:pt x="25670" y="38303"/>
                    <a:pt x="26063" y="38291"/>
                  </a:cubicBezTo>
                  <a:lnTo>
                    <a:pt x="26135" y="38291"/>
                  </a:lnTo>
                  <a:cubicBezTo>
                    <a:pt x="26230" y="38291"/>
                    <a:pt x="26337" y="38268"/>
                    <a:pt x="26432" y="38268"/>
                  </a:cubicBezTo>
                  <a:cubicBezTo>
                    <a:pt x="26694" y="38256"/>
                    <a:pt x="26956" y="38232"/>
                    <a:pt x="27206" y="38208"/>
                  </a:cubicBezTo>
                  <a:cubicBezTo>
                    <a:pt x="27254" y="38208"/>
                    <a:pt x="27302" y="38208"/>
                    <a:pt x="27349" y="38196"/>
                  </a:cubicBezTo>
                  <a:cubicBezTo>
                    <a:pt x="27456" y="38184"/>
                    <a:pt x="27552" y="38172"/>
                    <a:pt x="27647" y="38160"/>
                  </a:cubicBezTo>
                  <a:cubicBezTo>
                    <a:pt x="27885" y="38137"/>
                    <a:pt x="28123" y="38101"/>
                    <a:pt x="28361" y="38065"/>
                  </a:cubicBezTo>
                  <a:cubicBezTo>
                    <a:pt x="28433" y="38053"/>
                    <a:pt x="28504" y="38053"/>
                    <a:pt x="28564" y="38041"/>
                  </a:cubicBezTo>
                  <a:cubicBezTo>
                    <a:pt x="28635" y="38029"/>
                    <a:pt x="28730" y="38006"/>
                    <a:pt x="28814" y="37994"/>
                  </a:cubicBezTo>
                  <a:cubicBezTo>
                    <a:pt x="29052" y="37958"/>
                    <a:pt x="29302" y="37910"/>
                    <a:pt x="29540" y="37863"/>
                  </a:cubicBezTo>
                  <a:cubicBezTo>
                    <a:pt x="29635" y="37851"/>
                    <a:pt x="29719" y="37839"/>
                    <a:pt x="29802" y="37815"/>
                  </a:cubicBezTo>
                  <a:cubicBezTo>
                    <a:pt x="29861" y="37803"/>
                    <a:pt x="29921" y="37791"/>
                    <a:pt x="29969" y="37779"/>
                  </a:cubicBezTo>
                  <a:cubicBezTo>
                    <a:pt x="30254" y="37708"/>
                    <a:pt x="30540" y="37648"/>
                    <a:pt x="30814" y="37577"/>
                  </a:cubicBezTo>
                  <a:cubicBezTo>
                    <a:pt x="30897" y="37553"/>
                    <a:pt x="30981" y="37529"/>
                    <a:pt x="31064" y="37506"/>
                  </a:cubicBezTo>
                  <a:lnTo>
                    <a:pt x="31135" y="37482"/>
                  </a:lnTo>
                  <a:cubicBezTo>
                    <a:pt x="31540" y="37375"/>
                    <a:pt x="31933" y="37256"/>
                    <a:pt x="32314" y="37125"/>
                  </a:cubicBezTo>
                  <a:lnTo>
                    <a:pt x="32374" y="37101"/>
                  </a:lnTo>
                  <a:cubicBezTo>
                    <a:pt x="32648" y="37017"/>
                    <a:pt x="32909" y="36910"/>
                    <a:pt x="33171" y="36803"/>
                  </a:cubicBezTo>
                  <a:cubicBezTo>
                    <a:pt x="33243" y="36779"/>
                    <a:pt x="33314" y="36756"/>
                    <a:pt x="33374" y="36732"/>
                  </a:cubicBezTo>
                  <a:cubicBezTo>
                    <a:pt x="33505" y="36672"/>
                    <a:pt x="33636" y="36625"/>
                    <a:pt x="33755" y="36577"/>
                  </a:cubicBezTo>
                  <a:cubicBezTo>
                    <a:pt x="33850" y="36541"/>
                    <a:pt x="33945" y="36494"/>
                    <a:pt x="34041" y="36458"/>
                  </a:cubicBezTo>
                  <a:lnTo>
                    <a:pt x="34338" y="36315"/>
                  </a:lnTo>
                  <a:cubicBezTo>
                    <a:pt x="34553" y="36220"/>
                    <a:pt x="34767" y="36113"/>
                    <a:pt x="34981" y="36005"/>
                  </a:cubicBezTo>
                  <a:lnTo>
                    <a:pt x="35207" y="35886"/>
                  </a:lnTo>
                  <a:lnTo>
                    <a:pt x="35279" y="35851"/>
                  </a:lnTo>
                  <a:cubicBezTo>
                    <a:pt x="35410" y="35791"/>
                    <a:pt x="35529" y="35708"/>
                    <a:pt x="35660" y="35648"/>
                  </a:cubicBezTo>
                  <a:cubicBezTo>
                    <a:pt x="35827" y="35553"/>
                    <a:pt x="35993" y="35458"/>
                    <a:pt x="36160" y="35362"/>
                  </a:cubicBezTo>
                  <a:cubicBezTo>
                    <a:pt x="36315" y="35267"/>
                    <a:pt x="36434" y="35184"/>
                    <a:pt x="36577" y="35101"/>
                  </a:cubicBezTo>
                  <a:cubicBezTo>
                    <a:pt x="36719" y="35005"/>
                    <a:pt x="36898" y="34898"/>
                    <a:pt x="37065" y="34803"/>
                  </a:cubicBezTo>
                  <a:lnTo>
                    <a:pt x="37136" y="34755"/>
                  </a:lnTo>
                  <a:cubicBezTo>
                    <a:pt x="37374" y="34589"/>
                    <a:pt x="37624" y="34422"/>
                    <a:pt x="37862" y="34243"/>
                  </a:cubicBezTo>
                  <a:lnTo>
                    <a:pt x="41577" y="25980"/>
                  </a:lnTo>
                  <a:cubicBezTo>
                    <a:pt x="41327" y="26183"/>
                    <a:pt x="41065" y="26373"/>
                    <a:pt x="40791" y="26552"/>
                  </a:cubicBezTo>
                  <a:close/>
                </a:path>
              </a:pathLst>
            </a:custGeom>
            <a:gradFill>
              <a:gsLst>
                <a:gs pos="0">
                  <a:srgbClr val="FF62FF"/>
                </a:gs>
                <a:gs pos="100000">
                  <a:srgbClr val="A2B5FA"/>
                </a:gs>
              </a:gsLst>
              <a:lin ang="18900044"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0" name="Google Shape;1090;p45"/>
            <p:cNvSpPr/>
            <p:nvPr/>
          </p:nvSpPr>
          <p:spPr>
            <a:xfrm>
              <a:off x="4628250" y="3943775"/>
              <a:ext cx="227425" cy="351850"/>
            </a:xfrm>
            <a:custGeom>
              <a:rect b="b" l="l" r="r" t="t"/>
              <a:pathLst>
                <a:path extrusionOk="0" h="14074" w="9097">
                  <a:moveTo>
                    <a:pt x="9097" y="5811"/>
                  </a:moveTo>
                  <a:lnTo>
                    <a:pt x="5382" y="14073"/>
                  </a:lnTo>
                  <a:lnTo>
                    <a:pt x="0" y="8263"/>
                  </a:lnTo>
                  <a:lnTo>
                    <a:pt x="3703" y="0"/>
                  </a:lnTo>
                  <a:close/>
                </a:path>
              </a:pathLst>
            </a:custGeom>
            <a:gradFill>
              <a:gsLst>
                <a:gs pos="0">
                  <a:srgbClr val="F9F6EF"/>
                </a:gs>
                <a:gs pos="100000">
                  <a:srgbClr val="F148FF"/>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1" name="Google Shape;1091;p45"/>
            <p:cNvSpPr/>
            <p:nvPr/>
          </p:nvSpPr>
          <p:spPr>
            <a:xfrm>
              <a:off x="3534950" y="2972225"/>
              <a:ext cx="286075" cy="444425"/>
            </a:xfrm>
            <a:custGeom>
              <a:rect b="b" l="l" r="r" t="t"/>
              <a:pathLst>
                <a:path extrusionOk="0" h="17777" w="11443">
                  <a:moveTo>
                    <a:pt x="5525" y="6227"/>
                  </a:moveTo>
                  <a:cubicBezTo>
                    <a:pt x="4835" y="7275"/>
                    <a:pt x="4227" y="8382"/>
                    <a:pt x="3715" y="9525"/>
                  </a:cubicBezTo>
                  <a:lnTo>
                    <a:pt x="1" y="17776"/>
                  </a:lnTo>
                  <a:cubicBezTo>
                    <a:pt x="929" y="15705"/>
                    <a:pt x="2168" y="13776"/>
                    <a:pt x="3656" y="12049"/>
                  </a:cubicBezTo>
                  <a:cubicBezTo>
                    <a:pt x="4870" y="10633"/>
                    <a:pt x="6228" y="9371"/>
                    <a:pt x="7728" y="8263"/>
                  </a:cubicBezTo>
                  <a:lnTo>
                    <a:pt x="11443" y="0"/>
                  </a:lnTo>
                  <a:cubicBezTo>
                    <a:pt x="9121" y="1715"/>
                    <a:pt x="7109" y="3822"/>
                    <a:pt x="5525" y="6227"/>
                  </a:cubicBez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2" name="Google Shape;1092;p45"/>
            <p:cNvSpPr/>
            <p:nvPr/>
          </p:nvSpPr>
          <p:spPr>
            <a:xfrm>
              <a:off x="3728125" y="2972225"/>
              <a:ext cx="227450" cy="351850"/>
            </a:xfrm>
            <a:custGeom>
              <a:rect b="b" l="l" r="r" t="t"/>
              <a:pathLst>
                <a:path extrusionOk="0" h="14074" w="9098">
                  <a:moveTo>
                    <a:pt x="9097" y="5822"/>
                  </a:moveTo>
                  <a:lnTo>
                    <a:pt x="5382" y="14074"/>
                  </a:lnTo>
                  <a:lnTo>
                    <a:pt x="1" y="8263"/>
                  </a:lnTo>
                  <a:lnTo>
                    <a:pt x="3716" y="0"/>
                  </a:lnTo>
                  <a:close/>
                </a:path>
              </a:pathLst>
            </a:custGeom>
            <a:gradFill>
              <a:gsLst>
                <a:gs pos="0">
                  <a:srgbClr val="F9F6EF"/>
                </a:gs>
                <a:gs pos="100000">
                  <a:srgbClr val="F148FF"/>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3" name="Google Shape;1093;p45"/>
            <p:cNvSpPr/>
            <p:nvPr/>
          </p:nvSpPr>
          <p:spPr>
            <a:xfrm>
              <a:off x="3398625" y="3178800"/>
              <a:ext cx="1364175" cy="1346625"/>
            </a:xfrm>
            <a:custGeom>
              <a:rect b="b" l="l" r="r" t="t"/>
              <a:pathLst>
                <a:path extrusionOk="0" h="53865" w="54567">
                  <a:moveTo>
                    <a:pt x="13181" y="0"/>
                  </a:moveTo>
                  <a:lnTo>
                    <a:pt x="18562" y="5811"/>
                  </a:lnTo>
                  <a:cubicBezTo>
                    <a:pt x="9407" y="12621"/>
                    <a:pt x="8823" y="25563"/>
                    <a:pt x="17265" y="34671"/>
                  </a:cubicBezTo>
                  <a:cubicBezTo>
                    <a:pt x="25706" y="43779"/>
                    <a:pt x="40017" y="45661"/>
                    <a:pt x="49185" y="38850"/>
                  </a:cubicBezTo>
                  <a:lnTo>
                    <a:pt x="54567" y="44672"/>
                  </a:lnTo>
                  <a:cubicBezTo>
                    <a:pt x="42184" y="53864"/>
                    <a:pt x="22825" y="51328"/>
                    <a:pt x="11419" y="39017"/>
                  </a:cubicBezTo>
                  <a:cubicBezTo>
                    <a:pt x="1" y="26694"/>
                    <a:pt x="798" y="9204"/>
                    <a:pt x="13181" y="0"/>
                  </a:cubicBezTo>
                  <a:close/>
                </a:path>
              </a:pathLst>
            </a:custGeom>
            <a:gradFill>
              <a:gsLst>
                <a:gs pos="0">
                  <a:srgbClr val="CF65B0"/>
                </a:gs>
                <a:gs pos="100000">
                  <a:srgbClr val="FEFFB7"/>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94" name="Google Shape;1094;p45"/>
          <p:cNvGrpSpPr/>
          <p:nvPr/>
        </p:nvGrpSpPr>
        <p:grpSpPr>
          <a:xfrm rot="1350723">
            <a:off x="-1166525" y="-922578"/>
            <a:ext cx="4694297" cy="4554905"/>
            <a:chOff x="2123475" y="1121100"/>
            <a:chExt cx="1683850" cy="1633850"/>
          </a:xfrm>
        </p:grpSpPr>
        <p:sp>
          <p:nvSpPr>
            <p:cNvPr id="1095" name="Google Shape;1095;p45"/>
            <p:cNvSpPr/>
            <p:nvPr/>
          </p:nvSpPr>
          <p:spPr>
            <a:xfrm>
              <a:off x="2390775" y="1509850"/>
              <a:ext cx="422100" cy="945975"/>
            </a:xfrm>
            <a:custGeom>
              <a:rect b="b" l="l" r="r" t="t"/>
              <a:pathLst>
                <a:path extrusionOk="0" h="37839" w="16884">
                  <a:moveTo>
                    <a:pt x="7406" y="0"/>
                  </a:moveTo>
                  <a:lnTo>
                    <a:pt x="3703" y="17038"/>
                  </a:lnTo>
                  <a:lnTo>
                    <a:pt x="0" y="34064"/>
                  </a:lnTo>
                  <a:lnTo>
                    <a:pt x="9465" y="37838"/>
                  </a:lnTo>
                  <a:lnTo>
                    <a:pt x="13180" y="20800"/>
                  </a:lnTo>
                  <a:lnTo>
                    <a:pt x="16883" y="3762"/>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6" name="Google Shape;1096;p45"/>
            <p:cNvSpPr/>
            <p:nvPr/>
          </p:nvSpPr>
          <p:spPr>
            <a:xfrm>
              <a:off x="2123475" y="2147725"/>
              <a:ext cx="1683850" cy="607225"/>
            </a:xfrm>
            <a:custGeom>
              <a:rect b="b" l="l" r="r" t="t"/>
              <a:pathLst>
                <a:path extrusionOk="0" h="24289" w="67354">
                  <a:moveTo>
                    <a:pt x="57888" y="0"/>
                  </a:moveTo>
                  <a:lnTo>
                    <a:pt x="28944" y="10263"/>
                  </a:lnTo>
                  <a:lnTo>
                    <a:pt x="0" y="20526"/>
                  </a:lnTo>
                  <a:lnTo>
                    <a:pt x="9466" y="24289"/>
                  </a:lnTo>
                  <a:lnTo>
                    <a:pt x="38410" y="14026"/>
                  </a:lnTo>
                  <a:lnTo>
                    <a:pt x="67354" y="3762"/>
                  </a:ln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7" name="Google Shape;1097;p45"/>
            <p:cNvSpPr/>
            <p:nvPr/>
          </p:nvSpPr>
          <p:spPr>
            <a:xfrm>
              <a:off x="2458025" y="1121100"/>
              <a:ext cx="1349300" cy="1120700"/>
            </a:xfrm>
            <a:custGeom>
              <a:rect b="b" l="l" r="r" t="t"/>
              <a:pathLst>
                <a:path extrusionOk="0" h="44828" w="53972">
                  <a:moveTo>
                    <a:pt x="31731" y="24289"/>
                  </a:moveTo>
                  <a:lnTo>
                    <a:pt x="9478" y="3763"/>
                  </a:lnTo>
                  <a:lnTo>
                    <a:pt x="1" y="1"/>
                  </a:lnTo>
                  <a:lnTo>
                    <a:pt x="22254" y="20527"/>
                  </a:lnTo>
                  <a:lnTo>
                    <a:pt x="44506" y="41065"/>
                  </a:lnTo>
                  <a:lnTo>
                    <a:pt x="53972" y="44827"/>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8" name="Google Shape;1098;p45"/>
            <p:cNvSpPr/>
            <p:nvPr/>
          </p:nvSpPr>
          <p:spPr>
            <a:xfrm>
              <a:off x="2123475" y="1121100"/>
              <a:ext cx="1447225" cy="1539800"/>
            </a:xfrm>
            <a:custGeom>
              <a:rect b="b" l="l" r="r" t="t"/>
              <a:pathLst>
                <a:path extrusionOk="0" h="61592" w="57889">
                  <a:moveTo>
                    <a:pt x="35636" y="20527"/>
                  </a:moveTo>
                  <a:lnTo>
                    <a:pt x="57888" y="41065"/>
                  </a:lnTo>
                  <a:lnTo>
                    <a:pt x="28944" y="51328"/>
                  </a:lnTo>
                  <a:lnTo>
                    <a:pt x="0" y="61591"/>
                  </a:lnTo>
                  <a:lnTo>
                    <a:pt x="6703" y="30790"/>
                  </a:lnTo>
                  <a:lnTo>
                    <a:pt x="13395" y="1"/>
                  </a:lnTo>
                  <a:close/>
                  <a:moveTo>
                    <a:pt x="10692" y="49614"/>
                  </a:moveTo>
                  <a:lnTo>
                    <a:pt x="26706" y="43946"/>
                  </a:lnTo>
                  <a:lnTo>
                    <a:pt x="42720" y="38267"/>
                  </a:lnTo>
                  <a:lnTo>
                    <a:pt x="30409" y="26909"/>
                  </a:lnTo>
                  <a:lnTo>
                    <a:pt x="18098" y="15550"/>
                  </a:lnTo>
                  <a:lnTo>
                    <a:pt x="14395" y="32588"/>
                  </a:lnTo>
                  <a:lnTo>
                    <a:pt x="10692" y="49614"/>
                  </a:lnTo>
                  <a:close/>
                </a:path>
              </a:pathLst>
            </a:custGeom>
            <a:gradFill>
              <a:gsLst>
                <a:gs pos="0">
                  <a:srgbClr val="FF62FF"/>
                </a:gs>
                <a:gs pos="100000">
                  <a:srgbClr val="A2B5FA"/>
                </a:gs>
              </a:gsLst>
              <a:lin ang="1890073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825" name="Shape 7825"/>
        <p:cNvGrpSpPr/>
        <p:nvPr/>
      </p:nvGrpSpPr>
      <p:grpSpPr>
        <a:xfrm>
          <a:off x="0" y="0"/>
          <a:ext cx="0" cy="0"/>
          <a:chOff x="0" y="0"/>
          <a:chExt cx="0" cy="0"/>
        </a:xfrm>
      </p:grpSpPr>
      <p:sp>
        <p:nvSpPr>
          <p:cNvPr id="7826" name="Google Shape;7826;p108"/>
          <p:cNvSpPr/>
          <p:nvPr/>
        </p:nvSpPr>
        <p:spPr>
          <a:xfrm>
            <a:off x="1699757" y="2760899"/>
            <a:ext cx="734521" cy="732728"/>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827" name="Google Shape;7827;p108"/>
          <p:cNvGrpSpPr/>
          <p:nvPr/>
        </p:nvGrpSpPr>
        <p:grpSpPr>
          <a:xfrm>
            <a:off x="1700009" y="3646037"/>
            <a:ext cx="734521" cy="734521"/>
            <a:chOff x="-65145700" y="3727425"/>
            <a:chExt cx="317425" cy="317425"/>
          </a:xfrm>
        </p:grpSpPr>
        <p:sp>
          <p:nvSpPr>
            <p:cNvPr id="7828" name="Google Shape;7828;p108"/>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9" name="Google Shape;7829;p108"/>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30" name="Google Shape;7830;p108"/>
          <p:cNvGrpSpPr/>
          <p:nvPr/>
        </p:nvGrpSpPr>
        <p:grpSpPr>
          <a:xfrm>
            <a:off x="1706401" y="4503865"/>
            <a:ext cx="721737" cy="734521"/>
            <a:chOff x="-65144125" y="4094450"/>
            <a:chExt cx="311900" cy="317425"/>
          </a:xfrm>
        </p:grpSpPr>
        <p:sp>
          <p:nvSpPr>
            <p:cNvPr id="7831" name="Google Shape;7831;p108"/>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2" name="Google Shape;7832;p108"/>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3" name="Google Shape;7833;p108"/>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834" name="Google Shape;7834;p108"/>
          <p:cNvSpPr/>
          <p:nvPr/>
        </p:nvSpPr>
        <p:spPr>
          <a:xfrm>
            <a:off x="6114858" y="2758151"/>
            <a:ext cx="738166" cy="738224"/>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835" name="Google Shape;7835;p108"/>
          <p:cNvGrpSpPr/>
          <p:nvPr/>
        </p:nvGrpSpPr>
        <p:grpSpPr>
          <a:xfrm>
            <a:off x="6113540" y="3645256"/>
            <a:ext cx="741290" cy="736083"/>
            <a:chOff x="-63250675" y="3744075"/>
            <a:chExt cx="320350" cy="318100"/>
          </a:xfrm>
        </p:grpSpPr>
        <p:sp>
          <p:nvSpPr>
            <p:cNvPr id="7836" name="Google Shape;7836;p108"/>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7" name="Google Shape;7837;p108"/>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8" name="Google Shape;7838;p108"/>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39" name="Google Shape;7839;p108"/>
          <p:cNvGrpSpPr/>
          <p:nvPr/>
        </p:nvGrpSpPr>
        <p:grpSpPr>
          <a:xfrm>
            <a:off x="6116924" y="4503866"/>
            <a:ext cx="734521" cy="734521"/>
            <a:chOff x="-63250675" y="4110200"/>
            <a:chExt cx="317425" cy="317425"/>
          </a:xfrm>
        </p:grpSpPr>
        <p:sp>
          <p:nvSpPr>
            <p:cNvPr id="7840" name="Google Shape;7840;p108"/>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1" name="Google Shape;7841;p108"/>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2" name="Google Shape;7842;p108"/>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3" name="Google Shape;7843;p108"/>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4" name="Google Shape;7844;p108"/>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5" name="Google Shape;7845;p108"/>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6" name="Google Shape;7846;p108"/>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7" name="Google Shape;7847;p108"/>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8" name="Google Shape;7848;p108"/>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49" name="Google Shape;7849;p108"/>
          <p:cNvGrpSpPr/>
          <p:nvPr/>
        </p:nvGrpSpPr>
        <p:grpSpPr>
          <a:xfrm>
            <a:off x="3475017" y="5498056"/>
            <a:ext cx="718150" cy="717687"/>
            <a:chOff x="-61351725" y="3372400"/>
            <a:chExt cx="310350" cy="310150"/>
          </a:xfrm>
        </p:grpSpPr>
        <p:sp>
          <p:nvSpPr>
            <p:cNvPr id="7850" name="Google Shape;7850;p108"/>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1" name="Google Shape;7851;p108"/>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2" name="Google Shape;7852;p108"/>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53" name="Google Shape;7853;p108"/>
          <p:cNvGrpSpPr/>
          <p:nvPr/>
        </p:nvGrpSpPr>
        <p:grpSpPr>
          <a:xfrm>
            <a:off x="3467728" y="6424169"/>
            <a:ext cx="732728" cy="667068"/>
            <a:chOff x="-61354875" y="3751050"/>
            <a:chExt cx="316650" cy="288275"/>
          </a:xfrm>
        </p:grpSpPr>
        <p:sp>
          <p:nvSpPr>
            <p:cNvPr id="7854" name="Google Shape;7854;p108"/>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5" name="Google Shape;7855;p108"/>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6" name="Google Shape;7856;p108"/>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57" name="Google Shape;7857;p108"/>
          <p:cNvGrpSpPr/>
          <p:nvPr/>
        </p:nvGrpSpPr>
        <p:grpSpPr>
          <a:xfrm>
            <a:off x="3467728" y="7307447"/>
            <a:ext cx="732728" cy="734579"/>
            <a:chOff x="-61354875" y="4101525"/>
            <a:chExt cx="316650" cy="317450"/>
          </a:xfrm>
        </p:grpSpPr>
        <p:sp>
          <p:nvSpPr>
            <p:cNvPr id="7858" name="Google Shape;7858;p108"/>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9" name="Google Shape;7859;p108"/>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60" name="Google Shape;7860;p108"/>
          <p:cNvGrpSpPr/>
          <p:nvPr/>
        </p:nvGrpSpPr>
        <p:grpSpPr>
          <a:xfrm>
            <a:off x="7900598" y="5491200"/>
            <a:ext cx="736315" cy="731398"/>
            <a:chOff x="-59470075" y="3308975"/>
            <a:chExt cx="318200" cy="316075"/>
          </a:xfrm>
        </p:grpSpPr>
        <p:sp>
          <p:nvSpPr>
            <p:cNvPr id="7861" name="Google Shape;7861;p108"/>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2" name="Google Shape;7862;p108"/>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3" name="Google Shape;7863;p108"/>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4" name="Google Shape;7864;p108"/>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5" name="Google Shape;7865;p108"/>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6" name="Google Shape;7866;p108"/>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7" name="Google Shape;7867;p108"/>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8" name="Google Shape;7868;p108"/>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9" name="Google Shape;7869;p108"/>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70" name="Google Shape;7870;p108"/>
          <p:cNvGrpSpPr/>
          <p:nvPr/>
        </p:nvGrpSpPr>
        <p:grpSpPr>
          <a:xfrm>
            <a:off x="2591458" y="2762610"/>
            <a:ext cx="734521" cy="729373"/>
            <a:chOff x="-64781025" y="3361050"/>
            <a:chExt cx="317425" cy="315200"/>
          </a:xfrm>
        </p:grpSpPr>
        <p:sp>
          <p:nvSpPr>
            <p:cNvPr id="7871" name="Google Shape;7871;p108"/>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2" name="Google Shape;7872;p108"/>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3" name="Google Shape;7873;p108"/>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4" name="Google Shape;7874;p108"/>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875" name="Google Shape;7875;p108"/>
          <p:cNvSpPr/>
          <p:nvPr/>
        </p:nvSpPr>
        <p:spPr>
          <a:xfrm>
            <a:off x="2591209" y="3647822"/>
            <a:ext cx="734521" cy="730877"/>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6" name="Google Shape;7876;p108"/>
          <p:cNvSpPr/>
          <p:nvPr/>
        </p:nvSpPr>
        <p:spPr>
          <a:xfrm>
            <a:off x="2645877" y="4503825"/>
            <a:ext cx="625185" cy="73452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7" name="Google Shape;7877;p108"/>
          <p:cNvSpPr/>
          <p:nvPr/>
        </p:nvSpPr>
        <p:spPr>
          <a:xfrm>
            <a:off x="7016445" y="2841108"/>
            <a:ext cx="732670" cy="572310"/>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878" name="Google Shape;7878;p108"/>
          <p:cNvGrpSpPr/>
          <p:nvPr/>
        </p:nvGrpSpPr>
        <p:grpSpPr>
          <a:xfrm>
            <a:off x="7000258" y="3645487"/>
            <a:ext cx="765529" cy="735621"/>
            <a:chOff x="-62890750" y="3747425"/>
            <a:chExt cx="330825" cy="317900"/>
          </a:xfrm>
        </p:grpSpPr>
        <p:sp>
          <p:nvSpPr>
            <p:cNvPr id="7879" name="Google Shape;7879;p108"/>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0" name="Google Shape;7880;p108"/>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1" name="Google Shape;7881;p108"/>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2" name="Google Shape;7882;p108"/>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3" name="Google Shape;7883;p108"/>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4" name="Google Shape;7884;p108"/>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5" name="Google Shape;7885;p108"/>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6" name="Google Shape;7886;p108"/>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7" name="Google Shape;7887;p108"/>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8" name="Google Shape;7888;p108"/>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9" name="Google Shape;7889;p108"/>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0" name="Google Shape;7890;p108"/>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1" name="Google Shape;7891;p108"/>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2" name="Google Shape;7892;p108"/>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93" name="Google Shape;7893;p108"/>
          <p:cNvGrpSpPr/>
          <p:nvPr/>
        </p:nvGrpSpPr>
        <p:grpSpPr>
          <a:xfrm>
            <a:off x="7015762" y="4504762"/>
            <a:ext cx="734521" cy="732728"/>
            <a:chOff x="-62884425" y="4111775"/>
            <a:chExt cx="317425" cy="316650"/>
          </a:xfrm>
        </p:grpSpPr>
        <p:sp>
          <p:nvSpPr>
            <p:cNvPr id="7894" name="Google Shape;7894;p108"/>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5" name="Google Shape;7895;p108"/>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96" name="Google Shape;7896;p108"/>
          <p:cNvGrpSpPr/>
          <p:nvPr/>
        </p:nvGrpSpPr>
        <p:grpSpPr>
          <a:xfrm>
            <a:off x="4361029" y="5496899"/>
            <a:ext cx="730877" cy="720001"/>
            <a:chOff x="-60991775" y="3376900"/>
            <a:chExt cx="315850" cy="311150"/>
          </a:xfrm>
        </p:grpSpPr>
        <p:sp>
          <p:nvSpPr>
            <p:cNvPr id="7897" name="Google Shape;7897;p108"/>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8" name="Google Shape;7898;p108"/>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9" name="Google Shape;7899;p108"/>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00" name="Google Shape;7900;p108"/>
          <p:cNvGrpSpPr/>
          <p:nvPr/>
        </p:nvGrpSpPr>
        <p:grpSpPr>
          <a:xfrm>
            <a:off x="4360104" y="6398628"/>
            <a:ext cx="732728" cy="718150"/>
            <a:chOff x="-60988625" y="3740800"/>
            <a:chExt cx="316650" cy="310350"/>
          </a:xfrm>
        </p:grpSpPr>
        <p:sp>
          <p:nvSpPr>
            <p:cNvPr id="7901" name="Google Shape;7901;p108"/>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2" name="Google Shape;7902;p108"/>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3" name="Google Shape;7903;p108"/>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04" name="Google Shape;7904;p108"/>
          <p:cNvGrpSpPr/>
          <p:nvPr/>
        </p:nvGrpSpPr>
        <p:grpSpPr>
          <a:xfrm>
            <a:off x="4360104" y="7309530"/>
            <a:ext cx="732728" cy="730414"/>
            <a:chOff x="-60987850" y="4100950"/>
            <a:chExt cx="316650" cy="315650"/>
          </a:xfrm>
        </p:grpSpPr>
        <p:sp>
          <p:nvSpPr>
            <p:cNvPr id="7905" name="Google Shape;7905;p108"/>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6" name="Google Shape;7906;p108"/>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7" name="Google Shape;7907;p108"/>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8" name="Google Shape;7908;p108"/>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9" name="Google Shape;7909;p108"/>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10" name="Google Shape;7910;p108"/>
          <p:cNvGrpSpPr/>
          <p:nvPr/>
        </p:nvGrpSpPr>
        <p:grpSpPr>
          <a:xfrm>
            <a:off x="7899672" y="6400450"/>
            <a:ext cx="738166" cy="714505"/>
            <a:chOff x="-59447250" y="3706150"/>
            <a:chExt cx="319000" cy="308775"/>
          </a:xfrm>
        </p:grpSpPr>
        <p:sp>
          <p:nvSpPr>
            <p:cNvPr id="7911" name="Google Shape;7911;p108"/>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2" name="Google Shape;7912;p108"/>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3" name="Google Shape;7913;p108"/>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4" name="Google Shape;7914;p108"/>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15" name="Google Shape;7915;p108"/>
          <p:cNvGrpSpPr/>
          <p:nvPr/>
        </p:nvGrpSpPr>
        <p:grpSpPr>
          <a:xfrm>
            <a:off x="3477128" y="2763072"/>
            <a:ext cx="736373" cy="728447"/>
            <a:chOff x="-64406125" y="3362225"/>
            <a:chExt cx="318225" cy="314800"/>
          </a:xfrm>
        </p:grpSpPr>
        <p:sp>
          <p:nvSpPr>
            <p:cNvPr id="7916" name="Google Shape;7916;p108"/>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7" name="Google Shape;7917;p108"/>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918" name="Google Shape;7918;p108"/>
          <p:cNvSpPr/>
          <p:nvPr/>
        </p:nvSpPr>
        <p:spPr>
          <a:xfrm>
            <a:off x="3603542" y="3646000"/>
            <a:ext cx="483047" cy="73452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919" name="Google Shape;7919;p108"/>
          <p:cNvGrpSpPr/>
          <p:nvPr/>
        </p:nvGrpSpPr>
        <p:grpSpPr>
          <a:xfrm>
            <a:off x="3478054" y="4504762"/>
            <a:ext cx="734521" cy="732728"/>
            <a:chOff x="-64410850" y="4094450"/>
            <a:chExt cx="317425" cy="316650"/>
          </a:xfrm>
        </p:grpSpPr>
        <p:sp>
          <p:nvSpPr>
            <p:cNvPr id="7920" name="Google Shape;7920;p108"/>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1" name="Google Shape;7921;p108"/>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2" name="Google Shape;7922;p108"/>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923" name="Google Shape;7923;p108"/>
          <p:cNvSpPr/>
          <p:nvPr/>
        </p:nvSpPr>
        <p:spPr>
          <a:xfrm>
            <a:off x="7966494" y="2759800"/>
            <a:ext cx="639763" cy="734926"/>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924" name="Google Shape;7924;p108"/>
          <p:cNvGrpSpPr/>
          <p:nvPr/>
        </p:nvGrpSpPr>
        <p:grpSpPr>
          <a:xfrm>
            <a:off x="7921149" y="3644909"/>
            <a:ext cx="730935" cy="736778"/>
            <a:chOff x="-62516625" y="3743175"/>
            <a:chExt cx="315875" cy="318400"/>
          </a:xfrm>
        </p:grpSpPr>
        <p:sp>
          <p:nvSpPr>
            <p:cNvPr id="7925" name="Google Shape;7925;p108"/>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6" name="Google Shape;7926;p108"/>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27" name="Google Shape;7927;p108"/>
          <p:cNvGrpSpPr/>
          <p:nvPr/>
        </p:nvGrpSpPr>
        <p:grpSpPr>
          <a:xfrm>
            <a:off x="7934831" y="4544852"/>
            <a:ext cx="703572" cy="652548"/>
            <a:chOff x="-62511900" y="4129100"/>
            <a:chExt cx="304050" cy="282000"/>
          </a:xfrm>
        </p:grpSpPr>
        <p:sp>
          <p:nvSpPr>
            <p:cNvPr id="7928" name="Google Shape;7928;p108"/>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9" name="Google Shape;7929;p108"/>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0" name="Google Shape;7930;p108"/>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1" name="Google Shape;7931;p108"/>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2" name="Google Shape;7932;p108"/>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33" name="Google Shape;7933;p108"/>
          <p:cNvGrpSpPr/>
          <p:nvPr/>
        </p:nvGrpSpPr>
        <p:grpSpPr>
          <a:xfrm>
            <a:off x="5291074" y="5489639"/>
            <a:ext cx="621540" cy="734521"/>
            <a:chOff x="-60597975" y="3367475"/>
            <a:chExt cx="268600" cy="317425"/>
          </a:xfrm>
        </p:grpSpPr>
        <p:sp>
          <p:nvSpPr>
            <p:cNvPr id="7934" name="Google Shape;7934;p108"/>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5" name="Google Shape;7935;p108"/>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6" name="Google Shape;7936;p108"/>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7" name="Google Shape;7937;p108"/>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8" name="Google Shape;7938;p108"/>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939" name="Google Shape;7939;p108"/>
          <p:cNvSpPr/>
          <p:nvPr/>
        </p:nvSpPr>
        <p:spPr>
          <a:xfrm>
            <a:off x="5232528" y="6392661"/>
            <a:ext cx="738166" cy="730009"/>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940" name="Google Shape;7940;p108"/>
          <p:cNvGrpSpPr/>
          <p:nvPr/>
        </p:nvGrpSpPr>
        <p:grpSpPr>
          <a:xfrm>
            <a:off x="5235480" y="7412272"/>
            <a:ext cx="732728" cy="524931"/>
            <a:chOff x="-60621600" y="4145650"/>
            <a:chExt cx="316650" cy="226850"/>
          </a:xfrm>
        </p:grpSpPr>
        <p:sp>
          <p:nvSpPr>
            <p:cNvPr id="7941" name="Google Shape;7941;p108"/>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2" name="Google Shape;7942;p108"/>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3" name="Google Shape;7943;p108"/>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44" name="Google Shape;7944;p108"/>
          <p:cNvGrpSpPr/>
          <p:nvPr/>
        </p:nvGrpSpPr>
        <p:grpSpPr>
          <a:xfrm>
            <a:off x="7908784" y="7309270"/>
            <a:ext cx="719943" cy="730935"/>
            <a:chOff x="-59400775" y="4084200"/>
            <a:chExt cx="311125" cy="315875"/>
          </a:xfrm>
        </p:grpSpPr>
        <p:sp>
          <p:nvSpPr>
            <p:cNvPr id="7945" name="Google Shape;7945;p108"/>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6" name="Google Shape;7946;p108"/>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7" name="Google Shape;7947;p108"/>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8" name="Google Shape;7948;p108"/>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9" name="Google Shape;7949;p108"/>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0" name="Google Shape;7950;p108"/>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51" name="Google Shape;7951;p108"/>
          <p:cNvGrpSpPr/>
          <p:nvPr/>
        </p:nvGrpSpPr>
        <p:grpSpPr>
          <a:xfrm>
            <a:off x="4356972" y="2760932"/>
            <a:ext cx="730877" cy="732728"/>
            <a:chOff x="-64044600" y="3360375"/>
            <a:chExt cx="315850" cy="316650"/>
          </a:xfrm>
        </p:grpSpPr>
        <p:sp>
          <p:nvSpPr>
            <p:cNvPr id="7952" name="Google Shape;7952;p108"/>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3" name="Google Shape;7953;p108"/>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4" name="Google Shape;7954;p108"/>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55" name="Google Shape;7955;p108"/>
          <p:cNvGrpSpPr/>
          <p:nvPr/>
        </p:nvGrpSpPr>
        <p:grpSpPr>
          <a:xfrm>
            <a:off x="4409818" y="3646037"/>
            <a:ext cx="625185" cy="734521"/>
            <a:chOff x="-64022550" y="3727425"/>
            <a:chExt cx="270175" cy="317425"/>
          </a:xfrm>
        </p:grpSpPr>
        <p:sp>
          <p:nvSpPr>
            <p:cNvPr id="7956" name="Google Shape;7956;p108"/>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7" name="Google Shape;7957;p108"/>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8" name="Google Shape;7958;p108"/>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59" name="Google Shape;7959;p108"/>
          <p:cNvGrpSpPr/>
          <p:nvPr/>
        </p:nvGrpSpPr>
        <p:grpSpPr>
          <a:xfrm>
            <a:off x="4458093" y="4503837"/>
            <a:ext cx="528633" cy="734579"/>
            <a:chOff x="-64001300" y="4093650"/>
            <a:chExt cx="228450" cy="317450"/>
          </a:xfrm>
        </p:grpSpPr>
        <p:sp>
          <p:nvSpPr>
            <p:cNvPr id="7960" name="Google Shape;7960;p108"/>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1" name="Google Shape;7961;p108"/>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2" name="Google Shape;7962;p108"/>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3" name="Google Shape;7963;p108"/>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64" name="Google Shape;7964;p108"/>
          <p:cNvGrpSpPr/>
          <p:nvPr/>
        </p:nvGrpSpPr>
        <p:grpSpPr>
          <a:xfrm>
            <a:off x="1696102" y="5490420"/>
            <a:ext cx="719943" cy="732960"/>
            <a:chOff x="-62148800" y="3377700"/>
            <a:chExt cx="311125" cy="316750"/>
          </a:xfrm>
        </p:grpSpPr>
        <p:sp>
          <p:nvSpPr>
            <p:cNvPr id="7965" name="Google Shape;7965;p108"/>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6" name="Google Shape;7966;p108"/>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67" name="Google Shape;7967;p108"/>
          <p:cNvGrpSpPr/>
          <p:nvPr/>
        </p:nvGrpSpPr>
        <p:grpSpPr>
          <a:xfrm>
            <a:off x="1687916" y="6390413"/>
            <a:ext cx="736315" cy="734579"/>
            <a:chOff x="-62154300" y="3743950"/>
            <a:chExt cx="318200" cy="317450"/>
          </a:xfrm>
        </p:grpSpPr>
        <p:sp>
          <p:nvSpPr>
            <p:cNvPr id="7968" name="Google Shape;7968;p108"/>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9" name="Google Shape;7969;p108"/>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70" name="Google Shape;7970;p108"/>
          <p:cNvGrpSpPr/>
          <p:nvPr/>
        </p:nvGrpSpPr>
        <p:grpSpPr>
          <a:xfrm>
            <a:off x="1687887" y="7308373"/>
            <a:ext cx="736373" cy="732728"/>
            <a:chOff x="-62151950" y="4111775"/>
            <a:chExt cx="318225" cy="316650"/>
          </a:xfrm>
        </p:grpSpPr>
        <p:sp>
          <p:nvSpPr>
            <p:cNvPr id="7971" name="Google Shape;7971;p108"/>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2" name="Google Shape;7972;p108"/>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3" name="Google Shape;7973;p108"/>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4" name="Google Shape;7974;p108"/>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75" name="Google Shape;7975;p108"/>
          <p:cNvGrpSpPr/>
          <p:nvPr/>
        </p:nvGrpSpPr>
        <p:grpSpPr>
          <a:xfrm>
            <a:off x="6125137" y="5489465"/>
            <a:ext cx="736315" cy="734869"/>
            <a:chOff x="-60254550" y="3367325"/>
            <a:chExt cx="318200" cy="317575"/>
          </a:xfrm>
        </p:grpSpPr>
        <p:sp>
          <p:nvSpPr>
            <p:cNvPr id="7976" name="Google Shape;7976;p108"/>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7" name="Google Shape;7977;p108"/>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8" name="Google Shape;7978;p108"/>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9" name="Google Shape;7979;p108"/>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80" name="Google Shape;7980;p108"/>
          <p:cNvGrpSpPr/>
          <p:nvPr/>
        </p:nvGrpSpPr>
        <p:grpSpPr>
          <a:xfrm>
            <a:off x="6126930" y="6391454"/>
            <a:ext cx="732728" cy="732497"/>
            <a:chOff x="-60255350" y="3733825"/>
            <a:chExt cx="316650" cy="316550"/>
          </a:xfrm>
        </p:grpSpPr>
        <p:sp>
          <p:nvSpPr>
            <p:cNvPr id="7981" name="Google Shape;7981;p108"/>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2" name="Google Shape;7982;p108"/>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3" name="Google Shape;7983;p108"/>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4" name="Google Shape;7984;p108"/>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5" name="Google Shape;7985;p108"/>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6" name="Google Shape;7986;p108"/>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7" name="Google Shape;7987;p108"/>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88" name="Google Shape;7988;p108"/>
          <p:cNvGrpSpPr/>
          <p:nvPr/>
        </p:nvGrpSpPr>
        <p:grpSpPr>
          <a:xfrm>
            <a:off x="6182524" y="7309270"/>
            <a:ext cx="621540" cy="730935"/>
            <a:chOff x="-60232500" y="4101525"/>
            <a:chExt cx="268600" cy="315875"/>
          </a:xfrm>
        </p:grpSpPr>
        <p:sp>
          <p:nvSpPr>
            <p:cNvPr id="7989" name="Google Shape;7989;p108"/>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0" name="Google Shape;7990;p108"/>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991" name="Google Shape;7991;p108"/>
          <p:cNvSpPr/>
          <p:nvPr/>
        </p:nvSpPr>
        <p:spPr>
          <a:xfrm>
            <a:off x="4358073" y="8247138"/>
            <a:ext cx="732670" cy="734579"/>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992" name="Google Shape;7992;p108"/>
          <p:cNvGrpSpPr/>
          <p:nvPr/>
        </p:nvGrpSpPr>
        <p:grpSpPr>
          <a:xfrm>
            <a:off x="5248525" y="2760932"/>
            <a:ext cx="736373" cy="732728"/>
            <a:chOff x="-63679950" y="3360375"/>
            <a:chExt cx="318225" cy="316650"/>
          </a:xfrm>
        </p:grpSpPr>
        <p:sp>
          <p:nvSpPr>
            <p:cNvPr id="7993" name="Google Shape;7993;p108"/>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4" name="Google Shape;7994;p108"/>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5" name="Google Shape;7995;p108"/>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6" name="Google Shape;7996;p108"/>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997" name="Google Shape;7997;p108"/>
          <p:cNvSpPr/>
          <p:nvPr/>
        </p:nvSpPr>
        <p:spPr>
          <a:xfrm>
            <a:off x="5246457" y="3645537"/>
            <a:ext cx="740017" cy="735447"/>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998" name="Google Shape;7998;p108"/>
          <p:cNvGrpSpPr/>
          <p:nvPr/>
        </p:nvGrpSpPr>
        <p:grpSpPr>
          <a:xfrm>
            <a:off x="5245777" y="4503605"/>
            <a:ext cx="741868" cy="735042"/>
            <a:chOff x="-63679950" y="4093450"/>
            <a:chExt cx="320600" cy="317650"/>
          </a:xfrm>
        </p:grpSpPr>
        <p:sp>
          <p:nvSpPr>
            <p:cNvPr id="7999" name="Google Shape;7999;p108"/>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0" name="Google Shape;8000;p108"/>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1" name="Google Shape;8001;p108"/>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02" name="Google Shape;8002;p108"/>
          <p:cNvGrpSpPr/>
          <p:nvPr/>
        </p:nvGrpSpPr>
        <p:grpSpPr>
          <a:xfrm>
            <a:off x="2566012" y="5489610"/>
            <a:ext cx="732728" cy="734579"/>
            <a:chOff x="-61784125" y="3377700"/>
            <a:chExt cx="316650" cy="317450"/>
          </a:xfrm>
        </p:grpSpPr>
        <p:sp>
          <p:nvSpPr>
            <p:cNvPr id="8003" name="Google Shape;8003;p108"/>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4" name="Google Shape;8004;p108"/>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5" name="Google Shape;8005;p108"/>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6" name="Google Shape;8006;p108"/>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7" name="Google Shape;8007;p108"/>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8" name="Google Shape;8008;p108"/>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9" name="Google Shape;8009;p108"/>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10" name="Google Shape;8010;p108"/>
          <p:cNvGrpSpPr/>
          <p:nvPr/>
        </p:nvGrpSpPr>
        <p:grpSpPr>
          <a:xfrm>
            <a:off x="2566012" y="6390413"/>
            <a:ext cx="732728" cy="734579"/>
            <a:chOff x="-61783350" y="3743950"/>
            <a:chExt cx="316650" cy="317450"/>
          </a:xfrm>
        </p:grpSpPr>
        <p:sp>
          <p:nvSpPr>
            <p:cNvPr id="8011" name="Google Shape;8011;p108"/>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2" name="Google Shape;8012;p108"/>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013" name="Google Shape;8013;p108"/>
          <p:cNvSpPr/>
          <p:nvPr/>
        </p:nvSpPr>
        <p:spPr>
          <a:xfrm>
            <a:off x="2565774" y="7308015"/>
            <a:ext cx="732728" cy="733364"/>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4" name="Google Shape;8014;p108"/>
          <p:cNvSpPr/>
          <p:nvPr/>
        </p:nvSpPr>
        <p:spPr>
          <a:xfrm>
            <a:off x="7011378" y="5509304"/>
            <a:ext cx="732728" cy="695126"/>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5" name="Google Shape;8015;p108"/>
          <p:cNvSpPr/>
          <p:nvPr/>
        </p:nvSpPr>
        <p:spPr>
          <a:xfrm>
            <a:off x="7009556" y="6470585"/>
            <a:ext cx="736373" cy="57416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016" name="Google Shape;8016;p108"/>
          <p:cNvGrpSpPr/>
          <p:nvPr/>
        </p:nvGrpSpPr>
        <p:grpSpPr>
          <a:xfrm>
            <a:off x="7008861" y="7310080"/>
            <a:ext cx="738224" cy="729315"/>
            <a:chOff x="-59869425" y="4102225"/>
            <a:chExt cx="319025" cy="315175"/>
          </a:xfrm>
        </p:grpSpPr>
        <p:sp>
          <p:nvSpPr>
            <p:cNvPr id="8017" name="Google Shape;8017;p108"/>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8" name="Google Shape;8018;p108"/>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9" name="Google Shape;8019;p108"/>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0" name="Google Shape;8020;p108"/>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21" name="Google Shape;8021;p108"/>
          <p:cNvGrpSpPr/>
          <p:nvPr/>
        </p:nvGrpSpPr>
        <p:grpSpPr>
          <a:xfrm>
            <a:off x="5246467" y="8247723"/>
            <a:ext cx="732728" cy="730935"/>
            <a:chOff x="-59029025" y="3711650"/>
            <a:chExt cx="316650" cy="315875"/>
          </a:xfrm>
        </p:grpSpPr>
        <p:sp>
          <p:nvSpPr>
            <p:cNvPr id="8022" name="Google Shape;8022;p108"/>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3" name="Google Shape;8023;p108"/>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4" name="Google Shape;8024;p108"/>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5" name="Google Shape;8025;p108"/>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6" name="Google Shape;8026;p108"/>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7" name="Google Shape;8027;p108"/>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8" name="Google Shape;8028;p108"/>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29" name="Google Shape;8029;p108"/>
          <p:cNvGrpSpPr/>
          <p:nvPr/>
        </p:nvGrpSpPr>
        <p:grpSpPr>
          <a:xfrm>
            <a:off x="9718622" y="2759835"/>
            <a:ext cx="703881" cy="696375"/>
            <a:chOff x="581525" y="3254850"/>
            <a:chExt cx="297750" cy="294575"/>
          </a:xfrm>
        </p:grpSpPr>
        <p:sp>
          <p:nvSpPr>
            <p:cNvPr id="8030" name="Google Shape;8030;p108"/>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1" name="Google Shape;8031;p108"/>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2" name="Google Shape;8032;p108"/>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33" name="Google Shape;8033;p108"/>
          <p:cNvGrpSpPr/>
          <p:nvPr/>
        </p:nvGrpSpPr>
        <p:grpSpPr>
          <a:xfrm>
            <a:off x="9716760" y="3637707"/>
            <a:ext cx="707604" cy="702995"/>
            <a:chOff x="580725" y="3617925"/>
            <a:chExt cx="299325" cy="297375"/>
          </a:xfrm>
        </p:grpSpPr>
        <p:sp>
          <p:nvSpPr>
            <p:cNvPr id="8034" name="Google Shape;8034;p108"/>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8035" name="Google Shape;8035;p108"/>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8036" name="Google Shape;8036;p108"/>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8037" name="Google Shape;8037;p108"/>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8038" name="Google Shape;8038;p108"/>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8039" name="Google Shape;8039;p108"/>
          <p:cNvGrpSpPr/>
          <p:nvPr/>
        </p:nvGrpSpPr>
        <p:grpSpPr>
          <a:xfrm>
            <a:off x="9720483" y="4532087"/>
            <a:ext cx="700158" cy="700158"/>
            <a:chOff x="583100" y="3982600"/>
            <a:chExt cx="296175" cy="296175"/>
          </a:xfrm>
        </p:grpSpPr>
        <p:sp>
          <p:nvSpPr>
            <p:cNvPr id="8040" name="Google Shape;8040;p108"/>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1" name="Google Shape;8041;p108"/>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2" name="Google Shape;8042;p108"/>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3" name="Google Shape;8043;p108"/>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4" name="Google Shape;8044;p108"/>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5" name="Google Shape;8045;p108"/>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6" name="Google Shape;8046;p108"/>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47" name="Google Shape;8047;p108"/>
          <p:cNvGrpSpPr/>
          <p:nvPr/>
        </p:nvGrpSpPr>
        <p:grpSpPr>
          <a:xfrm>
            <a:off x="14185711" y="2759334"/>
            <a:ext cx="614463" cy="697380"/>
            <a:chOff x="2423775" y="3226875"/>
            <a:chExt cx="259925" cy="295000"/>
          </a:xfrm>
        </p:grpSpPr>
        <p:sp>
          <p:nvSpPr>
            <p:cNvPr id="8048" name="Google Shape;8048;p108"/>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9" name="Google Shape;8049;p108"/>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0" name="Google Shape;8050;p108"/>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51" name="Google Shape;8051;p108"/>
          <p:cNvGrpSpPr/>
          <p:nvPr/>
        </p:nvGrpSpPr>
        <p:grpSpPr>
          <a:xfrm>
            <a:off x="14140086" y="3641904"/>
            <a:ext cx="705713" cy="694602"/>
            <a:chOff x="2404875" y="3592725"/>
            <a:chExt cx="298525" cy="293825"/>
          </a:xfrm>
        </p:grpSpPr>
        <p:sp>
          <p:nvSpPr>
            <p:cNvPr id="8052" name="Google Shape;8052;p108"/>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3" name="Google Shape;8053;p108"/>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4" name="Google Shape;8054;p108"/>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55" name="Google Shape;8055;p108"/>
          <p:cNvGrpSpPr/>
          <p:nvPr/>
        </p:nvGrpSpPr>
        <p:grpSpPr>
          <a:xfrm>
            <a:off x="14141948" y="4533034"/>
            <a:ext cx="701990" cy="698266"/>
            <a:chOff x="2404875" y="3955825"/>
            <a:chExt cx="296950" cy="295375"/>
          </a:xfrm>
        </p:grpSpPr>
        <p:sp>
          <p:nvSpPr>
            <p:cNvPr id="8056" name="Google Shape;8056;p108"/>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7" name="Google Shape;8057;p108"/>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8" name="Google Shape;8058;p108"/>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9" name="Google Shape;8059;p108"/>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60" name="Google Shape;8060;p108"/>
          <p:cNvGrpSpPr/>
          <p:nvPr/>
        </p:nvGrpSpPr>
        <p:grpSpPr>
          <a:xfrm>
            <a:off x="11529907" y="5461421"/>
            <a:ext cx="698326" cy="700158"/>
            <a:chOff x="4263650" y="3235150"/>
            <a:chExt cx="295400" cy="296175"/>
          </a:xfrm>
        </p:grpSpPr>
        <p:sp>
          <p:nvSpPr>
            <p:cNvPr id="8061" name="Google Shape;8061;p108"/>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2" name="Google Shape;8062;p108"/>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3" name="Google Shape;8063;p108"/>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4" name="Google Shape;8064;p108"/>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5" name="Google Shape;8065;p108"/>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66" name="Google Shape;8066;p108"/>
          <p:cNvGrpSpPr/>
          <p:nvPr/>
        </p:nvGrpSpPr>
        <p:grpSpPr>
          <a:xfrm>
            <a:off x="11525268" y="6379744"/>
            <a:ext cx="707604" cy="655478"/>
            <a:chOff x="4266025" y="3609275"/>
            <a:chExt cx="299325" cy="277275"/>
          </a:xfrm>
        </p:grpSpPr>
        <p:sp>
          <p:nvSpPr>
            <p:cNvPr id="8067" name="Google Shape;8067;p108"/>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8" name="Google Shape;8068;p108"/>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69" name="Google Shape;8069;p108"/>
          <p:cNvGrpSpPr/>
          <p:nvPr/>
        </p:nvGrpSpPr>
        <p:grpSpPr>
          <a:xfrm>
            <a:off x="11526184" y="7310518"/>
            <a:ext cx="705772" cy="698266"/>
            <a:chOff x="4263650" y="3963700"/>
            <a:chExt cx="298550" cy="295375"/>
          </a:xfrm>
        </p:grpSpPr>
        <p:sp>
          <p:nvSpPr>
            <p:cNvPr id="8070" name="Google Shape;8070;p108"/>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1" name="Google Shape;8071;p108"/>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2" name="Google Shape;8072;p108"/>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3" name="Google Shape;8073;p108"/>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4" name="Google Shape;8074;p108"/>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5" name="Google Shape;8075;p108"/>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6" name="Google Shape;8076;p108"/>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77" name="Google Shape;8077;p108"/>
          <p:cNvGrpSpPr/>
          <p:nvPr/>
        </p:nvGrpSpPr>
        <p:grpSpPr>
          <a:xfrm>
            <a:off x="16082858" y="5461423"/>
            <a:ext cx="452529" cy="700158"/>
            <a:chOff x="6164975" y="3211525"/>
            <a:chExt cx="191425" cy="296175"/>
          </a:xfrm>
        </p:grpSpPr>
        <p:sp>
          <p:nvSpPr>
            <p:cNvPr id="8078" name="Google Shape;8078;p108"/>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9" name="Google Shape;8079;p108"/>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0" name="Google Shape;8080;p108"/>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1" name="Google Shape;8081;p108"/>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2" name="Google Shape;8082;p108"/>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3" name="Google Shape;8083;p108"/>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4" name="Google Shape;8084;p108"/>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85" name="Google Shape;8085;p108"/>
          <p:cNvGrpSpPr/>
          <p:nvPr/>
        </p:nvGrpSpPr>
        <p:grpSpPr>
          <a:xfrm>
            <a:off x="10606932" y="2757973"/>
            <a:ext cx="705772" cy="700099"/>
            <a:chOff x="946175" y="3253275"/>
            <a:chExt cx="298550" cy="296150"/>
          </a:xfrm>
        </p:grpSpPr>
        <p:sp>
          <p:nvSpPr>
            <p:cNvPr id="8086" name="Google Shape;8086;p108"/>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8087" name="Google Shape;8087;p108"/>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8088" name="Google Shape;8088;p108"/>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8089" name="Google Shape;8089;p108"/>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8090" name="Google Shape;8090;p108"/>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8091" name="Google Shape;8091;p108"/>
          <p:cNvGrpSpPr/>
          <p:nvPr/>
        </p:nvGrpSpPr>
        <p:grpSpPr>
          <a:xfrm>
            <a:off x="10608793" y="3641903"/>
            <a:ext cx="702049" cy="694602"/>
            <a:chOff x="946175" y="3619500"/>
            <a:chExt cx="296975" cy="293825"/>
          </a:xfrm>
        </p:grpSpPr>
        <p:sp>
          <p:nvSpPr>
            <p:cNvPr id="8092" name="Google Shape;8092;p108"/>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8093" name="Google Shape;8093;p108"/>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8094" name="Google Shape;8094;p108"/>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8095" name="Google Shape;8095;p108"/>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8096" name="Google Shape;8096;p108"/>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8097" name="Google Shape;8097;p108"/>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8098" name="Google Shape;8098;p108"/>
          <p:cNvGrpSpPr/>
          <p:nvPr/>
        </p:nvGrpSpPr>
        <p:grpSpPr>
          <a:xfrm>
            <a:off x="10607877" y="4531171"/>
            <a:ext cx="703881" cy="701990"/>
            <a:chOff x="944600" y="3981825"/>
            <a:chExt cx="297750" cy="296950"/>
          </a:xfrm>
        </p:grpSpPr>
        <p:sp>
          <p:nvSpPr>
            <p:cNvPr id="8099" name="Google Shape;8099;p108"/>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0" name="Google Shape;8100;p108"/>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1" name="Google Shape;8101;p108"/>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2" name="Google Shape;8102;p108"/>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03" name="Google Shape;8103;p108"/>
          <p:cNvGrpSpPr/>
          <p:nvPr/>
        </p:nvGrpSpPr>
        <p:grpSpPr>
          <a:xfrm>
            <a:off x="15041750" y="2758891"/>
            <a:ext cx="700158" cy="698266"/>
            <a:chOff x="2768750" y="3227275"/>
            <a:chExt cx="296175" cy="295375"/>
          </a:xfrm>
        </p:grpSpPr>
        <p:sp>
          <p:nvSpPr>
            <p:cNvPr id="8104" name="Google Shape;8104;p108"/>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5" name="Google Shape;8105;p108"/>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6" name="Google Shape;8106;p108"/>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7" name="Google Shape;8107;p108"/>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8" name="Google Shape;8108;p108"/>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9" name="Google Shape;8109;p108"/>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0" name="Google Shape;8110;p108"/>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1" name="Google Shape;8111;p108"/>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12" name="Google Shape;8112;p108"/>
          <p:cNvGrpSpPr/>
          <p:nvPr/>
        </p:nvGrpSpPr>
        <p:grpSpPr>
          <a:xfrm>
            <a:off x="15083651" y="3640634"/>
            <a:ext cx="616354" cy="697144"/>
            <a:chOff x="2786075" y="3591800"/>
            <a:chExt cx="260725" cy="294900"/>
          </a:xfrm>
        </p:grpSpPr>
        <p:sp>
          <p:nvSpPr>
            <p:cNvPr id="8113" name="Google Shape;8113;p108"/>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4" name="Google Shape;8114;p108"/>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5" name="Google Shape;8115;p108"/>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6" name="Google Shape;8116;p108"/>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7" name="Google Shape;8117;p108"/>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18" name="Google Shape;8118;p108"/>
          <p:cNvGrpSpPr/>
          <p:nvPr/>
        </p:nvGrpSpPr>
        <p:grpSpPr>
          <a:xfrm>
            <a:off x="15164648" y="4532088"/>
            <a:ext cx="454361" cy="700158"/>
            <a:chOff x="2819150" y="3955025"/>
            <a:chExt cx="192200" cy="296175"/>
          </a:xfrm>
        </p:grpSpPr>
        <p:sp>
          <p:nvSpPr>
            <p:cNvPr id="8119" name="Google Shape;8119;p108"/>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0" name="Google Shape;8120;p108"/>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1" name="Google Shape;8121;p108"/>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2" name="Google Shape;8122;p108"/>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23" name="Google Shape;8123;p108"/>
          <p:cNvGrpSpPr/>
          <p:nvPr/>
        </p:nvGrpSpPr>
        <p:grpSpPr>
          <a:xfrm>
            <a:off x="12412194" y="5463283"/>
            <a:ext cx="698266" cy="696434"/>
            <a:chOff x="4629125" y="3235150"/>
            <a:chExt cx="295375" cy="294600"/>
          </a:xfrm>
        </p:grpSpPr>
        <p:sp>
          <p:nvSpPr>
            <p:cNvPr id="8124" name="Google Shape;8124;p108"/>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5" name="Google Shape;8125;p108"/>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6" name="Google Shape;8126;p108"/>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7" name="Google Shape;8127;p108"/>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8" name="Google Shape;8128;p108"/>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29" name="Google Shape;8129;p108"/>
          <p:cNvGrpSpPr/>
          <p:nvPr/>
        </p:nvGrpSpPr>
        <p:grpSpPr>
          <a:xfrm>
            <a:off x="12412165" y="6358350"/>
            <a:ext cx="698326" cy="698266"/>
            <a:chOff x="4628325" y="3599825"/>
            <a:chExt cx="295400" cy="295375"/>
          </a:xfrm>
        </p:grpSpPr>
        <p:sp>
          <p:nvSpPr>
            <p:cNvPr id="8130" name="Google Shape;8130;p108"/>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1" name="Google Shape;8131;p108"/>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2" name="Google Shape;8132;p108"/>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3" name="Google Shape;8133;p108"/>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4" name="Google Shape;8134;p108"/>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5" name="Google Shape;8135;p108"/>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6" name="Google Shape;8136;p108"/>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7" name="Google Shape;8137;p108"/>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8" name="Google Shape;8138;p108"/>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9" name="Google Shape;8139;p108"/>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0" name="Google Shape;8140;p108"/>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1" name="Google Shape;8141;p108"/>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42" name="Google Shape;8142;p108"/>
          <p:cNvGrpSpPr/>
          <p:nvPr/>
        </p:nvGrpSpPr>
        <p:grpSpPr>
          <a:xfrm>
            <a:off x="12454066" y="7309572"/>
            <a:ext cx="614522" cy="700158"/>
            <a:chOff x="4645650" y="3962900"/>
            <a:chExt cx="259950" cy="296175"/>
          </a:xfrm>
        </p:grpSpPr>
        <p:sp>
          <p:nvSpPr>
            <p:cNvPr id="8143" name="Google Shape;8143;p108"/>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4" name="Google Shape;8144;p108"/>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5" name="Google Shape;8145;p108"/>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6" name="Google Shape;8146;p108"/>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7" name="Google Shape;8147;p108"/>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8" name="Google Shape;8148;p108"/>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49" name="Google Shape;8149;p108"/>
          <p:cNvGrpSpPr/>
          <p:nvPr/>
        </p:nvGrpSpPr>
        <p:grpSpPr>
          <a:xfrm>
            <a:off x="15959987" y="6359297"/>
            <a:ext cx="698267" cy="696375"/>
            <a:chOff x="6143725" y="3582500"/>
            <a:chExt cx="295375" cy="294575"/>
          </a:xfrm>
        </p:grpSpPr>
        <p:sp>
          <p:nvSpPr>
            <p:cNvPr id="8150" name="Google Shape;8150;p108"/>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1" name="Google Shape;8151;p108"/>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2" name="Google Shape;8152;p108"/>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3" name="Google Shape;8153;p108"/>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4" name="Google Shape;8154;p108"/>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5" name="Google Shape;8155;p108"/>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6" name="Google Shape;8156;p108"/>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57" name="Google Shape;8157;p108"/>
          <p:cNvGrpSpPr/>
          <p:nvPr/>
        </p:nvGrpSpPr>
        <p:grpSpPr>
          <a:xfrm>
            <a:off x="11497641" y="2757973"/>
            <a:ext cx="701990" cy="700099"/>
            <a:chOff x="1310075" y="3253275"/>
            <a:chExt cx="296950" cy="296150"/>
          </a:xfrm>
        </p:grpSpPr>
        <p:sp>
          <p:nvSpPr>
            <p:cNvPr id="8158" name="Google Shape;8158;p108"/>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9" name="Google Shape;8159;p108"/>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0" name="Google Shape;8160;p108"/>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161" name="Google Shape;8161;p108"/>
          <p:cNvSpPr/>
          <p:nvPr/>
        </p:nvSpPr>
        <p:spPr>
          <a:xfrm>
            <a:off x="11500482" y="3642150"/>
            <a:ext cx="696434" cy="694543"/>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162" name="Google Shape;8162;p108"/>
          <p:cNvGrpSpPr/>
          <p:nvPr/>
        </p:nvGrpSpPr>
        <p:grpSpPr>
          <a:xfrm>
            <a:off x="11496695" y="4530491"/>
            <a:ext cx="703881" cy="703349"/>
            <a:chOff x="1310075" y="3980250"/>
            <a:chExt cx="297750" cy="297525"/>
          </a:xfrm>
        </p:grpSpPr>
        <p:sp>
          <p:nvSpPr>
            <p:cNvPr id="8163" name="Google Shape;8163;p108"/>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4" name="Google Shape;8164;p108"/>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5" name="Google Shape;8165;p108"/>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6" name="Google Shape;8166;p108"/>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67" name="Google Shape;8167;p108"/>
          <p:cNvGrpSpPr/>
          <p:nvPr/>
        </p:nvGrpSpPr>
        <p:grpSpPr>
          <a:xfrm>
            <a:off x="16026271" y="2758891"/>
            <a:ext cx="532609" cy="698266"/>
            <a:chOff x="3167275" y="3227275"/>
            <a:chExt cx="225300" cy="295375"/>
          </a:xfrm>
        </p:grpSpPr>
        <p:sp>
          <p:nvSpPr>
            <p:cNvPr id="8168" name="Google Shape;8168;p108"/>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9" name="Google Shape;8169;p108"/>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0" name="Google Shape;8170;p108"/>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1" name="Google Shape;8171;p108"/>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2" name="Google Shape;8172;p108"/>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173" name="Google Shape;8173;p108"/>
          <p:cNvSpPr/>
          <p:nvPr/>
        </p:nvSpPr>
        <p:spPr>
          <a:xfrm>
            <a:off x="15924948" y="3638663"/>
            <a:ext cx="735559" cy="701517"/>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174" name="Google Shape;8174;p108"/>
          <p:cNvGrpSpPr/>
          <p:nvPr/>
        </p:nvGrpSpPr>
        <p:grpSpPr>
          <a:xfrm>
            <a:off x="15940635" y="4533004"/>
            <a:ext cx="703881" cy="698326"/>
            <a:chOff x="3133425" y="3955025"/>
            <a:chExt cx="297750" cy="295400"/>
          </a:xfrm>
        </p:grpSpPr>
        <p:sp>
          <p:nvSpPr>
            <p:cNvPr id="8175" name="Google Shape;8175;p108"/>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6" name="Google Shape;8176;p108"/>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7" name="Google Shape;8177;p108"/>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78" name="Google Shape;8178;p108"/>
          <p:cNvGrpSpPr/>
          <p:nvPr/>
        </p:nvGrpSpPr>
        <p:grpSpPr>
          <a:xfrm>
            <a:off x="13300982" y="5460180"/>
            <a:ext cx="700158" cy="702640"/>
            <a:chOff x="4991425" y="3234750"/>
            <a:chExt cx="296175" cy="297225"/>
          </a:xfrm>
        </p:grpSpPr>
        <p:sp>
          <p:nvSpPr>
            <p:cNvPr id="8179" name="Google Shape;8179;p108"/>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0" name="Google Shape;8180;p108"/>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1" name="Google Shape;8181;p108"/>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2" name="Google Shape;8182;p108"/>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3" name="Google Shape;8183;p108"/>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4" name="Google Shape;8184;p108"/>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85" name="Google Shape;8185;p108"/>
          <p:cNvGrpSpPr/>
          <p:nvPr/>
        </p:nvGrpSpPr>
        <p:grpSpPr>
          <a:xfrm>
            <a:off x="13300982" y="6399306"/>
            <a:ext cx="700158" cy="616354"/>
            <a:chOff x="4991425" y="3617150"/>
            <a:chExt cx="296175" cy="260725"/>
          </a:xfrm>
        </p:grpSpPr>
        <p:sp>
          <p:nvSpPr>
            <p:cNvPr id="8186" name="Google Shape;8186;p108"/>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7" name="Google Shape;8187;p108"/>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8" name="Google Shape;8188;p108"/>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9" name="Google Shape;8189;p108"/>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0" name="Google Shape;8190;p108"/>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1" name="Google Shape;8191;p108"/>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2" name="Google Shape;8192;p108"/>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93" name="Google Shape;8193;p108"/>
          <p:cNvGrpSpPr/>
          <p:nvPr/>
        </p:nvGrpSpPr>
        <p:grpSpPr>
          <a:xfrm>
            <a:off x="13455529" y="7310488"/>
            <a:ext cx="391065" cy="698326"/>
            <a:chOff x="5056800" y="3962900"/>
            <a:chExt cx="165425" cy="295400"/>
          </a:xfrm>
        </p:grpSpPr>
        <p:sp>
          <p:nvSpPr>
            <p:cNvPr id="8194" name="Google Shape;8194;p108"/>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5" name="Google Shape;8195;p108"/>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6" name="Google Shape;8196;p108"/>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97" name="Google Shape;8197;p108"/>
          <p:cNvGrpSpPr/>
          <p:nvPr/>
        </p:nvGrpSpPr>
        <p:grpSpPr>
          <a:xfrm>
            <a:off x="15958124" y="7310519"/>
            <a:ext cx="701990" cy="698267"/>
            <a:chOff x="6168925" y="3936925"/>
            <a:chExt cx="296950" cy="295375"/>
          </a:xfrm>
        </p:grpSpPr>
        <p:sp>
          <p:nvSpPr>
            <p:cNvPr id="8198" name="Google Shape;8198;p108"/>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9" name="Google Shape;8199;p108"/>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0" name="Google Shape;8200;p108"/>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1" name="Google Shape;8201;p108"/>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2" name="Google Shape;8202;p108"/>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3" name="Google Shape;8203;p108"/>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04" name="Google Shape;8204;p108"/>
          <p:cNvGrpSpPr/>
          <p:nvPr/>
        </p:nvGrpSpPr>
        <p:grpSpPr>
          <a:xfrm>
            <a:off x="12385563" y="2744664"/>
            <a:ext cx="696375" cy="698266"/>
            <a:chOff x="1674750" y="3254050"/>
            <a:chExt cx="294575" cy="295375"/>
          </a:xfrm>
        </p:grpSpPr>
        <p:sp>
          <p:nvSpPr>
            <p:cNvPr id="8205" name="Google Shape;8205;p108"/>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6" name="Google Shape;8206;p108"/>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7" name="Google Shape;8207;p108"/>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08" name="Google Shape;8208;p108"/>
          <p:cNvGrpSpPr/>
          <p:nvPr/>
        </p:nvGrpSpPr>
        <p:grpSpPr>
          <a:xfrm>
            <a:off x="12414353" y="3640071"/>
            <a:ext cx="638694" cy="698266"/>
            <a:chOff x="1687350" y="3618725"/>
            <a:chExt cx="270175" cy="295375"/>
          </a:xfrm>
        </p:grpSpPr>
        <p:sp>
          <p:nvSpPr>
            <p:cNvPr id="8209" name="Google Shape;8209;p108"/>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0" name="Google Shape;8210;p108"/>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1" name="Google Shape;8211;p108"/>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12" name="Google Shape;8212;p108"/>
          <p:cNvGrpSpPr/>
          <p:nvPr/>
        </p:nvGrpSpPr>
        <p:grpSpPr>
          <a:xfrm>
            <a:off x="12381760" y="4533032"/>
            <a:ext cx="703881" cy="698267"/>
            <a:chOff x="1672375" y="3982600"/>
            <a:chExt cx="297750" cy="295375"/>
          </a:xfrm>
        </p:grpSpPr>
        <p:sp>
          <p:nvSpPr>
            <p:cNvPr id="8213" name="Google Shape;8213;p108"/>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4" name="Google Shape;8214;p108"/>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5" name="Google Shape;8215;p108"/>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16" name="Google Shape;8216;p108"/>
          <p:cNvGrpSpPr/>
          <p:nvPr/>
        </p:nvGrpSpPr>
        <p:grpSpPr>
          <a:xfrm>
            <a:off x="9765744" y="5461422"/>
            <a:ext cx="700158" cy="700158"/>
            <a:chOff x="3497300" y="3227275"/>
            <a:chExt cx="296175" cy="296175"/>
          </a:xfrm>
        </p:grpSpPr>
        <p:sp>
          <p:nvSpPr>
            <p:cNvPr id="8217" name="Google Shape;8217;p108"/>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8" name="Google Shape;8218;p108"/>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9" name="Google Shape;8219;p108"/>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0" name="Google Shape;8220;p108"/>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1" name="Google Shape;8221;p108"/>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2" name="Google Shape;8222;p108"/>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3" name="Google Shape;8223;p108"/>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4" name="Google Shape;8224;p108"/>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25" name="Google Shape;8225;p108"/>
          <p:cNvGrpSpPr/>
          <p:nvPr/>
        </p:nvGrpSpPr>
        <p:grpSpPr>
          <a:xfrm>
            <a:off x="9766689" y="6360212"/>
            <a:ext cx="698267" cy="694543"/>
            <a:chOff x="3497300" y="3591950"/>
            <a:chExt cx="295375" cy="293800"/>
          </a:xfrm>
        </p:grpSpPr>
        <p:sp>
          <p:nvSpPr>
            <p:cNvPr id="8226" name="Google Shape;8226;p108"/>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7" name="Google Shape;8227;p108"/>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8" name="Google Shape;8228;p108"/>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9" name="Google Shape;8229;p108"/>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0" name="Google Shape;8230;p108"/>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1" name="Google Shape;8231;p108"/>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2" name="Google Shape;8232;p108"/>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3" name="Google Shape;8233;p108"/>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34" name="Google Shape;8234;p108"/>
          <p:cNvGrpSpPr/>
          <p:nvPr/>
        </p:nvGrpSpPr>
        <p:grpSpPr>
          <a:xfrm>
            <a:off x="9766689" y="7310489"/>
            <a:ext cx="698267" cy="698326"/>
            <a:chOff x="3497300" y="3955025"/>
            <a:chExt cx="295375" cy="295400"/>
          </a:xfrm>
        </p:grpSpPr>
        <p:sp>
          <p:nvSpPr>
            <p:cNvPr id="8235" name="Google Shape;8235;p108"/>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6" name="Google Shape;8236;p108"/>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7" name="Google Shape;8237;p108"/>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38" name="Google Shape;8238;p108"/>
          <p:cNvGrpSpPr/>
          <p:nvPr/>
        </p:nvGrpSpPr>
        <p:grpSpPr>
          <a:xfrm>
            <a:off x="14215834" y="5462869"/>
            <a:ext cx="655478" cy="697262"/>
            <a:chOff x="5364750" y="3235150"/>
            <a:chExt cx="277275" cy="294950"/>
          </a:xfrm>
        </p:grpSpPr>
        <p:sp>
          <p:nvSpPr>
            <p:cNvPr id="8239" name="Google Shape;8239;p108"/>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0" name="Google Shape;8240;p108"/>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1" name="Google Shape;8241;p108"/>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2" name="Google Shape;8242;p108"/>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3" name="Google Shape;8243;p108"/>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4" name="Google Shape;8244;p108"/>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5" name="Google Shape;8245;p108"/>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6" name="Google Shape;8246;p108"/>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47" name="Google Shape;8247;p108"/>
          <p:cNvGrpSpPr/>
          <p:nvPr/>
        </p:nvGrpSpPr>
        <p:grpSpPr>
          <a:xfrm>
            <a:off x="14192548" y="6355543"/>
            <a:ext cx="702049" cy="703881"/>
            <a:chOff x="5355300" y="3598250"/>
            <a:chExt cx="296975" cy="297750"/>
          </a:xfrm>
        </p:grpSpPr>
        <p:sp>
          <p:nvSpPr>
            <p:cNvPr id="8248" name="Google Shape;8248;p108"/>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9" name="Google Shape;8249;p108"/>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0" name="Google Shape;8250;p108"/>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1" name="Google Shape;8251;p108"/>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2" name="Google Shape;8252;p108"/>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3" name="Google Shape;8253;p108"/>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4" name="Google Shape;8254;p108"/>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5" name="Google Shape;8255;p108"/>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56" name="Google Shape;8256;p108"/>
          <p:cNvGrpSpPr/>
          <p:nvPr/>
        </p:nvGrpSpPr>
        <p:grpSpPr>
          <a:xfrm>
            <a:off x="14200940" y="7433386"/>
            <a:ext cx="685264" cy="452529"/>
            <a:chOff x="5358450" y="4015675"/>
            <a:chExt cx="289875" cy="191425"/>
          </a:xfrm>
        </p:grpSpPr>
        <p:sp>
          <p:nvSpPr>
            <p:cNvPr id="8257" name="Google Shape;8257;p108"/>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8" name="Google Shape;8258;p108"/>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9" name="Google Shape;8259;p108"/>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0" name="Google Shape;8260;p108"/>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61" name="Google Shape;8261;p108"/>
          <p:cNvGrpSpPr/>
          <p:nvPr/>
        </p:nvGrpSpPr>
        <p:grpSpPr>
          <a:xfrm>
            <a:off x="12453905" y="8198449"/>
            <a:ext cx="702049" cy="650927"/>
            <a:chOff x="6543825" y="3202075"/>
            <a:chExt cx="296975" cy="275350"/>
          </a:xfrm>
        </p:grpSpPr>
        <p:sp>
          <p:nvSpPr>
            <p:cNvPr id="8262" name="Google Shape;8262;p108"/>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3" name="Google Shape;8263;p108"/>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4" name="Google Shape;8264;p108"/>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5" name="Google Shape;8265;p108"/>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6" name="Google Shape;8266;p108"/>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7" name="Google Shape;8267;p108"/>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8" name="Google Shape;8268;p108"/>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69" name="Google Shape;8269;p108"/>
          <p:cNvGrpSpPr/>
          <p:nvPr/>
        </p:nvGrpSpPr>
        <p:grpSpPr>
          <a:xfrm>
            <a:off x="13267867" y="2757943"/>
            <a:ext cx="700158" cy="700158"/>
            <a:chOff x="2037825" y="3254050"/>
            <a:chExt cx="296175" cy="296175"/>
          </a:xfrm>
        </p:grpSpPr>
        <p:sp>
          <p:nvSpPr>
            <p:cNvPr id="8270" name="Google Shape;8270;p108"/>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1" name="Google Shape;8271;p108"/>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2" name="Google Shape;8272;p108"/>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3" name="Google Shape;8273;p108"/>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4" name="Google Shape;8274;p108"/>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5" name="Google Shape;8275;p108"/>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76" name="Google Shape;8276;p108"/>
          <p:cNvGrpSpPr/>
          <p:nvPr/>
        </p:nvGrpSpPr>
        <p:grpSpPr>
          <a:xfrm>
            <a:off x="13264144" y="3640277"/>
            <a:ext cx="707604" cy="697853"/>
            <a:chOff x="2034675" y="3617925"/>
            <a:chExt cx="299325" cy="295200"/>
          </a:xfrm>
        </p:grpSpPr>
        <p:sp>
          <p:nvSpPr>
            <p:cNvPr id="8277" name="Google Shape;8277;p108"/>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8" name="Google Shape;8278;p108"/>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9" name="Google Shape;8279;p108"/>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0" name="Google Shape;8280;p108"/>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1" name="Google Shape;8281;p108"/>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82" name="Google Shape;8282;p108"/>
          <p:cNvGrpSpPr/>
          <p:nvPr/>
        </p:nvGrpSpPr>
        <p:grpSpPr>
          <a:xfrm>
            <a:off x="13267867" y="4533032"/>
            <a:ext cx="700158" cy="698267"/>
            <a:chOff x="2037825" y="3981825"/>
            <a:chExt cx="296175" cy="295375"/>
          </a:xfrm>
        </p:grpSpPr>
        <p:sp>
          <p:nvSpPr>
            <p:cNvPr id="8283" name="Google Shape;8283;p108"/>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4" name="Google Shape;8284;p108"/>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5" name="Google Shape;8285;p108"/>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86" name="Google Shape;8286;p108"/>
          <p:cNvGrpSpPr/>
          <p:nvPr/>
        </p:nvGrpSpPr>
        <p:grpSpPr>
          <a:xfrm>
            <a:off x="10637903" y="5525664"/>
            <a:ext cx="700158" cy="571674"/>
            <a:chOff x="3860400" y="3254050"/>
            <a:chExt cx="296175" cy="241825"/>
          </a:xfrm>
        </p:grpSpPr>
        <p:sp>
          <p:nvSpPr>
            <p:cNvPr id="8287" name="Google Shape;8287;p108"/>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8" name="Google Shape;8288;p108"/>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9" name="Google Shape;8289;p108"/>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0" name="Google Shape;8290;p108"/>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1" name="Google Shape;8291;p108"/>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2" name="Google Shape;8292;p108"/>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3" name="Google Shape;8293;p108"/>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94" name="Google Shape;8294;p108"/>
          <p:cNvGrpSpPr/>
          <p:nvPr/>
        </p:nvGrpSpPr>
        <p:grpSpPr>
          <a:xfrm>
            <a:off x="10636958" y="6357405"/>
            <a:ext cx="702049" cy="700158"/>
            <a:chOff x="3859600" y="3591950"/>
            <a:chExt cx="296975" cy="296175"/>
          </a:xfrm>
        </p:grpSpPr>
        <p:sp>
          <p:nvSpPr>
            <p:cNvPr id="8295" name="Google Shape;8295;p108"/>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6" name="Google Shape;8296;p108"/>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7" name="Google Shape;8297;p108"/>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98" name="Google Shape;8298;p108"/>
          <p:cNvGrpSpPr/>
          <p:nvPr/>
        </p:nvGrpSpPr>
        <p:grpSpPr>
          <a:xfrm>
            <a:off x="10637903" y="7309572"/>
            <a:ext cx="700158" cy="700158"/>
            <a:chOff x="3860400" y="3955025"/>
            <a:chExt cx="296175" cy="296175"/>
          </a:xfrm>
        </p:grpSpPr>
        <p:sp>
          <p:nvSpPr>
            <p:cNvPr id="8299" name="Google Shape;8299;p108"/>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0" name="Google Shape;8300;p108"/>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1" name="Google Shape;8301;p108"/>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2" name="Google Shape;8302;p108"/>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3" name="Google Shape;8303;p108"/>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04" name="Google Shape;8304;p108"/>
          <p:cNvGrpSpPr/>
          <p:nvPr/>
        </p:nvGrpSpPr>
        <p:grpSpPr>
          <a:xfrm>
            <a:off x="15068334" y="5462367"/>
            <a:ext cx="711328" cy="698267"/>
            <a:chOff x="5716825" y="3235950"/>
            <a:chExt cx="300900" cy="295375"/>
          </a:xfrm>
        </p:grpSpPr>
        <p:sp>
          <p:nvSpPr>
            <p:cNvPr id="8305" name="Google Shape;8305;p108"/>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6" name="Google Shape;8306;p108"/>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7" name="Google Shape;8307;p108"/>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8" name="Google Shape;8308;p108"/>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09" name="Google Shape;8309;p108"/>
          <p:cNvGrpSpPr/>
          <p:nvPr/>
        </p:nvGrpSpPr>
        <p:grpSpPr>
          <a:xfrm>
            <a:off x="15094397" y="6379744"/>
            <a:ext cx="659201" cy="655478"/>
            <a:chOff x="5727850" y="3609275"/>
            <a:chExt cx="278850" cy="277275"/>
          </a:xfrm>
        </p:grpSpPr>
        <p:sp>
          <p:nvSpPr>
            <p:cNvPr id="8310" name="Google Shape;8310;p108"/>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1" name="Google Shape;8311;p108"/>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2" name="Google Shape;8312;p108"/>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3" name="Google Shape;8313;p108"/>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4" name="Google Shape;8314;p108"/>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15" name="Google Shape;8315;p108"/>
          <p:cNvGrpSpPr/>
          <p:nvPr/>
        </p:nvGrpSpPr>
        <p:grpSpPr>
          <a:xfrm>
            <a:off x="15116767" y="7310518"/>
            <a:ext cx="614463" cy="698266"/>
            <a:chOff x="5736525" y="3963700"/>
            <a:chExt cx="259925" cy="295375"/>
          </a:xfrm>
        </p:grpSpPr>
        <p:sp>
          <p:nvSpPr>
            <p:cNvPr id="8316" name="Google Shape;8316;p108"/>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7" name="Google Shape;8317;p108"/>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8" name="Google Shape;8318;p108"/>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9" name="Google Shape;8319;p108"/>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0" name="Google Shape;8320;p108"/>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1" name="Google Shape;8321;p108"/>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2" name="Google Shape;8322;p108"/>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23" name="Google Shape;8323;p108"/>
          <p:cNvGrpSpPr/>
          <p:nvPr/>
        </p:nvGrpSpPr>
        <p:grpSpPr>
          <a:xfrm>
            <a:off x="13299927" y="8209171"/>
            <a:ext cx="702049" cy="700158"/>
            <a:chOff x="6553275" y="3604550"/>
            <a:chExt cx="296975" cy="296175"/>
          </a:xfrm>
        </p:grpSpPr>
        <p:sp>
          <p:nvSpPr>
            <p:cNvPr id="8324" name="Google Shape;8324;p108"/>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5" name="Google Shape;8325;p108"/>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6" name="Google Shape;8326;p108"/>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7" name="Google Shape;8327;p108"/>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8" name="Google Shape;8328;p108"/>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9" name="Google Shape;8329;p108"/>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330" name="Google Shape;8330;p108"/>
          <p:cNvSpPr txBox="1"/>
          <p:nvPr/>
        </p:nvSpPr>
        <p:spPr>
          <a:xfrm>
            <a:off x="1699350" y="1431950"/>
            <a:ext cx="6964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Business Icons</a:t>
            </a:r>
            <a:endParaRPr sz="4800">
              <a:solidFill>
                <a:srgbClr val="FFFFFF"/>
              </a:solidFill>
            </a:endParaRPr>
          </a:p>
        </p:txBody>
      </p:sp>
      <p:sp>
        <p:nvSpPr>
          <p:cNvPr id="8331" name="Google Shape;8331;p108"/>
          <p:cNvSpPr txBox="1"/>
          <p:nvPr/>
        </p:nvSpPr>
        <p:spPr>
          <a:xfrm>
            <a:off x="9716800" y="1431950"/>
            <a:ext cx="6964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Teamwork Icons</a:t>
            </a:r>
            <a:endParaRPr sz="4800">
              <a:solidFill>
                <a:srgbClr val="FFFFFF"/>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35" name="Shape 8335"/>
        <p:cNvGrpSpPr/>
        <p:nvPr/>
      </p:nvGrpSpPr>
      <p:grpSpPr>
        <a:xfrm>
          <a:off x="0" y="0"/>
          <a:ext cx="0" cy="0"/>
          <a:chOff x="0" y="0"/>
          <a:chExt cx="0" cy="0"/>
        </a:xfrm>
      </p:grpSpPr>
      <p:grpSp>
        <p:nvGrpSpPr>
          <p:cNvPr id="8336" name="Google Shape;8336;p109"/>
          <p:cNvGrpSpPr/>
          <p:nvPr/>
        </p:nvGrpSpPr>
        <p:grpSpPr>
          <a:xfrm>
            <a:off x="1754114" y="2761093"/>
            <a:ext cx="588802" cy="707291"/>
            <a:chOff x="-35814600" y="3202075"/>
            <a:chExt cx="242625" cy="291450"/>
          </a:xfrm>
        </p:grpSpPr>
        <p:sp>
          <p:nvSpPr>
            <p:cNvPr id="8337" name="Google Shape;8337;p109"/>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8" name="Google Shape;8338;p109"/>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9" name="Google Shape;8339;p109"/>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0" name="Google Shape;8340;p109"/>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1" name="Google Shape;8341;p109"/>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2" name="Google Shape;8342;p109"/>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3" name="Google Shape;8343;p109"/>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44" name="Google Shape;8344;p109"/>
          <p:cNvGrpSpPr/>
          <p:nvPr/>
        </p:nvGrpSpPr>
        <p:grpSpPr>
          <a:xfrm>
            <a:off x="1694870" y="3642931"/>
            <a:ext cx="707291" cy="707776"/>
            <a:chOff x="-35839800" y="3561025"/>
            <a:chExt cx="291450" cy="291650"/>
          </a:xfrm>
        </p:grpSpPr>
        <p:sp>
          <p:nvSpPr>
            <p:cNvPr id="8345" name="Google Shape;8345;p109"/>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6" name="Google Shape;8346;p109"/>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7" name="Google Shape;8347;p109"/>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8" name="Google Shape;8348;p109"/>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9" name="Google Shape;8349;p109"/>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0" name="Google Shape;8350;p109"/>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1" name="Google Shape;8351;p109"/>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352" name="Google Shape;8352;p109"/>
          <p:cNvSpPr/>
          <p:nvPr/>
        </p:nvSpPr>
        <p:spPr>
          <a:xfrm>
            <a:off x="1691718" y="4514008"/>
            <a:ext cx="711113" cy="707291"/>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353" name="Google Shape;8353;p109"/>
          <p:cNvGrpSpPr/>
          <p:nvPr/>
        </p:nvGrpSpPr>
        <p:grpSpPr>
          <a:xfrm>
            <a:off x="6169960" y="2761092"/>
            <a:ext cx="707291" cy="707291"/>
            <a:chOff x="-34003850" y="3227275"/>
            <a:chExt cx="291450" cy="291450"/>
          </a:xfrm>
        </p:grpSpPr>
        <p:sp>
          <p:nvSpPr>
            <p:cNvPr id="8354" name="Google Shape;8354;p109"/>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5" name="Google Shape;8355;p109"/>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6" name="Google Shape;8356;p109"/>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7" name="Google Shape;8357;p109"/>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8" name="Google Shape;8358;p109"/>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59" name="Google Shape;8359;p109"/>
          <p:cNvGrpSpPr/>
          <p:nvPr/>
        </p:nvGrpSpPr>
        <p:grpSpPr>
          <a:xfrm>
            <a:off x="6169020" y="3642475"/>
            <a:ext cx="709172" cy="708686"/>
            <a:chOff x="-34004625" y="3585850"/>
            <a:chExt cx="292225" cy="292025"/>
          </a:xfrm>
        </p:grpSpPr>
        <p:sp>
          <p:nvSpPr>
            <p:cNvPr id="8360" name="Google Shape;8360;p109"/>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1" name="Google Shape;8361;p109"/>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2" name="Google Shape;8362;p109"/>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3" name="Google Shape;8363;p109"/>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4" name="Google Shape;8364;p109"/>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65" name="Google Shape;8365;p109"/>
          <p:cNvGrpSpPr/>
          <p:nvPr/>
        </p:nvGrpSpPr>
        <p:grpSpPr>
          <a:xfrm>
            <a:off x="6168049" y="4512878"/>
            <a:ext cx="711113" cy="709232"/>
            <a:chOff x="-34005425" y="3945575"/>
            <a:chExt cx="293025" cy="292250"/>
          </a:xfrm>
        </p:grpSpPr>
        <p:sp>
          <p:nvSpPr>
            <p:cNvPr id="8366" name="Google Shape;8366;p109"/>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7" name="Google Shape;8367;p109"/>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8" name="Google Shape;8368;p109"/>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69" name="Google Shape;8369;p109"/>
          <p:cNvGrpSpPr/>
          <p:nvPr/>
        </p:nvGrpSpPr>
        <p:grpSpPr>
          <a:xfrm>
            <a:off x="3462248" y="5459230"/>
            <a:ext cx="716816" cy="711113"/>
            <a:chOff x="-32174975" y="3192625"/>
            <a:chExt cx="295375" cy="293025"/>
          </a:xfrm>
        </p:grpSpPr>
        <p:sp>
          <p:nvSpPr>
            <p:cNvPr id="8370" name="Google Shape;8370;p109"/>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1" name="Google Shape;8371;p109"/>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2" name="Google Shape;8372;p109"/>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3" name="Google Shape;8373;p109"/>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374" name="Google Shape;8374;p109"/>
          <p:cNvSpPr/>
          <p:nvPr/>
        </p:nvSpPr>
        <p:spPr>
          <a:xfrm>
            <a:off x="3456341" y="6401359"/>
            <a:ext cx="726402" cy="709718"/>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5" name="Google Shape;8375;p109"/>
          <p:cNvSpPr/>
          <p:nvPr/>
        </p:nvSpPr>
        <p:spPr>
          <a:xfrm>
            <a:off x="3465897" y="7331527"/>
            <a:ext cx="707291" cy="709172"/>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376" name="Google Shape;8376;p109"/>
          <p:cNvGrpSpPr/>
          <p:nvPr/>
        </p:nvGrpSpPr>
        <p:grpSpPr>
          <a:xfrm>
            <a:off x="7940547" y="5461141"/>
            <a:ext cx="709172" cy="707291"/>
            <a:chOff x="-30345325" y="3184750"/>
            <a:chExt cx="292225" cy="291450"/>
          </a:xfrm>
        </p:grpSpPr>
        <p:sp>
          <p:nvSpPr>
            <p:cNvPr id="8377" name="Google Shape;8377;p109"/>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8" name="Google Shape;8378;p109"/>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9" name="Google Shape;8379;p109"/>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0" name="Google Shape;8380;p109"/>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1" name="Google Shape;8381;p109"/>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82" name="Google Shape;8382;p109"/>
          <p:cNvGrpSpPr/>
          <p:nvPr/>
        </p:nvGrpSpPr>
        <p:grpSpPr>
          <a:xfrm>
            <a:off x="2590053" y="2761093"/>
            <a:ext cx="707291" cy="707291"/>
            <a:chOff x="-35481425" y="3202075"/>
            <a:chExt cx="291450" cy="291450"/>
          </a:xfrm>
        </p:grpSpPr>
        <p:sp>
          <p:nvSpPr>
            <p:cNvPr id="8383" name="Google Shape;8383;p109"/>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4" name="Google Shape;8384;p109"/>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5" name="Google Shape;8385;p109"/>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6" name="Google Shape;8386;p109"/>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7" name="Google Shape;8387;p109"/>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8" name="Google Shape;8388;p109"/>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9" name="Google Shape;8389;p109"/>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90" name="Google Shape;8390;p109"/>
          <p:cNvGrpSpPr/>
          <p:nvPr/>
        </p:nvGrpSpPr>
        <p:grpSpPr>
          <a:xfrm>
            <a:off x="2589113" y="3644145"/>
            <a:ext cx="709172" cy="705349"/>
            <a:chOff x="-35482200" y="3561225"/>
            <a:chExt cx="292225" cy="290650"/>
          </a:xfrm>
        </p:grpSpPr>
        <p:sp>
          <p:nvSpPr>
            <p:cNvPr id="8391" name="Google Shape;8391;p109"/>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2" name="Google Shape;8392;p109"/>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3" name="Google Shape;8393;p109"/>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94" name="Google Shape;8394;p109"/>
          <p:cNvGrpSpPr/>
          <p:nvPr/>
        </p:nvGrpSpPr>
        <p:grpSpPr>
          <a:xfrm>
            <a:off x="2590053" y="4513880"/>
            <a:ext cx="707291" cy="707230"/>
            <a:chOff x="-35481425" y="3919600"/>
            <a:chExt cx="291450" cy="291425"/>
          </a:xfrm>
        </p:grpSpPr>
        <p:sp>
          <p:nvSpPr>
            <p:cNvPr id="8395" name="Google Shape;8395;p109"/>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6" name="Google Shape;8396;p109"/>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7" name="Google Shape;8397;p109"/>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8" name="Google Shape;8398;p109"/>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9" name="Google Shape;8399;p109"/>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0" name="Google Shape;8400;p109"/>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1" name="Google Shape;8401;p109"/>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2" name="Google Shape;8402;p109"/>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03" name="Google Shape;8403;p109"/>
          <p:cNvGrpSpPr/>
          <p:nvPr/>
        </p:nvGrpSpPr>
        <p:grpSpPr>
          <a:xfrm>
            <a:off x="7061321" y="2762063"/>
            <a:ext cx="714935" cy="705349"/>
            <a:chOff x="-33645475" y="3228075"/>
            <a:chExt cx="294600" cy="290650"/>
          </a:xfrm>
        </p:grpSpPr>
        <p:sp>
          <p:nvSpPr>
            <p:cNvPr id="8404" name="Google Shape;8404;p109"/>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5" name="Google Shape;8405;p109"/>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6" name="Google Shape;8406;p109"/>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7" name="Google Shape;8407;p109"/>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8" name="Google Shape;8408;p109"/>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9" name="Google Shape;8409;p109"/>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0" name="Google Shape;8410;p109"/>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11" name="Google Shape;8411;p109"/>
          <p:cNvGrpSpPr/>
          <p:nvPr/>
        </p:nvGrpSpPr>
        <p:grpSpPr>
          <a:xfrm>
            <a:off x="7063263" y="3642233"/>
            <a:ext cx="711052" cy="709172"/>
            <a:chOff x="-33646250" y="3586425"/>
            <a:chExt cx="293000" cy="292225"/>
          </a:xfrm>
        </p:grpSpPr>
        <p:sp>
          <p:nvSpPr>
            <p:cNvPr id="8412" name="Google Shape;8412;p109"/>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3" name="Google Shape;8413;p109"/>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14" name="Google Shape;8414;p109"/>
          <p:cNvGrpSpPr/>
          <p:nvPr/>
        </p:nvGrpSpPr>
        <p:grpSpPr>
          <a:xfrm>
            <a:off x="7064203" y="4511937"/>
            <a:ext cx="709172" cy="711113"/>
            <a:chOff x="-33645475" y="3944800"/>
            <a:chExt cx="292225" cy="293025"/>
          </a:xfrm>
        </p:grpSpPr>
        <p:sp>
          <p:nvSpPr>
            <p:cNvPr id="8415" name="Google Shape;8415;p109"/>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6" name="Google Shape;8416;p109"/>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7" name="Google Shape;8417;p109"/>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8" name="Google Shape;8418;p109"/>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9" name="Google Shape;8419;p109"/>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0" name="Google Shape;8420;p109"/>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1" name="Google Shape;8421;p109"/>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2" name="Google Shape;8422;p109"/>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3" name="Google Shape;8423;p109"/>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4" name="Google Shape;8424;p109"/>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25" name="Google Shape;8425;p109"/>
          <p:cNvGrpSpPr/>
          <p:nvPr/>
        </p:nvGrpSpPr>
        <p:grpSpPr>
          <a:xfrm>
            <a:off x="4370640" y="5459412"/>
            <a:ext cx="705349" cy="710749"/>
            <a:chOff x="-31809525" y="3192625"/>
            <a:chExt cx="290650" cy="292875"/>
          </a:xfrm>
        </p:grpSpPr>
        <p:sp>
          <p:nvSpPr>
            <p:cNvPr id="8426" name="Google Shape;8426;p109"/>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7" name="Google Shape;8427;p109"/>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8" name="Google Shape;8428;p109"/>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9" name="Google Shape;8429;p109"/>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30" name="Google Shape;8430;p109"/>
          <p:cNvGrpSpPr/>
          <p:nvPr/>
        </p:nvGrpSpPr>
        <p:grpSpPr>
          <a:xfrm>
            <a:off x="4369669" y="6400517"/>
            <a:ext cx="707291" cy="711113"/>
            <a:chOff x="-31811100" y="3550975"/>
            <a:chExt cx="291450" cy="293025"/>
          </a:xfrm>
        </p:grpSpPr>
        <p:sp>
          <p:nvSpPr>
            <p:cNvPr id="8431" name="Google Shape;8431;p109"/>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2" name="Google Shape;8432;p109"/>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3" name="Google Shape;8433;p109"/>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4" name="Google Shape;8434;p109"/>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5" name="Google Shape;8435;p109"/>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6" name="Google Shape;8436;p109"/>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7" name="Google Shape;8437;p109"/>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38" name="Google Shape;8438;p109"/>
          <p:cNvGrpSpPr/>
          <p:nvPr/>
        </p:nvGrpSpPr>
        <p:grpSpPr>
          <a:xfrm>
            <a:off x="4357262" y="7329123"/>
            <a:ext cx="732105" cy="713661"/>
            <a:chOff x="-31817400" y="3910025"/>
            <a:chExt cx="301675" cy="294075"/>
          </a:xfrm>
        </p:grpSpPr>
        <p:sp>
          <p:nvSpPr>
            <p:cNvPr id="8439" name="Google Shape;8439;p109"/>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0" name="Google Shape;8440;p109"/>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1" name="Google Shape;8441;p109"/>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42" name="Google Shape;8442;p109"/>
          <p:cNvGrpSpPr/>
          <p:nvPr/>
        </p:nvGrpSpPr>
        <p:grpSpPr>
          <a:xfrm>
            <a:off x="7940517" y="6401487"/>
            <a:ext cx="709232" cy="709172"/>
            <a:chOff x="-30354000" y="3569100"/>
            <a:chExt cx="292250" cy="292225"/>
          </a:xfrm>
        </p:grpSpPr>
        <p:sp>
          <p:nvSpPr>
            <p:cNvPr id="8443" name="Google Shape;8443;p109"/>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4" name="Google Shape;8444;p109"/>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5" name="Google Shape;8445;p109"/>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6" name="Google Shape;8446;p109"/>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7" name="Google Shape;8447;p109"/>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8" name="Google Shape;8448;p109"/>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49" name="Google Shape;8449;p109"/>
          <p:cNvGrpSpPr/>
          <p:nvPr/>
        </p:nvGrpSpPr>
        <p:grpSpPr>
          <a:xfrm>
            <a:off x="3497673" y="2761093"/>
            <a:ext cx="684297" cy="707291"/>
            <a:chOff x="-35118325" y="3202075"/>
            <a:chExt cx="281975" cy="291450"/>
          </a:xfrm>
        </p:grpSpPr>
        <p:sp>
          <p:nvSpPr>
            <p:cNvPr id="8450" name="Google Shape;8450;p109"/>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1" name="Google Shape;8451;p109"/>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2" name="Google Shape;8452;p109"/>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3" name="Google Shape;8453;p109"/>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54" name="Google Shape;8454;p109"/>
          <p:cNvGrpSpPr/>
          <p:nvPr/>
        </p:nvGrpSpPr>
        <p:grpSpPr>
          <a:xfrm>
            <a:off x="3485236" y="3643599"/>
            <a:ext cx="709172" cy="706441"/>
            <a:chOff x="-35123050" y="3561225"/>
            <a:chExt cx="292225" cy="291100"/>
          </a:xfrm>
        </p:grpSpPr>
        <p:sp>
          <p:nvSpPr>
            <p:cNvPr id="8455" name="Google Shape;8455;p109"/>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6" name="Google Shape;8456;p109"/>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57" name="Google Shape;8457;p109"/>
          <p:cNvGrpSpPr/>
          <p:nvPr/>
        </p:nvGrpSpPr>
        <p:grpSpPr>
          <a:xfrm>
            <a:off x="3569355" y="4513880"/>
            <a:ext cx="540934" cy="707230"/>
            <a:chOff x="-35089175" y="3919600"/>
            <a:chExt cx="222900" cy="291425"/>
          </a:xfrm>
        </p:grpSpPr>
        <p:sp>
          <p:nvSpPr>
            <p:cNvPr id="8458" name="Google Shape;8458;p109"/>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9" name="Google Shape;8459;p109"/>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60" name="Google Shape;8460;p109"/>
          <p:cNvGrpSpPr/>
          <p:nvPr/>
        </p:nvGrpSpPr>
        <p:grpSpPr>
          <a:xfrm>
            <a:off x="7963346" y="2760606"/>
            <a:ext cx="672891" cy="708262"/>
            <a:chOff x="-33277650" y="3226875"/>
            <a:chExt cx="277275" cy="291850"/>
          </a:xfrm>
        </p:grpSpPr>
        <p:sp>
          <p:nvSpPr>
            <p:cNvPr id="8461" name="Google Shape;8461;p109"/>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2" name="Google Shape;8462;p109"/>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3" name="Google Shape;8463;p109"/>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4" name="Google Shape;8464;p109"/>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5" name="Google Shape;8465;p109"/>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6" name="Google Shape;8466;p109"/>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7" name="Google Shape;8467;p109"/>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68" name="Google Shape;8468;p109"/>
          <p:cNvGrpSpPr/>
          <p:nvPr/>
        </p:nvGrpSpPr>
        <p:grpSpPr>
          <a:xfrm>
            <a:off x="7946146" y="3643173"/>
            <a:ext cx="707291" cy="707291"/>
            <a:chOff x="-33286325" y="3586425"/>
            <a:chExt cx="291450" cy="291450"/>
          </a:xfrm>
        </p:grpSpPr>
        <p:sp>
          <p:nvSpPr>
            <p:cNvPr id="8469" name="Google Shape;8469;p109"/>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0" name="Google Shape;8470;p109"/>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1" name="Google Shape;8471;p109"/>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2" name="Google Shape;8472;p109"/>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3" name="Google Shape;8473;p109"/>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74" name="Google Shape;8474;p109"/>
          <p:cNvGrpSpPr/>
          <p:nvPr/>
        </p:nvGrpSpPr>
        <p:grpSpPr>
          <a:xfrm>
            <a:off x="7946146" y="4511937"/>
            <a:ext cx="707291" cy="711113"/>
            <a:chOff x="-33286325" y="3944800"/>
            <a:chExt cx="291450" cy="293025"/>
          </a:xfrm>
        </p:grpSpPr>
        <p:sp>
          <p:nvSpPr>
            <p:cNvPr id="8475" name="Google Shape;8475;p109"/>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6" name="Google Shape;8476;p109"/>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7" name="Google Shape;8477;p109"/>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8" name="Google Shape;8478;p109"/>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79" name="Google Shape;8479;p109"/>
          <p:cNvGrpSpPr/>
          <p:nvPr/>
        </p:nvGrpSpPr>
        <p:grpSpPr>
          <a:xfrm>
            <a:off x="5262941" y="5458259"/>
            <a:ext cx="707291" cy="713055"/>
            <a:chOff x="-31452725" y="3191825"/>
            <a:chExt cx="291450" cy="293825"/>
          </a:xfrm>
        </p:grpSpPr>
        <p:sp>
          <p:nvSpPr>
            <p:cNvPr id="8480" name="Google Shape;8480;p109"/>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1" name="Google Shape;8481;p109"/>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2" name="Google Shape;8482;p109"/>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3" name="Google Shape;8483;p109"/>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84" name="Google Shape;8484;p109"/>
          <p:cNvGrpSpPr/>
          <p:nvPr/>
        </p:nvGrpSpPr>
        <p:grpSpPr>
          <a:xfrm>
            <a:off x="5262001" y="6401487"/>
            <a:ext cx="709172" cy="709172"/>
            <a:chOff x="-31452725" y="3551775"/>
            <a:chExt cx="292225" cy="292225"/>
          </a:xfrm>
        </p:grpSpPr>
        <p:sp>
          <p:nvSpPr>
            <p:cNvPr id="8485" name="Google Shape;8485;p109"/>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6" name="Google Shape;8486;p109"/>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7" name="Google Shape;8487;p109"/>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8" name="Google Shape;8488;p109"/>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89" name="Google Shape;8489;p109"/>
          <p:cNvGrpSpPr/>
          <p:nvPr/>
        </p:nvGrpSpPr>
        <p:grpSpPr>
          <a:xfrm>
            <a:off x="5259119" y="7329457"/>
            <a:ext cx="714935" cy="712994"/>
            <a:chOff x="-31455100" y="3909350"/>
            <a:chExt cx="294600" cy="293800"/>
          </a:xfrm>
        </p:grpSpPr>
        <p:sp>
          <p:nvSpPr>
            <p:cNvPr id="8490" name="Google Shape;8490;p109"/>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1" name="Google Shape;8491;p109"/>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92" name="Google Shape;8492;p109"/>
          <p:cNvGrpSpPr/>
          <p:nvPr/>
        </p:nvGrpSpPr>
        <p:grpSpPr>
          <a:xfrm>
            <a:off x="7941488" y="7331368"/>
            <a:ext cx="707291" cy="709172"/>
            <a:chOff x="-30345325" y="3918800"/>
            <a:chExt cx="291450" cy="292225"/>
          </a:xfrm>
        </p:grpSpPr>
        <p:sp>
          <p:nvSpPr>
            <p:cNvPr id="8493" name="Google Shape;8493;p109"/>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4" name="Google Shape;8494;p109"/>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5" name="Google Shape;8495;p109"/>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6" name="Google Shape;8496;p109"/>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7" name="Google Shape;8497;p109"/>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98" name="Google Shape;8498;p109"/>
          <p:cNvGrpSpPr/>
          <p:nvPr/>
        </p:nvGrpSpPr>
        <p:grpSpPr>
          <a:xfrm>
            <a:off x="4401471" y="2761093"/>
            <a:ext cx="665186" cy="707291"/>
            <a:chOff x="-34755225" y="3202075"/>
            <a:chExt cx="274100" cy="291450"/>
          </a:xfrm>
        </p:grpSpPr>
        <p:sp>
          <p:nvSpPr>
            <p:cNvPr id="8499" name="Google Shape;8499;p109"/>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0" name="Google Shape;8500;p109"/>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1" name="Google Shape;8501;p109"/>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2" name="Google Shape;8502;p109"/>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3" name="Google Shape;8503;p109"/>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4" name="Google Shape;8504;p109"/>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5" name="Google Shape;8505;p109"/>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06" name="Google Shape;8506;p109"/>
          <p:cNvGrpSpPr/>
          <p:nvPr/>
        </p:nvGrpSpPr>
        <p:grpSpPr>
          <a:xfrm>
            <a:off x="4380419" y="3643174"/>
            <a:ext cx="707291" cy="707291"/>
            <a:chOff x="-34763900" y="3561225"/>
            <a:chExt cx="291450" cy="291450"/>
          </a:xfrm>
        </p:grpSpPr>
        <p:sp>
          <p:nvSpPr>
            <p:cNvPr id="8507" name="Google Shape;8507;p109"/>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8" name="Google Shape;8508;p109"/>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9" name="Google Shape;8509;p109"/>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510" name="Google Shape;8510;p109"/>
          <p:cNvSpPr/>
          <p:nvPr/>
        </p:nvSpPr>
        <p:spPr>
          <a:xfrm>
            <a:off x="4379215" y="4514039"/>
            <a:ext cx="707291" cy="707230"/>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511" name="Google Shape;8511;p109"/>
          <p:cNvGrpSpPr/>
          <p:nvPr/>
        </p:nvGrpSpPr>
        <p:grpSpPr>
          <a:xfrm>
            <a:off x="1690213" y="5460199"/>
            <a:ext cx="709172" cy="709172"/>
            <a:chOff x="-32927950" y="3227275"/>
            <a:chExt cx="292225" cy="292225"/>
          </a:xfrm>
        </p:grpSpPr>
        <p:sp>
          <p:nvSpPr>
            <p:cNvPr id="8512" name="Google Shape;8512;p109"/>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3" name="Google Shape;8513;p109"/>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4" name="Google Shape;8514;p109"/>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5" name="Google Shape;8515;p109"/>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6" name="Google Shape;8516;p109"/>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17" name="Google Shape;8517;p109"/>
          <p:cNvGrpSpPr/>
          <p:nvPr/>
        </p:nvGrpSpPr>
        <p:grpSpPr>
          <a:xfrm>
            <a:off x="1689242" y="6402426"/>
            <a:ext cx="711113" cy="707291"/>
            <a:chOff x="-32927950" y="3586425"/>
            <a:chExt cx="293025" cy="291450"/>
          </a:xfrm>
        </p:grpSpPr>
        <p:sp>
          <p:nvSpPr>
            <p:cNvPr id="8518" name="Google Shape;8518;p109"/>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9" name="Google Shape;8519;p109"/>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0" name="Google Shape;8520;p109"/>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1" name="Google Shape;8521;p109"/>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2" name="Google Shape;8522;p109"/>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23" name="Google Shape;8523;p109"/>
          <p:cNvGrpSpPr/>
          <p:nvPr/>
        </p:nvGrpSpPr>
        <p:grpSpPr>
          <a:xfrm>
            <a:off x="1690213" y="7330396"/>
            <a:ext cx="709172" cy="711113"/>
            <a:chOff x="-32927950" y="3944800"/>
            <a:chExt cx="292225" cy="293025"/>
          </a:xfrm>
        </p:grpSpPr>
        <p:sp>
          <p:nvSpPr>
            <p:cNvPr id="8524" name="Google Shape;8524;p109"/>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5" name="Google Shape;8525;p109"/>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6" name="Google Shape;8526;p109"/>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7" name="Google Shape;8527;p109"/>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8" name="Google Shape;8528;p109"/>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9" name="Google Shape;8529;p109"/>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0" name="Google Shape;8530;p109"/>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1" name="Google Shape;8531;p109"/>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2" name="Google Shape;8532;p109"/>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33" name="Google Shape;8533;p109"/>
          <p:cNvGrpSpPr/>
          <p:nvPr/>
        </p:nvGrpSpPr>
        <p:grpSpPr>
          <a:xfrm>
            <a:off x="6147796" y="5460898"/>
            <a:ext cx="709172" cy="707776"/>
            <a:chOff x="-31094350" y="3194000"/>
            <a:chExt cx="292225" cy="291650"/>
          </a:xfrm>
        </p:grpSpPr>
        <p:sp>
          <p:nvSpPr>
            <p:cNvPr id="8534" name="Google Shape;8534;p109"/>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5" name="Google Shape;8535;p109"/>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6" name="Google Shape;8536;p109"/>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7" name="Google Shape;8537;p109"/>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8" name="Google Shape;8538;p109"/>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9" name="Google Shape;8539;p109"/>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0" name="Google Shape;8540;p109"/>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1" name="Google Shape;8541;p109"/>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42" name="Google Shape;8542;p109"/>
          <p:cNvGrpSpPr/>
          <p:nvPr/>
        </p:nvGrpSpPr>
        <p:grpSpPr>
          <a:xfrm>
            <a:off x="6148737" y="6401882"/>
            <a:ext cx="707291" cy="708383"/>
            <a:chOff x="-31093575" y="3552550"/>
            <a:chExt cx="291450" cy="291900"/>
          </a:xfrm>
        </p:grpSpPr>
        <p:sp>
          <p:nvSpPr>
            <p:cNvPr id="8543" name="Google Shape;8543;p109"/>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4" name="Google Shape;8544;p109"/>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5" name="Google Shape;8545;p109"/>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6" name="Google Shape;8546;p109"/>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47" name="Google Shape;8547;p109"/>
          <p:cNvGrpSpPr/>
          <p:nvPr/>
        </p:nvGrpSpPr>
        <p:grpSpPr>
          <a:xfrm>
            <a:off x="6148737" y="7332339"/>
            <a:ext cx="707291" cy="707230"/>
            <a:chOff x="-31093575" y="3911725"/>
            <a:chExt cx="291450" cy="291425"/>
          </a:xfrm>
        </p:grpSpPr>
        <p:sp>
          <p:nvSpPr>
            <p:cNvPr id="8548" name="Google Shape;8548;p109"/>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9" name="Google Shape;8549;p109"/>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50" name="Google Shape;8550;p109"/>
          <p:cNvGrpSpPr/>
          <p:nvPr/>
        </p:nvGrpSpPr>
        <p:grpSpPr>
          <a:xfrm>
            <a:off x="4367597" y="8246272"/>
            <a:ext cx="712994" cy="709172"/>
            <a:chOff x="-29946000" y="3183175"/>
            <a:chExt cx="293800" cy="292225"/>
          </a:xfrm>
        </p:grpSpPr>
        <p:sp>
          <p:nvSpPr>
            <p:cNvPr id="8551" name="Google Shape;8551;p109"/>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2" name="Google Shape;8552;p109"/>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3" name="Google Shape;8553;p109"/>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4" name="Google Shape;8554;p109"/>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5" name="Google Shape;8555;p109"/>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6" name="Google Shape;8556;p109"/>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57" name="Google Shape;8557;p109"/>
          <p:cNvGrpSpPr/>
          <p:nvPr/>
        </p:nvGrpSpPr>
        <p:grpSpPr>
          <a:xfrm>
            <a:off x="5256659" y="2760577"/>
            <a:ext cx="716816" cy="708322"/>
            <a:chOff x="-34408675" y="3202075"/>
            <a:chExt cx="295375" cy="291875"/>
          </a:xfrm>
        </p:grpSpPr>
        <p:sp>
          <p:nvSpPr>
            <p:cNvPr id="8558" name="Google Shape;8558;p109"/>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9" name="Google Shape;8559;p109"/>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0" name="Google Shape;8560;p109"/>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1" name="Google Shape;8561;p109"/>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62" name="Google Shape;8562;p109"/>
          <p:cNvGrpSpPr/>
          <p:nvPr/>
        </p:nvGrpSpPr>
        <p:grpSpPr>
          <a:xfrm>
            <a:off x="5260481" y="3640565"/>
            <a:ext cx="709172" cy="712508"/>
            <a:chOff x="-34405525" y="3558075"/>
            <a:chExt cx="292225" cy="293600"/>
          </a:xfrm>
        </p:grpSpPr>
        <p:sp>
          <p:nvSpPr>
            <p:cNvPr id="8563" name="Google Shape;8563;p109"/>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4" name="Google Shape;8564;p109"/>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5" name="Google Shape;8565;p109"/>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66" name="Google Shape;8566;p109"/>
          <p:cNvGrpSpPr/>
          <p:nvPr/>
        </p:nvGrpSpPr>
        <p:grpSpPr>
          <a:xfrm>
            <a:off x="5259510" y="4513880"/>
            <a:ext cx="711113" cy="707230"/>
            <a:chOff x="-34406325" y="3919600"/>
            <a:chExt cx="293025" cy="291425"/>
          </a:xfrm>
        </p:grpSpPr>
        <p:sp>
          <p:nvSpPr>
            <p:cNvPr id="8567" name="Google Shape;8567;p109"/>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8" name="Google Shape;8568;p109"/>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9" name="Google Shape;8569;p109"/>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0" name="Google Shape;8570;p109"/>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1" name="Google Shape;8571;p109"/>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2" name="Google Shape;8572;p109"/>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3" name="Google Shape;8573;p109"/>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74" name="Google Shape;8574;p109"/>
          <p:cNvGrpSpPr/>
          <p:nvPr/>
        </p:nvGrpSpPr>
        <p:grpSpPr>
          <a:xfrm>
            <a:off x="2587307" y="5472606"/>
            <a:ext cx="707291" cy="684358"/>
            <a:chOff x="-32568800" y="3232000"/>
            <a:chExt cx="291450" cy="282000"/>
          </a:xfrm>
        </p:grpSpPr>
        <p:sp>
          <p:nvSpPr>
            <p:cNvPr id="8575" name="Google Shape;8575;p109"/>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6" name="Google Shape;8576;p109"/>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77" name="Google Shape;8577;p109"/>
          <p:cNvGrpSpPr/>
          <p:nvPr/>
        </p:nvGrpSpPr>
        <p:grpSpPr>
          <a:xfrm>
            <a:off x="2586366" y="6402426"/>
            <a:ext cx="709172" cy="707291"/>
            <a:chOff x="-32569575" y="3586425"/>
            <a:chExt cx="292225" cy="291450"/>
          </a:xfrm>
        </p:grpSpPr>
        <p:sp>
          <p:nvSpPr>
            <p:cNvPr id="8578" name="Google Shape;8578;p109"/>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9" name="Google Shape;8579;p109"/>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80" name="Google Shape;8580;p109"/>
          <p:cNvGrpSpPr/>
          <p:nvPr/>
        </p:nvGrpSpPr>
        <p:grpSpPr>
          <a:xfrm>
            <a:off x="2568196" y="7331610"/>
            <a:ext cx="745513" cy="708686"/>
            <a:chOff x="-32576675" y="3944600"/>
            <a:chExt cx="307200" cy="292025"/>
          </a:xfrm>
        </p:grpSpPr>
        <p:sp>
          <p:nvSpPr>
            <p:cNvPr id="8581" name="Google Shape;8581;p109"/>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2" name="Google Shape;8582;p109"/>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83" name="Google Shape;8583;p109"/>
          <p:cNvGrpSpPr/>
          <p:nvPr/>
        </p:nvGrpSpPr>
        <p:grpSpPr>
          <a:xfrm>
            <a:off x="7058130" y="5460200"/>
            <a:ext cx="709172" cy="709172"/>
            <a:chOff x="-30735200" y="3192625"/>
            <a:chExt cx="292225" cy="292225"/>
          </a:xfrm>
        </p:grpSpPr>
        <p:sp>
          <p:nvSpPr>
            <p:cNvPr id="8584" name="Google Shape;8584;p109"/>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5" name="Google Shape;8585;p109"/>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6" name="Google Shape;8586;p109"/>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7" name="Google Shape;8587;p109"/>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8" name="Google Shape;8588;p109"/>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9" name="Google Shape;8589;p109"/>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0" name="Google Shape;8590;p109"/>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91" name="Google Shape;8591;p109"/>
          <p:cNvGrpSpPr/>
          <p:nvPr/>
        </p:nvGrpSpPr>
        <p:grpSpPr>
          <a:xfrm>
            <a:off x="7058130" y="6403065"/>
            <a:ext cx="709172" cy="706017"/>
            <a:chOff x="-30735200" y="3552550"/>
            <a:chExt cx="292225" cy="290925"/>
          </a:xfrm>
        </p:grpSpPr>
        <p:sp>
          <p:nvSpPr>
            <p:cNvPr id="8592" name="Google Shape;8592;p109"/>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3" name="Google Shape;8593;p109"/>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94" name="Google Shape;8594;p109"/>
          <p:cNvGrpSpPr/>
          <p:nvPr/>
        </p:nvGrpSpPr>
        <p:grpSpPr>
          <a:xfrm>
            <a:off x="7058130" y="7332309"/>
            <a:ext cx="709172" cy="707291"/>
            <a:chOff x="-30735200" y="3910925"/>
            <a:chExt cx="292225" cy="291450"/>
          </a:xfrm>
        </p:grpSpPr>
        <p:sp>
          <p:nvSpPr>
            <p:cNvPr id="8595" name="Google Shape;8595;p109"/>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6" name="Google Shape;8596;p109"/>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597" name="Google Shape;8597;p109"/>
          <p:cNvSpPr/>
          <p:nvPr/>
        </p:nvSpPr>
        <p:spPr>
          <a:xfrm>
            <a:off x="5264360" y="8246484"/>
            <a:ext cx="709172" cy="707291"/>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598" name="Google Shape;8598;p109"/>
          <p:cNvGrpSpPr/>
          <p:nvPr/>
        </p:nvGrpSpPr>
        <p:grpSpPr>
          <a:xfrm>
            <a:off x="9765819" y="2758042"/>
            <a:ext cx="717941" cy="718448"/>
            <a:chOff x="-57956275" y="3197925"/>
            <a:chExt cx="319000" cy="319225"/>
          </a:xfrm>
        </p:grpSpPr>
        <p:sp>
          <p:nvSpPr>
            <p:cNvPr id="8599" name="Google Shape;8599;p109"/>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0" name="Google Shape;8600;p109"/>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1" name="Google Shape;8601;p109"/>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2" name="Google Shape;8602;p109"/>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3" name="Google Shape;8603;p109"/>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4" name="Google Shape;8604;p109"/>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5" name="Google Shape;8605;p109"/>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06" name="Google Shape;8606;p109"/>
          <p:cNvGrpSpPr/>
          <p:nvPr/>
        </p:nvGrpSpPr>
        <p:grpSpPr>
          <a:xfrm>
            <a:off x="9810128" y="3670893"/>
            <a:ext cx="629324" cy="717941"/>
            <a:chOff x="-57940525" y="3590375"/>
            <a:chExt cx="279625" cy="319000"/>
          </a:xfrm>
        </p:grpSpPr>
        <p:sp>
          <p:nvSpPr>
            <p:cNvPr id="8607" name="Google Shape;8607;p109"/>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8" name="Google Shape;8608;p109"/>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9" name="Google Shape;8609;p109"/>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0" name="Google Shape;8610;p109"/>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1" name="Google Shape;8611;p109"/>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12" name="Google Shape;8612;p109"/>
          <p:cNvGrpSpPr/>
          <p:nvPr/>
        </p:nvGrpSpPr>
        <p:grpSpPr>
          <a:xfrm>
            <a:off x="9751890" y="4553634"/>
            <a:ext cx="716197" cy="717998"/>
            <a:chOff x="-57959425" y="3982600"/>
            <a:chExt cx="318225" cy="319025"/>
          </a:xfrm>
        </p:grpSpPr>
        <p:sp>
          <p:nvSpPr>
            <p:cNvPr id="8613" name="Google Shape;8613;p109"/>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4" name="Google Shape;8614;p109"/>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5" name="Google Shape;8615;p109"/>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6" name="Google Shape;8616;p109"/>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17" name="Google Shape;8617;p109"/>
          <p:cNvGrpSpPr/>
          <p:nvPr/>
        </p:nvGrpSpPr>
        <p:grpSpPr>
          <a:xfrm>
            <a:off x="14152224" y="2760292"/>
            <a:ext cx="714453" cy="714453"/>
            <a:chOff x="-55987225" y="3198925"/>
            <a:chExt cx="317450" cy="317450"/>
          </a:xfrm>
        </p:grpSpPr>
        <p:sp>
          <p:nvSpPr>
            <p:cNvPr id="8618" name="Google Shape;8618;p109"/>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9" name="Google Shape;8619;p109"/>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0" name="Google Shape;8620;p109"/>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1" name="Google Shape;8621;p109"/>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22" name="Google Shape;8622;p109"/>
          <p:cNvGrpSpPr/>
          <p:nvPr/>
        </p:nvGrpSpPr>
        <p:grpSpPr>
          <a:xfrm>
            <a:off x="14152224" y="3672356"/>
            <a:ext cx="714453" cy="714734"/>
            <a:chOff x="-55987225" y="3591025"/>
            <a:chExt cx="317450" cy="317575"/>
          </a:xfrm>
        </p:grpSpPr>
        <p:sp>
          <p:nvSpPr>
            <p:cNvPr id="8623" name="Google Shape;8623;p109"/>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4" name="Google Shape;8624;p109"/>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5" name="Google Shape;8625;p109"/>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6" name="Google Shape;8626;p109"/>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7" name="Google Shape;8627;p109"/>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28" name="Google Shape;8628;p109"/>
          <p:cNvGrpSpPr/>
          <p:nvPr/>
        </p:nvGrpSpPr>
        <p:grpSpPr>
          <a:xfrm>
            <a:off x="14180054" y="4553634"/>
            <a:ext cx="717998" cy="717998"/>
            <a:chOff x="-55988800" y="3982600"/>
            <a:chExt cx="319025" cy="319025"/>
          </a:xfrm>
        </p:grpSpPr>
        <p:sp>
          <p:nvSpPr>
            <p:cNvPr id="8629" name="Google Shape;8629;p109"/>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0" name="Google Shape;8630;p109"/>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1" name="Google Shape;8631;p109"/>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2" name="Google Shape;8632;p109"/>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3" name="Google Shape;8633;p109"/>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34" name="Google Shape;8634;p109"/>
          <p:cNvGrpSpPr/>
          <p:nvPr/>
        </p:nvGrpSpPr>
        <p:grpSpPr>
          <a:xfrm>
            <a:off x="11497092" y="5469549"/>
            <a:ext cx="712652" cy="717941"/>
            <a:chOff x="-54026025" y="3192625"/>
            <a:chExt cx="316650" cy="319000"/>
          </a:xfrm>
        </p:grpSpPr>
        <p:sp>
          <p:nvSpPr>
            <p:cNvPr id="8635" name="Google Shape;8635;p109"/>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6" name="Google Shape;8636;p109"/>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7" name="Google Shape;8637;p109"/>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8" name="Google Shape;8638;p109"/>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9" name="Google Shape;8639;p109"/>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0" name="Google Shape;8640;p109"/>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1" name="Google Shape;8641;p109"/>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2" name="Google Shape;8642;p109"/>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43" name="Google Shape;8643;p109"/>
          <p:cNvGrpSpPr/>
          <p:nvPr/>
        </p:nvGrpSpPr>
        <p:grpSpPr>
          <a:xfrm>
            <a:off x="11536984" y="6411496"/>
            <a:ext cx="632869" cy="716197"/>
            <a:chOff x="-54007925" y="3584850"/>
            <a:chExt cx="281200" cy="318225"/>
          </a:xfrm>
        </p:grpSpPr>
        <p:sp>
          <p:nvSpPr>
            <p:cNvPr id="8644" name="Google Shape;8644;p109"/>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5" name="Google Shape;8645;p109"/>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6" name="Google Shape;8646;p109"/>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7" name="Google Shape;8647;p109"/>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8" name="Google Shape;8648;p109"/>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9" name="Google Shape;8649;p109"/>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50" name="Google Shape;8650;p109"/>
          <p:cNvGrpSpPr/>
          <p:nvPr/>
        </p:nvGrpSpPr>
        <p:grpSpPr>
          <a:xfrm>
            <a:off x="11536984" y="7335266"/>
            <a:ext cx="632869" cy="717829"/>
            <a:chOff x="-54007925" y="3975575"/>
            <a:chExt cx="281200" cy="318950"/>
          </a:xfrm>
        </p:grpSpPr>
        <p:sp>
          <p:nvSpPr>
            <p:cNvPr id="8651" name="Google Shape;8651;p109"/>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2" name="Google Shape;8652;p109"/>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3" name="Google Shape;8653;p109"/>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4" name="Google Shape;8654;p109"/>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55" name="Google Shape;8655;p109"/>
          <p:cNvGrpSpPr/>
          <p:nvPr/>
        </p:nvGrpSpPr>
        <p:grpSpPr>
          <a:xfrm>
            <a:off x="16006717" y="5504208"/>
            <a:ext cx="549540" cy="716985"/>
            <a:chOff x="-52005775" y="3208025"/>
            <a:chExt cx="244175" cy="318575"/>
          </a:xfrm>
        </p:grpSpPr>
        <p:sp>
          <p:nvSpPr>
            <p:cNvPr id="8656" name="Google Shape;8656;p109"/>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7" name="Google Shape;8657;p109"/>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8" name="Google Shape;8658;p109"/>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9" name="Google Shape;8659;p109"/>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0" name="Google Shape;8660;p109"/>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1" name="Google Shape;8661;p109"/>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2" name="Google Shape;8662;p109"/>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3" name="Google Shape;8663;p109"/>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4" name="Google Shape;8664;p109"/>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5" name="Google Shape;8665;p109"/>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6" name="Google Shape;8666;p109"/>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67" name="Google Shape;8667;p109"/>
          <p:cNvGrpSpPr/>
          <p:nvPr/>
        </p:nvGrpSpPr>
        <p:grpSpPr>
          <a:xfrm>
            <a:off x="10619650" y="2760292"/>
            <a:ext cx="716197" cy="716197"/>
            <a:chOff x="-57568775" y="3198925"/>
            <a:chExt cx="318225" cy="318225"/>
          </a:xfrm>
        </p:grpSpPr>
        <p:sp>
          <p:nvSpPr>
            <p:cNvPr id="8668" name="Google Shape;8668;p109"/>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9" name="Google Shape;8669;p109"/>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0" name="Google Shape;8670;p109"/>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1" name="Google Shape;8671;p109"/>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2" name="Google Shape;8672;p109"/>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3" name="Google Shape;8673;p109"/>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74" name="Google Shape;8674;p109"/>
          <p:cNvGrpSpPr/>
          <p:nvPr/>
        </p:nvGrpSpPr>
        <p:grpSpPr>
          <a:xfrm>
            <a:off x="10663086" y="3670893"/>
            <a:ext cx="629324" cy="716197"/>
            <a:chOff x="-57549075" y="3590375"/>
            <a:chExt cx="279625" cy="318225"/>
          </a:xfrm>
        </p:grpSpPr>
        <p:sp>
          <p:nvSpPr>
            <p:cNvPr id="8675" name="Google Shape;8675;p109"/>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6" name="Google Shape;8676;p109"/>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7" name="Google Shape;8677;p109"/>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8" name="Google Shape;8678;p109"/>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79" name="Google Shape;8679;p109"/>
          <p:cNvGrpSpPr/>
          <p:nvPr/>
        </p:nvGrpSpPr>
        <p:grpSpPr>
          <a:xfrm>
            <a:off x="10647480" y="4553634"/>
            <a:ext cx="719742" cy="719742"/>
            <a:chOff x="-57570350" y="3982600"/>
            <a:chExt cx="319800" cy="319800"/>
          </a:xfrm>
        </p:grpSpPr>
        <p:sp>
          <p:nvSpPr>
            <p:cNvPr id="8680" name="Google Shape;8680;p109"/>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1" name="Google Shape;8681;p109"/>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2" name="Google Shape;8682;p109"/>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3" name="Google Shape;8683;p109"/>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84" name="Google Shape;8684;p109"/>
          <p:cNvGrpSpPr/>
          <p:nvPr/>
        </p:nvGrpSpPr>
        <p:grpSpPr>
          <a:xfrm>
            <a:off x="15077558" y="2758492"/>
            <a:ext cx="629324" cy="717998"/>
            <a:chOff x="-55576850" y="3198125"/>
            <a:chExt cx="279625" cy="319025"/>
          </a:xfrm>
        </p:grpSpPr>
        <p:sp>
          <p:nvSpPr>
            <p:cNvPr id="8685" name="Google Shape;8685;p109"/>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6" name="Google Shape;8686;p109"/>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7" name="Google Shape;8687;p109"/>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8" name="Google Shape;8688;p109"/>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89" name="Google Shape;8689;p109"/>
          <p:cNvGrpSpPr/>
          <p:nvPr/>
        </p:nvGrpSpPr>
        <p:grpSpPr>
          <a:xfrm>
            <a:off x="15032349" y="3670443"/>
            <a:ext cx="719742" cy="716647"/>
            <a:chOff x="-55596550" y="3590175"/>
            <a:chExt cx="319800" cy="318425"/>
          </a:xfrm>
        </p:grpSpPr>
        <p:sp>
          <p:nvSpPr>
            <p:cNvPr id="8690" name="Google Shape;8690;p109"/>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1" name="Google Shape;8691;p109"/>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2" name="Google Shape;8692;p109"/>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3" name="Google Shape;8693;p109"/>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94" name="Google Shape;8694;p109"/>
          <p:cNvGrpSpPr/>
          <p:nvPr/>
        </p:nvGrpSpPr>
        <p:grpSpPr>
          <a:xfrm>
            <a:off x="15062824" y="4553128"/>
            <a:ext cx="717998" cy="718504"/>
            <a:chOff x="-55595775" y="3982375"/>
            <a:chExt cx="319025" cy="319250"/>
          </a:xfrm>
        </p:grpSpPr>
        <p:sp>
          <p:nvSpPr>
            <p:cNvPr id="8695" name="Google Shape;8695;p109"/>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6" name="Google Shape;8696;p109"/>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7" name="Google Shape;8697;p109"/>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8" name="Google Shape;8698;p109"/>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9" name="Google Shape;8699;p109"/>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0" name="Google Shape;8700;p109"/>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01" name="Google Shape;8701;p109"/>
          <p:cNvGrpSpPr/>
          <p:nvPr/>
        </p:nvGrpSpPr>
        <p:grpSpPr>
          <a:xfrm>
            <a:off x="12377189" y="5469549"/>
            <a:ext cx="717998" cy="716197"/>
            <a:chOff x="-53635375" y="3192625"/>
            <a:chExt cx="319025" cy="318225"/>
          </a:xfrm>
        </p:grpSpPr>
        <p:sp>
          <p:nvSpPr>
            <p:cNvPr id="8702" name="Google Shape;8702;p109"/>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3" name="Google Shape;8703;p109"/>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4" name="Google Shape;8704;p109"/>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05" name="Google Shape;8705;p109"/>
          <p:cNvGrpSpPr/>
          <p:nvPr/>
        </p:nvGrpSpPr>
        <p:grpSpPr>
          <a:xfrm>
            <a:off x="12421526" y="6411496"/>
            <a:ext cx="629324" cy="717998"/>
            <a:chOff x="-53615675" y="3584850"/>
            <a:chExt cx="279625" cy="319025"/>
          </a:xfrm>
        </p:grpSpPr>
        <p:sp>
          <p:nvSpPr>
            <p:cNvPr id="8706" name="Google Shape;8706;p109"/>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7" name="Google Shape;8707;p109"/>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8" name="Google Shape;8708;p109"/>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09" name="Google Shape;8709;p109"/>
          <p:cNvGrpSpPr/>
          <p:nvPr/>
        </p:nvGrpSpPr>
        <p:grpSpPr>
          <a:xfrm>
            <a:off x="12377218" y="7337348"/>
            <a:ext cx="717941" cy="715747"/>
            <a:chOff x="-53634575" y="3976500"/>
            <a:chExt cx="319000" cy="318025"/>
          </a:xfrm>
        </p:grpSpPr>
        <p:sp>
          <p:nvSpPr>
            <p:cNvPr id="8710" name="Google Shape;8710;p109"/>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1" name="Google Shape;8711;p109"/>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2" name="Google Shape;8712;p109"/>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3" name="Google Shape;8713;p109"/>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4" name="Google Shape;8714;p109"/>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5" name="Google Shape;8715;p109"/>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6" name="Google Shape;8716;p109"/>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7" name="Google Shape;8717;p109"/>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18" name="Google Shape;8718;p109"/>
          <p:cNvGrpSpPr/>
          <p:nvPr/>
        </p:nvGrpSpPr>
        <p:grpSpPr>
          <a:xfrm>
            <a:off x="15966825" y="6423255"/>
            <a:ext cx="629324" cy="716872"/>
            <a:chOff x="-52023900" y="3590075"/>
            <a:chExt cx="279625" cy="318525"/>
          </a:xfrm>
        </p:grpSpPr>
        <p:sp>
          <p:nvSpPr>
            <p:cNvPr id="8719" name="Google Shape;8719;p109"/>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0" name="Google Shape;8720;p109"/>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1" name="Google Shape;8721;p109"/>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2" name="Google Shape;8722;p109"/>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3" name="Google Shape;8723;p109"/>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4" name="Google Shape;8724;p109"/>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5" name="Google Shape;8725;p109"/>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26" name="Google Shape;8726;p109"/>
          <p:cNvGrpSpPr/>
          <p:nvPr/>
        </p:nvGrpSpPr>
        <p:grpSpPr>
          <a:xfrm>
            <a:off x="11493309" y="2760292"/>
            <a:ext cx="717941" cy="717941"/>
            <a:chOff x="-57173375" y="3198925"/>
            <a:chExt cx="319000" cy="319000"/>
          </a:xfrm>
        </p:grpSpPr>
        <p:sp>
          <p:nvSpPr>
            <p:cNvPr id="8727" name="Google Shape;8727;p109"/>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8" name="Google Shape;8728;p109"/>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9" name="Google Shape;8729;p109"/>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0" name="Google Shape;8730;p109"/>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31" name="Google Shape;8731;p109"/>
          <p:cNvGrpSpPr/>
          <p:nvPr/>
        </p:nvGrpSpPr>
        <p:grpSpPr>
          <a:xfrm>
            <a:off x="11495081" y="3715173"/>
            <a:ext cx="714397" cy="629380"/>
            <a:chOff x="-57176525" y="3610050"/>
            <a:chExt cx="317425" cy="279650"/>
          </a:xfrm>
        </p:grpSpPr>
        <p:sp>
          <p:nvSpPr>
            <p:cNvPr id="8732" name="Google Shape;8732;p109"/>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3" name="Google Shape;8733;p109"/>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4" name="Google Shape;8734;p109"/>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5" name="Google Shape;8735;p109"/>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6" name="Google Shape;8736;p109"/>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37" name="Google Shape;8737;p109"/>
          <p:cNvGrpSpPr/>
          <p:nvPr/>
        </p:nvGrpSpPr>
        <p:grpSpPr>
          <a:xfrm>
            <a:off x="15915991" y="2760292"/>
            <a:ext cx="716197" cy="712652"/>
            <a:chOff x="-55202750" y="3198925"/>
            <a:chExt cx="318225" cy="316650"/>
          </a:xfrm>
        </p:grpSpPr>
        <p:sp>
          <p:nvSpPr>
            <p:cNvPr id="8738" name="Google Shape;8738;p109"/>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9" name="Google Shape;8739;p109"/>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40" name="Google Shape;8740;p109"/>
          <p:cNvGrpSpPr/>
          <p:nvPr/>
        </p:nvGrpSpPr>
        <p:grpSpPr>
          <a:xfrm>
            <a:off x="15937259" y="3670893"/>
            <a:ext cx="673661" cy="716197"/>
            <a:chOff x="-55194875" y="3590375"/>
            <a:chExt cx="299325" cy="318225"/>
          </a:xfrm>
        </p:grpSpPr>
        <p:sp>
          <p:nvSpPr>
            <p:cNvPr id="8741" name="Google Shape;8741;p109"/>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2" name="Google Shape;8742;p109"/>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3" name="Google Shape;8743;p109"/>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4" name="Google Shape;8744;p109"/>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5" name="Google Shape;8745;p109"/>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46" name="Google Shape;8746;p109"/>
          <p:cNvGrpSpPr/>
          <p:nvPr/>
        </p:nvGrpSpPr>
        <p:grpSpPr>
          <a:xfrm>
            <a:off x="15946494" y="4555435"/>
            <a:ext cx="714397" cy="714397"/>
            <a:chOff x="-55203525" y="3983400"/>
            <a:chExt cx="317425" cy="317425"/>
          </a:xfrm>
        </p:grpSpPr>
        <p:sp>
          <p:nvSpPr>
            <p:cNvPr id="8747" name="Google Shape;8747;p109"/>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8" name="Google Shape;8748;p109"/>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9" name="Google Shape;8749;p109"/>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50" name="Google Shape;8750;p109"/>
          <p:cNvGrpSpPr/>
          <p:nvPr/>
        </p:nvGrpSpPr>
        <p:grpSpPr>
          <a:xfrm>
            <a:off x="13279455" y="5469549"/>
            <a:ext cx="671860" cy="717941"/>
            <a:chOff x="-53232900" y="3192625"/>
            <a:chExt cx="298525" cy="319000"/>
          </a:xfrm>
        </p:grpSpPr>
        <p:sp>
          <p:nvSpPr>
            <p:cNvPr id="8751" name="Google Shape;8751;p109"/>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2" name="Google Shape;8752;p109"/>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3" name="Google Shape;8753;p109"/>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4" name="Google Shape;8754;p109"/>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5" name="Google Shape;8755;p109"/>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6" name="Google Shape;8756;p109"/>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7" name="Google Shape;8757;p109"/>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8" name="Google Shape;8758;p109"/>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59" name="Google Shape;8759;p109"/>
          <p:cNvGrpSpPr/>
          <p:nvPr/>
        </p:nvGrpSpPr>
        <p:grpSpPr>
          <a:xfrm>
            <a:off x="13258187" y="6411496"/>
            <a:ext cx="714397" cy="712652"/>
            <a:chOff x="-53242350" y="3584850"/>
            <a:chExt cx="317425" cy="316650"/>
          </a:xfrm>
        </p:grpSpPr>
        <p:sp>
          <p:nvSpPr>
            <p:cNvPr id="8760" name="Google Shape;8760;p109"/>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1" name="Google Shape;8761;p109"/>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2" name="Google Shape;8762;p109"/>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3" name="Google Shape;8763;p109"/>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4" name="Google Shape;8764;p109"/>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65" name="Google Shape;8765;p109"/>
          <p:cNvGrpSpPr/>
          <p:nvPr/>
        </p:nvGrpSpPr>
        <p:grpSpPr>
          <a:xfrm>
            <a:off x="13300723" y="7336898"/>
            <a:ext cx="629324" cy="717998"/>
            <a:chOff x="-53224225" y="3976300"/>
            <a:chExt cx="279625" cy="319025"/>
          </a:xfrm>
        </p:grpSpPr>
        <p:sp>
          <p:nvSpPr>
            <p:cNvPr id="8766" name="Google Shape;8766;p109"/>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7" name="Google Shape;8767;p109"/>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8" name="Google Shape;8768;p109"/>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9" name="Google Shape;8769;p109"/>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0" name="Google Shape;8770;p109"/>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1" name="Google Shape;8771;p109"/>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2" name="Google Shape;8772;p109"/>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73" name="Google Shape;8773;p109"/>
          <p:cNvGrpSpPr/>
          <p:nvPr/>
        </p:nvGrpSpPr>
        <p:grpSpPr>
          <a:xfrm>
            <a:off x="15922517" y="7352258"/>
            <a:ext cx="717941" cy="716816"/>
            <a:chOff x="-52043575" y="3983125"/>
            <a:chExt cx="319000" cy="318500"/>
          </a:xfrm>
        </p:grpSpPr>
        <p:sp>
          <p:nvSpPr>
            <p:cNvPr id="8774" name="Google Shape;8774;p109"/>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5" name="Google Shape;8775;p109"/>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6" name="Google Shape;8776;p109"/>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7" name="Google Shape;8777;p109"/>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8" name="Google Shape;8778;p109"/>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9" name="Google Shape;8779;p109"/>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0" name="Google Shape;8780;p109"/>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1" name="Google Shape;8781;p109"/>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2" name="Google Shape;8782;p109"/>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83" name="Google Shape;8783;p109"/>
          <p:cNvGrpSpPr/>
          <p:nvPr/>
        </p:nvGrpSpPr>
        <p:grpSpPr>
          <a:xfrm>
            <a:off x="12430398" y="2760292"/>
            <a:ext cx="629324" cy="717941"/>
            <a:chOff x="-56766175" y="3198925"/>
            <a:chExt cx="279625" cy="319000"/>
          </a:xfrm>
        </p:grpSpPr>
        <p:sp>
          <p:nvSpPr>
            <p:cNvPr id="8784" name="Google Shape;8784;p109"/>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5" name="Google Shape;8785;p109"/>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6" name="Google Shape;8786;p109"/>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7" name="Google Shape;8787;p109"/>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8" name="Google Shape;8788;p109"/>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9" name="Google Shape;8789;p109"/>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0" name="Google Shape;8790;p109"/>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91" name="Google Shape;8791;p109"/>
          <p:cNvGrpSpPr/>
          <p:nvPr/>
        </p:nvGrpSpPr>
        <p:grpSpPr>
          <a:xfrm>
            <a:off x="12428626" y="3670893"/>
            <a:ext cx="632869" cy="716197"/>
            <a:chOff x="-56766175" y="3590375"/>
            <a:chExt cx="281200" cy="318225"/>
          </a:xfrm>
        </p:grpSpPr>
        <p:sp>
          <p:nvSpPr>
            <p:cNvPr id="8792" name="Google Shape;8792;p109"/>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3" name="Google Shape;8793;p109"/>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4" name="Google Shape;8794;p109"/>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5" name="Google Shape;8795;p109"/>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96" name="Google Shape;8796;p109"/>
          <p:cNvGrpSpPr/>
          <p:nvPr/>
        </p:nvGrpSpPr>
        <p:grpSpPr>
          <a:xfrm>
            <a:off x="12502537" y="4553634"/>
            <a:ext cx="544251" cy="716197"/>
            <a:chOff x="-56747275" y="3982600"/>
            <a:chExt cx="241825" cy="318225"/>
          </a:xfrm>
        </p:grpSpPr>
        <p:sp>
          <p:nvSpPr>
            <p:cNvPr id="8797" name="Google Shape;8797;p109"/>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8" name="Google Shape;8798;p109"/>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9" name="Google Shape;8799;p109"/>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0" name="Google Shape;8800;p109"/>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1" name="Google Shape;8801;p109"/>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2" name="Google Shape;8802;p109"/>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3" name="Google Shape;8803;p109"/>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04" name="Google Shape;8804;p109"/>
          <p:cNvGrpSpPr/>
          <p:nvPr/>
        </p:nvGrpSpPr>
        <p:grpSpPr>
          <a:xfrm>
            <a:off x="9718039" y="6438109"/>
            <a:ext cx="717998" cy="685983"/>
            <a:chOff x="-54812875" y="3596675"/>
            <a:chExt cx="319025" cy="304800"/>
          </a:xfrm>
        </p:grpSpPr>
        <p:sp>
          <p:nvSpPr>
            <p:cNvPr id="8805" name="Google Shape;8805;p109"/>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6" name="Google Shape;8806;p109"/>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7" name="Google Shape;8807;p109"/>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8" name="Google Shape;8808;p109"/>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9" name="Google Shape;8809;p109"/>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0" name="Google Shape;8810;p109"/>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1" name="Google Shape;8811;p109"/>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812" name="Google Shape;8812;p109"/>
          <p:cNvSpPr/>
          <p:nvPr/>
        </p:nvSpPr>
        <p:spPr>
          <a:xfrm>
            <a:off x="10067821" y="7186651"/>
            <a:ext cx="16036" cy="18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3" name="Google Shape;8813;p109"/>
          <p:cNvSpPr/>
          <p:nvPr/>
        </p:nvSpPr>
        <p:spPr>
          <a:xfrm>
            <a:off x="10068721" y="7188395"/>
            <a:ext cx="14235" cy="1857"/>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814" name="Google Shape;8814;p109"/>
          <p:cNvGrpSpPr/>
          <p:nvPr/>
        </p:nvGrpSpPr>
        <p:grpSpPr>
          <a:xfrm>
            <a:off x="9762376" y="7351077"/>
            <a:ext cx="629324" cy="716197"/>
            <a:chOff x="-54793175" y="3982600"/>
            <a:chExt cx="279625" cy="318225"/>
          </a:xfrm>
        </p:grpSpPr>
        <p:sp>
          <p:nvSpPr>
            <p:cNvPr id="8815" name="Google Shape;8815;p109"/>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6" name="Google Shape;8816;p109"/>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7" name="Google Shape;8817;p109"/>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8" name="Google Shape;8818;p109"/>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9" name="Google Shape;8819;p109"/>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0" name="Google Shape;8820;p109"/>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1" name="Google Shape;8821;p109"/>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22" name="Google Shape;8822;p109"/>
          <p:cNvGrpSpPr/>
          <p:nvPr/>
        </p:nvGrpSpPr>
        <p:grpSpPr>
          <a:xfrm>
            <a:off x="14185293" y="5469549"/>
            <a:ext cx="629324" cy="716197"/>
            <a:chOff x="-52832000" y="3192625"/>
            <a:chExt cx="279625" cy="318225"/>
          </a:xfrm>
        </p:grpSpPr>
        <p:sp>
          <p:nvSpPr>
            <p:cNvPr id="8823" name="Google Shape;8823;p109"/>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4" name="Google Shape;8824;p109"/>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5" name="Google Shape;8825;p109"/>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6" name="Google Shape;8826;p109"/>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7" name="Google Shape;8827;p109"/>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8" name="Google Shape;8828;p109"/>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9" name="Google Shape;8829;p109"/>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0" name="Google Shape;8830;p109"/>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31" name="Google Shape;8831;p109"/>
          <p:cNvGrpSpPr/>
          <p:nvPr/>
        </p:nvGrpSpPr>
        <p:grpSpPr>
          <a:xfrm>
            <a:off x="11558359" y="4552284"/>
            <a:ext cx="647048" cy="717548"/>
            <a:chOff x="-57162350" y="3982000"/>
            <a:chExt cx="287500" cy="318825"/>
          </a:xfrm>
        </p:grpSpPr>
        <p:sp>
          <p:nvSpPr>
            <p:cNvPr id="8832" name="Google Shape;8832;p109"/>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3" name="Google Shape;8833;p109"/>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4" name="Google Shape;8834;p109"/>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5" name="Google Shape;8835;p109"/>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6" name="Google Shape;8836;p109"/>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7" name="Google Shape;8837;p109"/>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8" name="Google Shape;8838;p109"/>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9" name="Google Shape;8839;p109"/>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40" name="Google Shape;8840;p109"/>
          <p:cNvGrpSpPr/>
          <p:nvPr/>
        </p:nvGrpSpPr>
        <p:grpSpPr>
          <a:xfrm>
            <a:off x="14140985" y="6413297"/>
            <a:ext cx="717941" cy="714397"/>
            <a:chOff x="-52851675" y="3585650"/>
            <a:chExt cx="319000" cy="317425"/>
          </a:xfrm>
        </p:grpSpPr>
        <p:sp>
          <p:nvSpPr>
            <p:cNvPr id="8841" name="Google Shape;8841;p109"/>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2" name="Google Shape;8842;p109"/>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3" name="Google Shape;8843;p109"/>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4" name="Google Shape;8844;p109"/>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5" name="Google Shape;8845;p109"/>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6" name="Google Shape;8846;p109"/>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47" name="Google Shape;8847;p109"/>
          <p:cNvGrpSpPr/>
          <p:nvPr/>
        </p:nvGrpSpPr>
        <p:grpSpPr>
          <a:xfrm>
            <a:off x="14185293" y="7336898"/>
            <a:ext cx="629324" cy="717998"/>
            <a:chOff x="-52832000" y="3976300"/>
            <a:chExt cx="279625" cy="319025"/>
          </a:xfrm>
        </p:grpSpPr>
        <p:sp>
          <p:nvSpPr>
            <p:cNvPr id="8848" name="Google Shape;8848;p109"/>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9" name="Google Shape;8849;p109"/>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0" name="Google Shape;8850;p109"/>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1" name="Google Shape;8851;p109"/>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2" name="Google Shape;8852;p109"/>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53" name="Google Shape;8853;p109"/>
          <p:cNvGrpSpPr/>
          <p:nvPr/>
        </p:nvGrpSpPr>
        <p:grpSpPr>
          <a:xfrm>
            <a:off x="12419705" y="8246193"/>
            <a:ext cx="632869" cy="716197"/>
            <a:chOff x="-51633225" y="3198925"/>
            <a:chExt cx="281200" cy="318225"/>
          </a:xfrm>
        </p:grpSpPr>
        <p:sp>
          <p:nvSpPr>
            <p:cNvPr id="8854" name="Google Shape;8854;p109"/>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5" name="Google Shape;8855;p109"/>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6" name="Google Shape;8856;p109"/>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7" name="Google Shape;8857;p109"/>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8" name="Google Shape;8858;p109"/>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9" name="Google Shape;8859;p109"/>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0" name="Google Shape;8860;p109"/>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61" name="Google Shape;8861;p109"/>
          <p:cNvGrpSpPr/>
          <p:nvPr/>
        </p:nvGrpSpPr>
        <p:grpSpPr>
          <a:xfrm>
            <a:off x="13257353" y="2762037"/>
            <a:ext cx="730376" cy="714453"/>
            <a:chOff x="-56396775" y="3199700"/>
            <a:chExt cx="324525" cy="317450"/>
          </a:xfrm>
        </p:grpSpPr>
        <p:sp>
          <p:nvSpPr>
            <p:cNvPr id="8862" name="Google Shape;8862;p109"/>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3" name="Google Shape;8863;p109"/>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4" name="Google Shape;8864;p109"/>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5" name="Google Shape;8865;p109"/>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6" name="Google Shape;8866;p109"/>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7" name="Google Shape;8867;p109"/>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68" name="Google Shape;8868;p109"/>
          <p:cNvGrpSpPr/>
          <p:nvPr/>
        </p:nvGrpSpPr>
        <p:grpSpPr>
          <a:xfrm>
            <a:off x="13263542" y="3693905"/>
            <a:ext cx="717998" cy="671917"/>
            <a:chOff x="-56394425" y="3600600"/>
            <a:chExt cx="319025" cy="298550"/>
          </a:xfrm>
        </p:grpSpPr>
        <p:sp>
          <p:nvSpPr>
            <p:cNvPr id="8869" name="Google Shape;8869;p109"/>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0" name="Google Shape;8870;p109"/>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1" name="Google Shape;8871;p109"/>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72" name="Google Shape;8872;p109"/>
          <p:cNvGrpSpPr/>
          <p:nvPr/>
        </p:nvGrpSpPr>
        <p:grpSpPr>
          <a:xfrm>
            <a:off x="13325075" y="4555435"/>
            <a:ext cx="654137" cy="714397"/>
            <a:chOff x="-56379450" y="3983400"/>
            <a:chExt cx="290650" cy="317425"/>
          </a:xfrm>
        </p:grpSpPr>
        <p:sp>
          <p:nvSpPr>
            <p:cNvPr id="8873" name="Google Shape;8873;p109"/>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4" name="Google Shape;8874;p109"/>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5" name="Google Shape;8875;p109"/>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6" name="Google Shape;8876;p109"/>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7" name="Google Shape;8877;p109"/>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8" name="Google Shape;8878;p109"/>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9" name="Google Shape;8879;p109"/>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0" name="Google Shape;8880;p109"/>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81" name="Google Shape;8881;p109"/>
          <p:cNvGrpSpPr/>
          <p:nvPr/>
        </p:nvGrpSpPr>
        <p:grpSpPr>
          <a:xfrm>
            <a:off x="10652484" y="5483727"/>
            <a:ext cx="632869" cy="717941"/>
            <a:chOff x="-54401725" y="3198925"/>
            <a:chExt cx="281200" cy="319000"/>
          </a:xfrm>
        </p:grpSpPr>
        <p:sp>
          <p:nvSpPr>
            <p:cNvPr id="8882" name="Google Shape;8882;p109"/>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3" name="Google Shape;8883;p109"/>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4" name="Google Shape;8884;p109"/>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5" name="Google Shape;8885;p109"/>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6" name="Google Shape;8886;p109"/>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7" name="Google Shape;8887;p109"/>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8" name="Google Shape;8888;p109"/>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9" name="Google Shape;8889;p109"/>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0" name="Google Shape;8890;p109"/>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1" name="Google Shape;8891;p109"/>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2" name="Google Shape;8892;p109"/>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93" name="Google Shape;8893;p109"/>
          <p:cNvGrpSpPr/>
          <p:nvPr/>
        </p:nvGrpSpPr>
        <p:grpSpPr>
          <a:xfrm>
            <a:off x="10654256" y="6423931"/>
            <a:ext cx="629324" cy="716197"/>
            <a:chOff x="-54401725" y="3590375"/>
            <a:chExt cx="279625" cy="318225"/>
          </a:xfrm>
        </p:grpSpPr>
        <p:sp>
          <p:nvSpPr>
            <p:cNvPr id="8894" name="Google Shape;8894;p109"/>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5" name="Google Shape;8895;p109"/>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6" name="Google Shape;8896;p109"/>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7" name="Google Shape;8897;p109"/>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8" name="Google Shape;8898;p109"/>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9" name="Google Shape;8899;p109"/>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00" name="Google Shape;8900;p109"/>
          <p:cNvGrpSpPr/>
          <p:nvPr/>
        </p:nvGrpSpPr>
        <p:grpSpPr>
          <a:xfrm>
            <a:off x="10649839" y="7351077"/>
            <a:ext cx="638158" cy="716197"/>
            <a:chOff x="-54403300" y="3982600"/>
            <a:chExt cx="283550" cy="318225"/>
          </a:xfrm>
        </p:grpSpPr>
        <p:sp>
          <p:nvSpPr>
            <p:cNvPr id="8901" name="Google Shape;8901;p109"/>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2" name="Google Shape;8902;p109"/>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3" name="Google Shape;8903;p109"/>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4" name="Google Shape;8904;p109"/>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5" name="Google Shape;8905;p109"/>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06" name="Google Shape;8906;p109"/>
          <p:cNvGrpSpPr/>
          <p:nvPr/>
        </p:nvGrpSpPr>
        <p:grpSpPr>
          <a:xfrm>
            <a:off x="15024626" y="5473544"/>
            <a:ext cx="712596" cy="713947"/>
            <a:chOff x="-52458650" y="3194400"/>
            <a:chExt cx="316625" cy="317225"/>
          </a:xfrm>
        </p:grpSpPr>
        <p:sp>
          <p:nvSpPr>
            <p:cNvPr id="8907" name="Google Shape;8907;p109"/>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8" name="Google Shape;8908;p109"/>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9" name="Google Shape;8909;p109"/>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0" name="Google Shape;8910;p109"/>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1" name="Google Shape;8911;p109"/>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2" name="Google Shape;8912;p109"/>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3" name="Google Shape;8913;p109"/>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4" name="Google Shape;8914;p109"/>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15" name="Google Shape;8915;p109"/>
          <p:cNvGrpSpPr/>
          <p:nvPr/>
        </p:nvGrpSpPr>
        <p:grpSpPr>
          <a:xfrm>
            <a:off x="9762376" y="5483727"/>
            <a:ext cx="629324" cy="717941"/>
            <a:chOff x="-54793175" y="3198925"/>
            <a:chExt cx="279625" cy="319000"/>
          </a:xfrm>
        </p:grpSpPr>
        <p:sp>
          <p:nvSpPr>
            <p:cNvPr id="8916" name="Google Shape;8916;p109"/>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7" name="Google Shape;8917;p109"/>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8" name="Google Shape;8918;p109"/>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9" name="Google Shape;8919;p109"/>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0" name="Google Shape;8920;p109"/>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1" name="Google Shape;8921;p109"/>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2" name="Google Shape;8922;p109"/>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23" name="Google Shape;8923;p109"/>
          <p:cNvGrpSpPr/>
          <p:nvPr/>
        </p:nvGrpSpPr>
        <p:grpSpPr>
          <a:xfrm>
            <a:off x="15043222" y="6411496"/>
            <a:ext cx="675405" cy="715691"/>
            <a:chOff x="-52450000" y="3584850"/>
            <a:chExt cx="300100" cy="318000"/>
          </a:xfrm>
        </p:grpSpPr>
        <p:sp>
          <p:nvSpPr>
            <p:cNvPr id="8924" name="Google Shape;8924;p109"/>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5" name="Google Shape;8925;p109"/>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6" name="Google Shape;8926;p109"/>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7" name="Google Shape;8927;p109"/>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8" name="Google Shape;8928;p109"/>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9" name="Google Shape;8929;p109"/>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0" name="Google Shape;8930;p109"/>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31" name="Google Shape;8931;p109"/>
          <p:cNvGrpSpPr/>
          <p:nvPr/>
        </p:nvGrpSpPr>
        <p:grpSpPr>
          <a:xfrm>
            <a:off x="15066263" y="7340442"/>
            <a:ext cx="629324" cy="714453"/>
            <a:chOff x="-52440550" y="3977875"/>
            <a:chExt cx="279625" cy="317450"/>
          </a:xfrm>
        </p:grpSpPr>
        <p:sp>
          <p:nvSpPr>
            <p:cNvPr id="8932" name="Google Shape;8932;p109"/>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3" name="Google Shape;8933;p109"/>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4" name="Google Shape;8934;p109"/>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5" name="Google Shape;8935;p109"/>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6" name="Google Shape;8936;p109"/>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7" name="Google Shape;8937;p109"/>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8" name="Google Shape;8938;p109"/>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9" name="Google Shape;8939;p109"/>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40" name="Google Shape;8940;p109"/>
          <p:cNvGrpSpPr/>
          <p:nvPr/>
        </p:nvGrpSpPr>
        <p:grpSpPr>
          <a:xfrm>
            <a:off x="13290131" y="8252854"/>
            <a:ext cx="629324" cy="717998"/>
            <a:chOff x="-51623775" y="3584850"/>
            <a:chExt cx="279625" cy="319025"/>
          </a:xfrm>
        </p:grpSpPr>
        <p:sp>
          <p:nvSpPr>
            <p:cNvPr id="8941" name="Google Shape;8941;p109"/>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2" name="Google Shape;8942;p109"/>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3" name="Google Shape;8943;p109"/>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4" name="Google Shape;8944;p109"/>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5" name="Google Shape;8945;p109"/>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6" name="Google Shape;8946;p109"/>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7" name="Google Shape;8947;p109"/>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8" name="Google Shape;8948;p109"/>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9" name="Google Shape;8949;p109"/>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950" name="Google Shape;8950;p109"/>
          <p:cNvSpPr txBox="1"/>
          <p:nvPr/>
        </p:nvSpPr>
        <p:spPr>
          <a:xfrm>
            <a:off x="1699350" y="1431975"/>
            <a:ext cx="6964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Help &amp; Support Icons</a:t>
            </a:r>
            <a:endParaRPr sz="4800">
              <a:solidFill>
                <a:srgbClr val="FFFFFF"/>
              </a:solidFill>
            </a:endParaRPr>
          </a:p>
        </p:txBody>
      </p:sp>
      <p:sp>
        <p:nvSpPr>
          <p:cNvPr id="8951" name="Google Shape;8951;p109"/>
          <p:cNvSpPr txBox="1"/>
          <p:nvPr/>
        </p:nvSpPr>
        <p:spPr>
          <a:xfrm>
            <a:off x="9716800" y="1431975"/>
            <a:ext cx="6964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Avatar Icons</a:t>
            </a:r>
            <a:endParaRPr sz="4800">
              <a:solidFill>
                <a:srgbClr val="FFFFFF"/>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955" name="Shape 8955"/>
        <p:cNvGrpSpPr/>
        <p:nvPr/>
      </p:nvGrpSpPr>
      <p:grpSpPr>
        <a:xfrm>
          <a:off x="0" y="0"/>
          <a:ext cx="0" cy="0"/>
          <a:chOff x="0" y="0"/>
          <a:chExt cx="0" cy="0"/>
        </a:xfrm>
      </p:grpSpPr>
      <p:grpSp>
        <p:nvGrpSpPr>
          <p:cNvPr id="8956" name="Google Shape;8956;p110"/>
          <p:cNvGrpSpPr/>
          <p:nvPr/>
        </p:nvGrpSpPr>
        <p:grpSpPr>
          <a:xfrm>
            <a:off x="1771351" y="2773698"/>
            <a:ext cx="552006" cy="714601"/>
            <a:chOff x="-50469125" y="3183175"/>
            <a:chExt cx="233150" cy="301825"/>
          </a:xfrm>
        </p:grpSpPr>
        <p:sp>
          <p:nvSpPr>
            <p:cNvPr id="8957" name="Google Shape;8957;p110"/>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8" name="Google Shape;8958;p110"/>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9" name="Google Shape;8959;p110"/>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60" name="Google Shape;8960;p110"/>
          <p:cNvGrpSpPr/>
          <p:nvPr/>
        </p:nvGrpSpPr>
        <p:grpSpPr>
          <a:xfrm>
            <a:off x="1691148" y="3644501"/>
            <a:ext cx="712411" cy="710576"/>
            <a:chOff x="-50504575" y="3550975"/>
            <a:chExt cx="300900" cy="300125"/>
          </a:xfrm>
        </p:grpSpPr>
        <p:sp>
          <p:nvSpPr>
            <p:cNvPr id="8961" name="Google Shape;8961;p110"/>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62" name="Google Shape;8962;p110"/>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63" name="Google Shape;8963;p110"/>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64" name="Google Shape;8964;p110"/>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65" name="Google Shape;8965;p110"/>
          <p:cNvGrpSpPr/>
          <p:nvPr/>
        </p:nvGrpSpPr>
        <p:grpSpPr>
          <a:xfrm>
            <a:off x="1691148" y="4520987"/>
            <a:ext cx="712411" cy="708682"/>
            <a:chOff x="-50503000" y="3921175"/>
            <a:chExt cx="300900" cy="299325"/>
          </a:xfrm>
        </p:grpSpPr>
        <p:sp>
          <p:nvSpPr>
            <p:cNvPr id="8966" name="Google Shape;8966;p110"/>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67" name="Google Shape;8967;p110"/>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68" name="Google Shape;8968;p110"/>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69" name="Google Shape;8969;p110"/>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0" name="Google Shape;8970;p110"/>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71" name="Google Shape;8971;p110"/>
          <p:cNvGrpSpPr/>
          <p:nvPr/>
        </p:nvGrpSpPr>
        <p:grpSpPr>
          <a:xfrm>
            <a:off x="6099255" y="2812823"/>
            <a:ext cx="710517" cy="712411"/>
            <a:chOff x="-48630025" y="3199700"/>
            <a:chExt cx="300100" cy="300900"/>
          </a:xfrm>
        </p:grpSpPr>
        <p:sp>
          <p:nvSpPr>
            <p:cNvPr id="8972" name="Google Shape;8972;p110"/>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3" name="Google Shape;8973;p110"/>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4" name="Google Shape;8974;p110"/>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75" name="Google Shape;8975;p110"/>
          <p:cNvGrpSpPr/>
          <p:nvPr/>
        </p:nvGrpSpPr>
        <p:grpSpPr>
          <a:xfrm>
            <a:off x="6099255" y="3687414"/>
            <a:ext cx="710517" cy="710517"/>
            <a:chOff x="-48630025" y="3569100"/>
            <a:chExt cx="300100" cy="300100"/>
          </a:xfrm>
        </p:grpSpPr>
        <p:sp>
          <p:nvSpPr>
            <p:cNvPr id="8976" name="Google Shape;8976;p110"/>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7" name="Google Shape;8977;p110"/>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8" name="Google Shape;8978;p110"/>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9" name="Google Shape;8979;p110"/>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0" name="Google Shape;8980;p110"/>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1" name="Google Shape;8981;p110"/>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2" name="Google Shape;8982;p110"/>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3" name="Google Shape;8983;p110"/>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4" name="Google Shape;8984;p110"/>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5" name="Google Shape;8985;p110"/>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86" name="Google Shape;8986;p110"/>
          <p:cNvGrpSpPr/>
          <p:nvPr/>
        </p:nvGrpSpPr>
        <p:grpSpPr>
          <a:xfrm>
            <a:off x="6100202" y="4562006"/>
            <a:ext cx="708623" cy="706788"/>
            <a:chOff x="-48629225" y="3938500"/>
            <a:chExt cx="299300" cy="298525"/>
          </a:xfrm>
        </p:grpSpPr>
        <p:sp>
          <p:nvSpPr>
            <p:cNvPr id="8987" name="Google Shape;8987;p110"/>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8" name="Google Shape;8988;p110"/>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9" name="Google Shape;8989;p110"/>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0" name="Google Shape;8990;p110"/>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91" name="Google Shape;8991;p110"/>
          <p:cNvGrpSpPr/>
          <p:nvPr/>
        </p:nvGrpSpPr>
        <p:grpSpPr>
          <a:xfrm>
            <a:off x="3571007" y="5504687"/>
            <a:ext cx="622916" cy="708682"/>
            <a:chOff x="-46762575" y="3200500"/>
            <a:chExt cx="263100" cy="299325"/>
          </a:xfrm>
        </p:grpSpPr>
        <p:sp>
          <p:nvSpPr>
            <p:cNvPr id="8992" name="Google Shape;8992;p110"/>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3" name="Google Shape;8993;p110"/>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4" name="Google Shape;8994;p110"/>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5" name="Google Shape;8995;p110"/>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6" name="Google Shape;8996;p110"/>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97" name="Google Shape;8997;p110"/>
          <p:cNvGrpSpPr/>
          <p:nvPr/>
        </p:nvGrpSpPr>
        <p:grpSpPr>
          <a:xfrm>
            <a:off x="3527177" y="6422132"/>
            <a:ext cx="710576" cy="624750"/>
            <a:chOff x="-46779900" y="3588000"/>
            <a:chExt cx="300125" cy="263875"/>
          </a:xfrm>
        </p:grpSpPr>
        <p:sp>
          <p:nvSpPr>
            <p:cNvPr id="8998" name="Google Shape;8998;p110"/>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9" name="Google Shape;8999;p110"/>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0" name="Google Shape;9000;p110"/>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1" name="Google Shape;9001;p110"/>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02" name="Google Shape;9002;p110"/>
          <p:cNvGrpSpPr/>
          <p:nvPr/>
        </p:nvGrpSpPr>
        <p:grpSpPr>
          <a:xfrm>
            <a:off x="3528124" y="7251976"/>
            <a:ext cx="708682" cy="706788"/>
            <a:chOff x="-46779100" y="3938500"/>
            <a:chExt cx="299325" cy="298525"/>
          </a:xfrm>
        </p:grpSpPr>
        <p:sp>
          <p:nvSpPr>
            <p:cNvPr id="9003" name="Google Shape;9003;p110"/>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4" name="Google Shape;9004;p110"/>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05" name="Google Shape;9005;p110"/>
          <p:cNvGrpSpPr/>
          <p:nvPr/>
        </p:nvGrpSpPr>
        <p:grpSpPr>
          <a:xfrm>
            <a:off x="7943599" y="5517709"/>
            <a:ext cx="710517" cy="710576"/>
            <a:chOff x="-44924250" y="3206000"/>
            <a:chExt cx="300100" cy="300125"/>
          </a:xfrm>
        </p:grpSpPr>
        <p:sp>
          <p:nvSpPr>
            <p:cNvPr id="9006" name="Google Shape;9006;p110"/>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7" name="Google Shape;9007;p110"/>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8" name="Google Shape;9008;p110"/>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9" name="Google Shape;9009;p110"/>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0" name="Google Shape;9010;p110"/>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11" name="Google Shape;9011;p110"/>
          <p:cNvGrpSpPr/>
          <p:nvPr/>
        </p:nvGrpSpPr>
        <p:grpSpPr>
          <a:xfrm>
            <a:off x="2572571" y="2773698"/>
            <a:ext cx="710517" cy="710517"/>
            <a:chOff x="-50134375" y="3183175"/>
            <a:chExt cx="300100" cy="300100"/>
          </a:xfrm>
        </p:grpSpPr>
        <p:sp>
          <p:nvSpPr>
            <p:cNvPr id="9012" name="Google Shape;9012;p110"/>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3" name="Google Shape;9013;p110"/>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4" name="Google Shape;9014;p110"/>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5" name="Google Shape;9015;p110"/>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6" name="Google Shape;9016;p110"/>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7" name="Google Shape;9017;p110"/>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8" name="Google Shape;9018;p110"/>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9" name="Google Shape;9019;p110"/>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20" name="Google Shape;9020;p110"/>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21" name="Google Shape;9021;p110"/>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22" name="Google Shape;9022;p110"/>
          <p:cNvGrpSpPr/>
          <p:nvPr/>
        </p:nvGrpSpPr>
        <p:grpSpPr>
          <a:xfrm>
            <a:off x="2572571" y="3644501"/>
            <a:ext cx="710517" cy="710576"/>
            <a:chOff x="-50134375" y="3550975"/>
            <a:chExt cx="300100" cy="300125"/>
          </a:xfrm>
        </p:grpSpPr>
        <p:sp>
          <p:nvSpPr>
            <p:cNvPr id="9023" name="Google Shape;9023;p110"/>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24" name="Google Shape;9024;p110"/>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25" name="Google Shape;9025;p110"/>
          <p:cNvGrpSpPr/>
          <p:nvPr/>
        </p:nvGrpSpPr>
        <p:grpSpPr>
          <a:xfrm>
            <a:off x="2572571" y="4519566"/>
            <a:ext cx="710517" cy="710102"/>
            <a:chOff x="-50134375" y="3920575"/>
            <a:chExt cx="300100" cy="299925"/>
          </a:xfrm>
        </p:grpSpPr>
        <p:sp>
          <p:nvSpPr>
            <p:cNvPr id="9026" name="Google Shape;9026;p110"/>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27" name="Google Shape;9027;p110"/>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28" name="Google Shape;9028;p110"/>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29" name="Google Shape;9029;p110"/>
          <p:cNvGrpSpPr/>
          <p:nvPr/>
        </p:nvGrpSpPr>
        <p:grpSpPr>
          <a:xfrm>
            <a:off x="6994020" y="2814717"/>
            <a:ext cx="714246" cy="710517"/>
            <a:chOff x="-48262200" y="3200500"/>
            <a:chExt cx="301675" cy="300100"/>
          </a:xfrm>
        </p:grpSpPr>
        <p:sp>
          <p:nvSpPr>
            <p:cNvPr id="9030" name="Google Shape;9030;p110"/>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1" name="Google Shape;9031;p110"/>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2" name="Google Shape;9032;p110"/>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3" name="Google Shape;9033;p110"/>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4" name="Google Shape;9034;p110"/>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5" name="Google Shape;9035;p110"/>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6" name="Google Shape;9036;p110"/>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7" name="Google Shape;9037;p110"/>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8" name="Google Shape;9038;p110"/>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39" name="Google Shape;9039;p110"/>
          <p:cNvGrpSpPr/>
          <p:nvPr/>
        </p:nvGrpSpPr>
        <p:grpSpPr>
          <a:xfrm>
            <a:off x="7052766" y="3688894"/>
            <a:ext cx="596754" cy="709037"/>
            <a:chOff x="-48233050" y="3569725"/>
            <a:chExt cx="252050" cy="299475"/>
          </a:xfrm>
        </p:grpSpPr>
        <p:sp>
          <p:nvSpPr>
            <p:cNvPr id="9040" name="Google Shape;9040;p110"/>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1" name="Google Shape;9041;p110"/>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2" name="Google Shape;9042;p110"/>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43" name="Google Shape;9043;p110"/>
          <p:cNvGrpSpPr/>
          <p:nvPr/>
        </p:nvGrpSpPr>
        <p:grpSpPr>
          <a:xfrm>
            <a:off x="7100295" y="4556383"/>
            <a:ext cx="501694" cy="716140"/>
            <a:chOff x="-48216525" y="3936125"/>
            <a:chExt cx="211900" cy="302475"/>
          </a:xfrm>
        </p:grpSpPr>
        <p:sp>
          <p:nvSpPr>
            <p:cNvPr id="9044" name="Google Shape;9044;p110"/>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5" name="Google Shape;9045;p110"/>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6" name="Google Shape;9046;p110"/>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7" name="Google Shape;9047;p110"/>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48" name="Google Shape;9048;p110"/>
          <p:cNvGrpSpPr/>
          <p:nvPr/>
        </p:nvGrpSpPr>
        <p:grpSpPr>
          <a:xfrm>
            <a:off x="4411732" y="5506522"/>
            <a:ext cx="710517" cy="710576"/>
            <a:chOff x="-46410500" y="3201275"/>
            <a:chExt cx="300100" cy="300125"/>
          </a:xfrm>
        </p:grpSpPr>
        <p:sp>
          <p:nvSpPr>
            <p:cNvPr id="9049" name="Google Shape;9049;p110"/>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50" name="Google Shape;9050;p110"/>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51" name="Google Shape;9051;p110"/>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52" name="Google Shape;9052;p110"/>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53" name="Google Shape;9053;p110"/>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54" name="Google Shape;9054;p110"/>
          <p:cNvGrpSpPr/>
          <p:nvPr/>
        </p:nvGrpSpPr>
        <p:grpSpPr>
          <a:xfrm>
            <a:off x="4411732" y="6377385"/>
            <a:ext cx="710517" cy="712411"/>
            <a:chOff x="-46409700" y="3569100"/>
            <a:chExt cx="300100" cy="300900"/>
          </a:xfrm>
        </p:grpSpPr>
        <p:sp>
          <p:nvSpPr>
            <p:cNvPr id="9055" name="Google Shape;9055;p110"/>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56" name="Google Shape;9056;p110"/>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57" name="Google Shape;9057;p110"/>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58" name="Google Shape;9058;p110"/>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59" name="Google Shape;9059;p110"/>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60" name="Google Shape;9060;p110"/>
          <p:cNvGrpSpPr/>
          <p:nvPr/>
        </p:nvGrpSpPr>
        <p:grpSpPr>
          <a:xfrm>
            <a:off x="4387494" y="7248247"/>
            <a:ext cx="758993" cy="716140"/>
            <a:chOff x="-46422300" y="3936925"/>
            <a:chExt cx="320575" cy="302475"/>
          </a:xfrm>
        </p:grpSpPr>
        <p:sp>
          <p:nvSpPr>
            <p:cNvPr id="9061" name="Google Shape;9061;p110"/>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62" name="Google Shape;9062;p110"/>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63" name="Google Shape;9063;p110"/>
          <p:cNvGrpSpPr/>
          <p:nvPr/>
        </p:nvGrpSpPr>
        <p:grpSpPr>
          <a:xfrm>
            <a:off x="7942653" y="6356905"/>
            <a:ext cx="712411" cy="710517"/>
            <a:chOff x="-44914800" y="3560450"/>
            <a:chExt cx="300900" cy="300100"/>
          </a:xfrm>
        </p:grpSpPr>
        <p:sp>
          <p:nvSpPr>
            <p:cNvPr id="9064" name="Google Shape;9064;p110"/>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65" name="Google Shape;9065;p110"/>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66" name="Google Shape;9066;p110"/>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67" name="Google Shape;9067;p110"/>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68" name="Google Shape;9068;p110"/>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69" name="Google Shape;9069;p110"/>
          <p:cNvGrpSpPr/>
          <p:nvPr/>
        </p:nvGrpSpPr>
        <p:grpSpPr>
          <a:xfrm>
            <a:off x="3452756" y="2774172"/>
            <a:ext cx="708623" cy="708208"/>
            <a:chOff x="-49764975" y="3183375"/>
            <a:chExt cx="299300" cy="299125"/>
          </a:xfrm>
        </p:grpSpPr>
        <p:sp>
          <p:nvSpPr>
            <p:cNvPr id="9070" name="Google Shape;9070;p110"/>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1" name="Google Shape;9071;p110"/>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2" name="Google Shape;9072;p110"/>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3" name="Google Shape;9073;p110"/>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4" name="Google Shape;9074;p110"/>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5" name="Google Shape;9075;p110"/>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6" name="Google Shape;9076;p110"/>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7" name="Google Shape;9077;p110"/>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8" name="Google Shape;9078;p110"/>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79" name="Google Shape;9079;p110"/>
          <p:cNvGrpSpPr/>
          <p:nvPr/>
        </p:nvGrpSpPr>
        <p:grpSpPr>
          <a:xfrm>
            <a:off x="3452756" y="3645093"/>
            <a:ext cx="708623" cy="711819"/>
            <a:chOff x="-49764975" y="3551225"/>
            <a:chExt cx="299300" cy="300650"/>
          </a:xfrm>
        </p:grpSpPr>
        <p:sp>
          <p:nvSpPr>
            <p:cNvPr id="9080" name="Google Shape;9080;p110"/>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1" name="Google Shape;9081;p110"/>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2" name="Google Shape;9082;p110"/>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3" name="Google Shape;9083;p110"/>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4" name="Google Shape;9084;p110"/>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5" name="Google Shape;9085;p110"/>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6" name="Google Shape;9086;p110"/>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7" name="Google Shape;9087;p110"/>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8" name="Google Shape;9088;p110"/>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9" name="Google Shape;9089;p110"/>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90" name="Google Shape;9090;p110"/>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91" name="Google Shape;9091;p110"/>
          <p:cNvGrpSpPr/>
          <p:nvPr/>
        </p:nvGrpSpPr>
        <p:grpSpPr>
          <a:xfrm>
            <a:off x="3448080" y="4518619"/>
            <a:ext cx="717975" cy="711049"/>
            <a:chOff x="-49766550" y="3920175"/>
            <a:chExt cx="303250" cy="300325"/>
          </a:xfrm>
        </p:grpSpPr>
        <p:sp>
          <p:nvSpPr>
            <p:cNvPr id="9092" name="Google Shape;9092;p110"/>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93" name="Google Shape;9093;p110"/>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94" name="Google Shape;9094;p110"/>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95" name="Google Shape;9095;p110"/>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96" name="Google Shape;9096;p110"/>
          <p:cNvGrpSpPr/>
          <p:nvPr/>
        </p:nvGrpSpPr>
        <p:grpSpPr>
          <a:xfrm>
            <a:off x="7879142" y="2814717"/>
            <a:ext cx="714246" cy="708682"/>
            <a:chOff x="-47892800" y="3200500"/>
            <a:chExt cx="301675" cy="299325"/>
          </a:xfrm>
        </p:grpSpPr>
        <p:sp>
          <p:nvSpPr>
            <p:cNvPr id="9097" name="Google Shape;9097;p110"/>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98" name="Google Shape;9098;p110"/>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99" name="Google Shape;9099;p110"/>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00" name="Google Shape;9100;p110"/>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01" name="Google Shape;9101;p110"/>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02" name="Google Shape;9102;p110"/>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03" name="Google Shape;9103;p110"/>
          <p:cNvGrpSpPr/>
          <p:nvPr/>
        </p:nvGrpSpPr>
        <p:grpSpPr>
          <a:xfrm>
            <a:off x="8006874" y="3687414"/>
            <a:ext cx="458782" cy="710517"/>
            <a:chOff x="-47839250" y="3569100"/>
            <a:chExt cx="193775" cy="300100"/>
          </a:xfrm>
        </p:grpSpPr>
        <p:sp>
          <p:nvSpPr>
            <p:cNvPr id="9104" name="Google Shape;9104;p110"/>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05" name="Google Shape;9105;p110"/>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06" name="Google Shape;9106;p110"/>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07" name="Google Shape;9107;p110"/>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08" name="Google Shape;9108;p110"/>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09" name="Google Shape;9109;p110"/>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10" name="Google Shape;9110;p110"/>
          <p:cNvGrpSpPr/>
          <p:nvPr/>
        </p:nvGrpSpPr>
        <p:grpSpPr>
          <a:xfrm>
            <a:off x="7881006" y="4560112"/>
            <a:ext cx="710517" cy="712411"/>
            <a:chOff x="-47892800" y="3937700"/>
            <a:chExt cx="300100" cy="300900"/>
          </a:xfrm>
        </p:grpSpPr>
        <p:sp>
          <p:nvSpPr>
            <p:cNvPr id="9111" name="Google Shape;9111;p110"/>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12" name="Google Shape;9112;p110"/>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13" name="Google Shape;9113;p110"/>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14" name="Google Shape;9114;p110"/>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15" name="Google Shape;9115;p110"/>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16" name="Google Shape;9116;p110"/>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17" name="Google Shape;9117;p110"/>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18" name="Google Shape;9118;p110"/>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19" name="Google Shape;9119;p110"/>
          <p:cNvGrpSpPr/>
          <p:nvPr/>
        </p:nvGrpSpPr>
        <p:grpSpPr>
          <a:xfrm>
            <a:off x="5291596" y="5547541"/>
            <a:ext cx="710517" cy="622916"/>
            <a:chOff x="-46042675" y="3218600"/>
            <a:chExt cx="300100" cy="263100"/>
          </a:xfrm>
        </p:grpSpPr>
        <p:sp>
          <p:nvSpPr>
            <p:cNvPr id="9120" name="Google Shape;9120;p110"/>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21" name="Google Shape;9121;p110"/>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22" name="Google Shape;9122;p110"/>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23" name="Google Shape;9123;p110"/>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24" name="Google Shape;9124;p110"/>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25" name="Google Shape;9125;p110"/>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26" name="Google Shape;9126;p110"/>
          <p:cNvGrpSpPr/>
          <p:nvPr/>
        </p:nvGrpSpPr>
        <p:grpSpPr>
          <a:xfrm>
            <a:off x="5291596" y="6376438"/>
            <a:ext cx="710517" cy="646236"/>
            <a:chOff x="-46042675" y="3568700"/>
            <a:chExt cx="300100" cy="272950"/>
          </a:xfrm>
        </p:grpSpPr>
        <p:sp>
          <p:nvSpPr>
            <p:cNvPr id="9127" name="Google Shape;9127;p110"/>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28" name="Google Shape;9128;p110"/>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29" name="Google Shape;9129;p110"/>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0" name="Google Shape;9130;p110"/>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31" name="Google Shape;9131;p110"/>
          <p:cNvGrpSpPr/>
          <p:nvPr/>
        </p:nvGrpSpPr>
        <p:grpSpPr>
          <a:xfrm>
            <a:off x="5375498" y="7250378"/>
            <a:ext cx="542713" cy="712115"/>
            <a:chOff x="-46007225" y="3937825"/>
            <a:chExt cx="229225" cy="300775"/>
          </a:xfrm>
        </p:grpSpPr>
        <p:sp>
          <p:nvSpPr>
            <p:cNvPr id="9132" name="Google Shape;9132;p110"/>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3" name="Google Shape;9133;p110"/>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4" name="Google Shape;9134;p110"/>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5" name="Google Shape;9135;p110"/>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6" name="Google Shape;9136;p110"/>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7" name="Google Shape;9137;p110"/>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8" name="Google Shape;9138;p110"/>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9" name="Google Shape;9139;p110"/>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0" name="Google Shape;9140;p110"/>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1" name="Google Shape;9141;p110"/>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42" name="Google Shape;9142;p110"/>
          <p:cNvGrpSpPr/>
          <p:nvPr/>
        </p:nvGrpSpPr>
        <p:grpSpPr>
          <a:xfrm>
            <a:off x="7986483" y="7230549"/>
            <a:ext cx="624750" cy="715193"/>
            <a:chOff x="-44895900" y="3929450"/>
            <a:chExt cx="263875" cy="302075"/>
          </a:xfrm>
        </p:grpSpPr>
        <p:sp>
          <p:nvSpPr>
            <p:cNvPr id="9143" name="Google Shape;9143;p110"/>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4" name="Google Shape;9144;p110"/>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5" name="Google Shape;9145;p110"/>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6" name="Google Shape;9146;p110"/>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7" name="Google Shape;9147;p110"/>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8" name="Google Shape;9148;p110"/>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49" name="Google Shape;9149;p110"/>
          <p:cNvGrpSpPr/>
          <p:nvPr/>
        </p:nvGrpSpPr>
        <p:grpSpPr>
          <a:xfrm>
            <a:off x="4334120" y="2796072"/>
            <a:ext cx="712411" cy="665769"/>
            <a:chOff x="-49397175" y="3192625"/>
            <a:chExt cx="300900" cy="281200"/>
          </a:xfrm>
        </p:grpSpPr>
        <p:sp>
          <p:nvSpPr>
            <p:cNvPr id="9150" name="Google Shape;9150;p110"/>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51" name="Google Shape;9151;p110"/>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52" name="Google Shape;9152;p110"/>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53" name="Google Shape;9153;p110"/>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54" name="Google Shape;9154;p110"/>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55" name="Google Shape;9155;p110"/>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56" name="Google Shape;9156;p110"/>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57" name="Google Shape;9157;p110"/>
          <p:cNvGrpSpPr/>
          <p:nvPr/>
        </p:nvGrpSpPr>
        <p:grpSpPr>
          <a:xfrm>
            <a:off x="4386325" y="3644501"/>
            <a:ext cx="608000" cy="712411"/>
            <a:chOff x="-49375900" y="3550975"/>
            <a:chExt cx="256800" cy="300900"/>
          </a:xfrm>
        </p:grpSpPr>
        <p:sp>
          <p:nvSpPr>
            <p:cNvPr id="9158" name="Google Shape;9158;p110"/>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59" name="Google Shape;9159;p110"/>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60" name="Google Shape;9160;p110"/>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61" name="Google Shape;9161;p110"/>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62" name="Google Shape;9162;p110"/>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63" name="Google Shape;9163;p110"/>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64" name="Google Shape;9164;p110"/>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65" name="Google Shape;9165;p110"/>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66" name="Google Shape;9166;p110"/>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67" name="Google Shape;9167;p110"/>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68" name="Google Shape;9168;p110"/>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69" name="Google Shape;9169;p110"/>
          <p:cNvGrpSpPr/>
          <p:nvPr/>
        </p:nvGrpSpPr>
        <p:grpSpPr>
          <a:xfrm>
            <a:off x="4377033" y="4519093"/>
            <a:ext cx="626585" cy="712411"/>
            <a:chOff x="-49378250" y="3920375"/>
            <a:chExt cx="264650" cy="300900"/>
          </a:xfrm>
        </p:grpSpPr>
        <p:sp>
          <p:nvSpPr>
            <p:cNvPr id="9170" name="Google Shape;9170;p110"/>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71" name="Google Shape;9171;p110"/>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72" name="Google Shape;9172;p110"/>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73" name="Google Shape;9173;p110"/>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74" name="Google Shape;9174;p110"/>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75" name="Google Shape;9175;p110"/>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76" name="Google Shape;9176;p110"/>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77" name="Google Shape;9177;p110"/>
          <p:cNvGrpSpPr/>
          <p:nvPr/>
        </p:nvGrpSpPr>
        <p:grpSpPr>
          <a:xfrm>
            <a:off x="1815008" y="5504687"/>
            <a:ext cx="624750" cy="714246"/>
            <a:chOff x="-47505300" y="3200500"/>
            <a:chExt cx="263875" cy="301675"/>
          </a:xfrm>
        </p:grpSpPr>
        <p:sp>
          <p:nvSpPr>
            <p:cNvPr id="9178" name="Google Shape;9178;p110"/>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79" name="Google Shape;9179;p110"/>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80" name="Google Shape;9180;p110"/>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81" name="Google Shape;9181;p110"/>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82" name="Google Shape;9182;p110"/>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83" name="Google Shape;9183;p110"/>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84" name="Google Shape;9184;p110"/>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85" name="Google Shape;9185;p110"/>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86" name="Google Shape;9186;p110"/>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87" name="Google Shape;9187;p110"/>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88" name="Google Shape;9188;p110"/>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89" name="Google Shape;9189;p110"/>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90" name="Google Shape;9190;p110"/>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91" name="Google Shape;9191;p110"/>
          <p:cNvGrpSpPr/>
          <p:nvPr/>
        </p:nvGrpSpPr>
        <p:grpSpPr>
          <a:xfrm>
            <a:off x="1771207" y="6377385"/>
            <a:ext cx="712352" cy="710102"/>
            <a:chOff x="-47524975" y="3569100"/>
            <a:chExt cx="300875" cy="299925"/>
          </a:xfrm>
        </p:grpSpPr>
        <p:sp>
          <p:nvSpPr>
            <p:cNvPr id="9192" name="Google Shape;9192;p110"/>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93" name="Google Shape;9193;p110"/>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94" name="Google Shape;9194;p110"/>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95" name="Google Shape;9195;p110"/>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96" name="Google Shape;9196;p110"/>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97" name="Google Shape;9197;p110"/>
          <p:cNvGrpSpPr/>
          <p:nvPr/>
        </p:nvGrpSpPr>
        <p:grpSpPr>
          <a:xfrm>
            <a:off x="1772125" y="7335908"/>
            <a:ext cx="710517" cy="540819"/>
            <a:chOff x="-47523400" y="3973950"/>
            <a:chExt cx="300100" cy="228425"/>
          </a:xfrm>
        </p:grpSpPr>
        <p:sp>
          <p:nvSpPr>
            <p:cNvPr id="9198" name="Google Shape;9198;p110"/>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99" name="Google Shape;9199;p110"/>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00" name="Google Shape;9200;p110"/>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01" name="Google Shape;9201;p110"/>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02" name="Google Shape;9202;p110"/>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03" name="Google Shape;9203;p110"/>
          <p:cNvGrpSpPr/>
          <p:nvPr/>
        </p:nvGrpSpPr>
        <p:grpSpPr>
          <a:xfrm>
            <a:off x="6182366" y="5501905"/>
            <a:ext cx="708682" cy="715193"/>
            <a:chOff x="-45673275" y="3199325"/>
            <a:chExt cx="299325" cy="302075"/>
          </a:xfrm>
        </p:grpSpPr>
        <p:sp>
          <p:nvSpPr>
            <p:cNvPr id="9204" name="Google Shape;9204;p110"/>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05" name="Google Shape;9205;p110"/>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06" name="Google Shape;9206;p110"/>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07" name="Google Shape;9207;p110"/>
          <p:cNvGrpSpPr/>
          <p:nvPr/>
        </p:nvGrpSpPr>
        <p:grpSpPr>
          <a:xfrm>
            <a:off x="6180502" y="6418403"/>
            <a:ext cx="712411" cy="628479"/>
            <a:chOff x="-45674075" y="3586425"/>
            <a:chExt cx="300900" cy="265450"/>
          </a:xfrm>
        </p:grpSpPr>
        <p:sp>
          <p:nvSpPr>
            <p:cNvPr id="9208" name="Google Shape;9208;p110"/>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09" name="Google Shape;9209;p110"/>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10" name="Google Shape;9210;p110"/>
          <p:cNvGrpSpPr/>
          <p:nvPr/>
        </p:nvGrpSpPr>
        <p:grpSpPr>
          <a:xfrm>
            <a:off x="6182366" y="7250082"/>
            <a:ext cx="708682" cy="712411"/>
            <a:chOff x="-45673275" y="3937700"/>
            <a:chExt cx="299325" cy="300900"/>
          </a:xfrm>
        </p:grpSpPr>
        <p:sp>
          <p:nvSpPr>
            <p:cNvPr id="9211" name="Google Shape;9211;p110"/>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12" name="Google Shape;9212;p110"/>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13" name="Google Shape;9213;p110"/>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14" name="Google Shape;9214;p110"/>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15" name="Google Shape;9215;p110"/>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16" name="Google Shape;9216;p110"/>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17" name="Google Shape;9217;p110"/>
          <p:cNvGrpSpPr/>
          <p:nvPr/>
        </p:nvGrpSpPr>
        <p:grpSpPr>
          <a:xfrm>
            <a:off x="4410698" y="8235649"/>
            <a:ext cx="712411" cy="712411"/>
            <a:chOff x="-44512325" y="3176075"/>
            <a:chExt cx="300900" cy="300900"/>
          </a:xfrm>
        </p:grpSpPr>
        <p:sp>
          <p:nvSpPr>
            <p:cNvPr id="9218" name="Google Shape;9218;p110"/>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19" name="Google Shape;9219;p110"/>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20" name="Google Shape;9220;p110"/>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21" name="Google Shape;9221;p110"/>
          <p:cNvGrpSpPr/>
          <p:nvPr/>
        </p:nvGrpSpPr>
        <p:grpSpPr>
          <a:xfrm>
            <a:off x="5217378" y="2773698"/>
            <a:ext cx="708682" cy="708682"/>
            <a:chOff x="-49027775" y="3183175"/>
            <a:chExt cx="299325" cy="299325"/>
          </a:xfrm>
        </p:grpSpPr>
        <p:sp>
          <p:nvSpPr>
            <p:cNvPr id="9222" name="Google Shape;9222;p110"/>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23" name="Google Shape;9223;p110"/>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24" name="Google Shape;9224;p110"/>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25" name="Google Shape;9225;p110"/>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26" name="Google Shape;9226;p110"/>
          <p:cNvGrpSpPr/>
          <p:nvPr/>
        </p:nvGrpSpPr>
        <p:grpSpPr>
          <a:xfrm>
            <a:off x="5216460" y="3644501"/>
            <a:ext cx="710517" cy="714305"/>
            <a:chOff x="-49027775" y="3550975"/>
            <a:chExt cx="300100" cy="301700"/>
          </a:xfrm>
        </p:grpSpPr>
        <p:sp>
          <p:nvSpPr>
            <p:cNvPr id="9227" name="Google Shape;9227;p110"/>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28" name="Google Shape;9228;p110"/>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29" name="Google Shape;9229;p110"/>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0" name="Google Shape;9230;p110"/>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1" name="Google Shape;9231;p110"/>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2" name="Google Shape;9232;p110"/>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3" name="Google Shape;9233;p110"/>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4" name="Google Shape;9234;p110"/>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5" name="Google Shape;9235;p110"/>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6" name="Google Shape;9236;p110"/>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37" name="Google Shape;9237;p110"/>
          <p:cNvGrpSpPr/>
          <p:nvPr/>
        </p:nvGrpSpPr>
        <p:grpSpPr>
          <a:xfrm>
            <a:off x="5212613" y="4518619"/>
            <a:ext cx="718211" cy="711049"/>
            <a:chOff x="-49031025" y="3920175"/>
            <a:chExt cx="303350" cy="300325"/>
          </a:xfrm>
        </p:grpSpPr>
        <p:sp>
          <p:nvSpPr>
            <p:cNvPr id="9238" name="Google Shape;9238;p110"/>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9" name="Google Shape;9239;p110"/>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40" name="Google Shape;9240;p110"/>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41" name="Google Shape;9241;p110"/>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42" name="Google Shape;9242;p110"/>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43" name="Google Shape;9243;p110"/>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44" name="Google Shape;9244;p110"/>
          <p:cNvGrpSpPr/>
          <p:nvPr/>
        </p:nvGrpSpPr>
        <p:grpSpPr>
          <a:xfrm>
            <a:off x="2644822" y="5504687"/>
            <a:ext cx="712352" cy="708682"/>
            <a:chOff x="-47155575" y="3200500"/>
            <a:chExt cx="300875" cy="299325"/>
          </a:xfrm>
        </p:grpSpPr>
        <p:sp>
          <p:nvSpPr>
            <p:cNvPr id="9245" name="Google Shape;9245;p110"/>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46" name="Google Shape;9246;p110"/>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47" name="Google Shape;9247;p110"/>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48" name="Google Shape;9248;p110"/>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49" name="Google Shape;9249;p110"/>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50" name="Google Shape;9250;p110"/>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51" name="Google Shape;9251;p110"/>
          <p:cNvGrpSpPr/>
          <p:nvPr/>
        </p:nvGrpSpPr>
        <p:grpSpPr>
          <a:xfrm>
            <a:off x="2645740" y="6377385"/>
            <a:ext cx="710517" cy="710517"/>
            <a:chOff x="-47154800" y="3569100"/>
            <a:chExt cx="300100" cy="300100"/>
          </a:xfrm>
        </p:grpSpPr>
        <p:sp>
          <p:nvSpPr>
            <p:cNvPr id="9252" name="Google Shape;9252;p110"/>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53" name="Google Shape;9253;p110"/>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54" name="Google Shape;9254;p110"/>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55" name="Google Shape;9255;p110"/>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56" name="Google Shape;9256;p110"/>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57" name="Google Shape;9257;p110"/>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58" name="Google Shape;9258;p110"/>
          <p:cNvGrpSpPr/>
          <p:nvPr/>
        </p:nvGrpSpPr>
        <p:grpSpPr>
          <a:xfrm>
            <a:off x="2646687" y="7253811"/>
            <a:ext cx="708623" cy="706847"/>
            <a:chOff x="-47154000" y="3939275"/>
            <a:chExt cx="299300" cy="298550"/>
          </a:xfrm>
        </p:grpSpPr>
        <p:sp>
          <p:nvSpPr>
            <p:cNvPr id="9259" name="Google Shape;9259;p110"/>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60" name="Google Shape;9260;p110"/>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61" name="Google Shape;9261;p110"/>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62" name="Google Shape;9262;p110"/>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63" name="Google Shape;9263;p110"/>
          <p:cNvGrpSpPr/>
          <p:nvPr/>
        </p:nvGrpSpPr>
        <p:grpSpPr>
          <a:xfrm>
            <a:off x="7097266" y="5504687"/>
            <a:ext cx="624750" cy="708682"/>
            <a:chOff x="-45286550" y="3200500"/>
            <a:chExt cx="263875" cy="299325"/>
          </a:xfrm>
        </p:grpSpPr>
        <p:sp>
          <p:nvSpPr>
            <p:cNvPr id="9264" name="Google Shape;9264;p110"/>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65" name="Google Shape;9265;p110"/>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66" name="Google Shape;9266;p110"/>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67" name="Google Shape;9267;p110"/>
          <p:cNvGrpSpPr/>
          <p:nvPr/>
        </p:nvGrpSpPr>
        <p:grpSpPr>
          <a:xfrm>
            <a:off x="7097266" y="6379279"/>
            <a:ext cx="624750" cy="708623"/>
            <a:chOff x="-45286550" y="3569900"/>
            <a:chExt cx="263875" cy="299300"/>
          </a:xfrm>
        </p:grpSpPr>
        <p:sp>
          <p:nvSpPr>
            <p:cNvPr id="9268" name="Google Shape;9268;p110"/>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69" name="Google Shape;9269;p110"/>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70" name="Google Shape;9270;p110"/>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71" name="Google Shape;9271;p110"/>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72" name="Google Shape;9272;p110"/>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73" name="Google Shape;9273;p110"/>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74" name="Google Shape;9274;p110"/>
          <p:cNvGrpSpPr/>
          <p:nvPr/>
        </p:nvGrpSpPr>
        <p:grpSpPr>
          <a:xfrm>
            <a:off x="7119640" y="7251976"/>
            <a:ext cx="580003" cy="710517"/>
            <a:chOff x="-45277900" y="3938500"/>
            <a:chExt cx="244975" cy="300100"/>
          </a:xfrm>
        </p:grpSpPr>
        <p:sp>
          <p:nvSpPr>
            <p:cNvPr id="9275" name="Google Shape;9275;p110"/>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76" name="Google Shape;9276;p110"/>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77" name="Google Shape;9277;p110"/>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78" name="Google Shape;9278;p110"/>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79" name="Google Shape;9279;p110"/>
          <p:cNvGrpSpPr/>
          <p:nvPr/>
        </p:nvGrpSpPr>
        <p:grpSpPr>
          <a:xfrm>
            <a:off x="5291537" y="8190181"/>
            <a:ext cx="710517" cy="710517"/>
            <a:chOff x="-44502875" y="3576975"/>
            <a:chExt cx="300100" cy="300100"/>
          </a:xfrm>
        </p:grpSpPr>
        <p:sp>
          <p:nvSpPr>
            <p:cNvPr id="9280" name="Google Shape;9280;p110"/>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81" name="Google Shape;9281;p110"/>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82" name="Google Shape;9282;p110"/>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83" name="Google Shape;9283;p110"/>
          <p:cNvGrpSpPr/>
          <p:nvPr/>
        </p:nvGrpSpPr>
        <p:grpSpPr>
          <a:xfrm>
            <a:off x="9717962" y="3641491"/>
            <a:ext cx="712393" cy="709341"/>
            <a:chOff x="-13946200" y="3647075"/>
            <a:chExt cx="353650" cy="352100"/>
          </a:xfrm>
        </p:grpSpPr>
        <p:sp>
          <p:nvSpPr>
            <p:cNvPr id="9284" name="Google Shape;9284;p110"/>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85" name="Google Shape;9285;p110"/>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86" name="Google Shape;9286;p110"/>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87" name="Google Shape;9287;p110"/>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88" name="Google Shape;9288;p110"/>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89" name="Google Shape;9289;p110"/>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90" name="Google Shape;9290;p110"/>
          <p:cNvGrpSpPr/>
          <p:nvPr/>
        </p:nvGrpSpPr>
        <p:grpSpPr>
          <a:xfrm>
            <a:off x="13284747" y="2760456"/>
            <a:ext cx="714004" cy="708535"/>
            <a:chOff x="-12163025" y="3214275"/>
            <a:chExt cx="354450" cy="351700"/>
          </a:xfrm>
        </p:grpSpPr>
        <p:sp>
          <p:nvSpPr>
            <p:cNvPr id="9291" name="Google Shape;9291;p110"/>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92" name="Google Shape;9292;p110"/>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93" name="Google Shape;9293;p110"/>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94" name="Google Shape;9294;p110"/>
          <p:cNvGrpSpPr/>
          <p:nvPr/>
        </p:nvGrpSpPr>
        <p:grpSpPr>
          <a:xfrm>
            <a:off x="13286308" y="3639929"/>
            <a:ext cx="710882" cy="712463"/>
            <a:chOff x="-12160675" y="3647875"/>
            <a:chExt cx="352900" cy="353650"/>
          </a:xfrm>
        </p:grpSpPr>
        <p:sp>
          <p:nvSpPr>
            <p:cNvPr id="9295" name="Google Shape;9295;p110"/>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96" name="Google Shape;9296;p110"/>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97" name="Google Shape;9297;p110"/>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98" name="Google Shape;9298;p110"/>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99" name="Google Shape;9299;p110"/>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00" name="Google Shape;9300;p110"/>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01" name="Google Shape;9301;p110"/>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02" name="Google Shape;9302;p110"/>
          <p:cNvGrpSpPr/>
          <p:nvPr/>
        </p:nvGrpSpPr>
        <p:grpSpPr>
          <a:xfrm>
            <a:off x="13307739" y="4528841"/>
            <a:ext cx="709270" cy="712463"/>
            <a:chOff x="-12160675" y="4081850"/>
            <a:chExt cx="352100" cy="353650"/>
          </a:xfrm>
        </p:grpSpPr>
        <p:sp>
          <p:nvSpPr>
            <p:cNvPr id="9303" name="Google Shape;9303;p110"/>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04" name="Google Shape;9304;p110"/>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05" name="Google Shape;9305;p110"/>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06" name="Google Shape;9306;p110"/>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07" name="Google Shape;9307;p110"/>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08" name="Google Shape;9308;p110"/>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09" name="Google Shape;9309;p110"/>
          <p:cNvGrpSpPr/>
          <p:nvPr/>
        </p:nvGrpSpPr>
        <p:grpSpPr>
          <a:xfrm>
            <a:off x="9717671" y="5477727"/>
            <a:ext cx="710831" cy="711305"/>
            <a:chOff x="-10391650" y="3180600"/>
            <a:chExt cx="352875" cy="353075"/>
          </a:xfrm>
        </p:grpSpPr>
        <p:sp>
          <p:nvSpPr>
            <p:cNvPr id="9310" name="Google Shape;9310;p110"/>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11" name="Google Shape;9311;p110"/>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12" name="Google Shape;9312;p110"/>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13" name="Google Shape;9313;p110"/>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14" name="Google Shape;9314;p110"/>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15" name="Google Shape;9315;p110"/>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16" name="Google Shape;9316;p110"/>
          <p:cNvGrpSpPr/>
          <p:nvPr/>
        </p:nvGrpSpPr>
        <p:grpSpPr>
          <a:xfrm>
            <a:off x="9717669" y="6431325"/>
            <a:ext cx="709270" cy="707779"/>
            <a:chOff x="-10390875" y="3616350"/>
            <a:chExt cx="352100" cy="351325"/>
          </a:xfrm>
        </p:grpSpPr>
        <p:sp>
          <p:nvSpPr>
            <p:cNvPr id="9317" name="Google Shape;9317;p110"/>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18" name="Google Shape;9318;p110"/>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19" name="Google Shape;9319;p110"/>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20" name="Google Shape;9320;p110"/>
          <p:cNvGrpSpPr/>
          <p:nvPr/>
        </p:nvGrpSpPr>
        <p:grpSpPr>
          <a:xfrm>
            <a:off x="15051621" y="5480654"/>
            <a:ext cx="625169" cy="709341"/>
            <a:chOff x="-10370400" y="4049550"/>
            <a:chExt cx="310350" cy="352100"/>
          </a:xfrm>
        </p:grpSpPr>
        <p:sp>
          <p:nvSpPr>
            <p:cNvPr id="9321" name="Google Shape;9321;p110"/>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2" name="Google Shape;9322;p110"/>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3" name="Google Shape;9323;p110"/>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4" name="Google Shape;9324;p110"/>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5" name="Google Shape;9325;p110"/>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26" name="Google Shape;9326;p110"/>
          <p:cNvGrpSpPr/>
          <p:nvPr/>
        </p:nvGrpSpPr>
        <p:grpSpPr>
          <a:xfrm>
            <a:off x="13260131" y="5478536"/>
            <a:ext cx="758472" cy="709693"/>
            <a:chOff x="-8674650" y="3210975"/>
            <a:chExt cx="376525" cy="352275"/>
          </a:xfrm>
        </p:grpSpPr>
        <p:sp>
          <p:nvSpPr>
            <p:cNvPr id="9327" name="Google Shape;9327;p110"/>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8" name="Google Shape;9328;p110"/>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9" name="Google Shape;9329;p110"/>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30" name="Google Shape;9330;p110"/>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31" name="Google Shape;9331;p110"/>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32" name="Google Shape;9332;p110"/>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33" name="Google Shape;9333;p110"/>
          <p:cNvGrpSpPr/>
          <p:nvPr/>
        </p:nvGrpSpPr>
        <p:grpSpPr>
          <a:xfrm>
            <a:off x="10603126" y="3641491"/>
            <a:ext cx="712443" cy="709341"/>
            <a:chOff x="-13512225" y="3647075"/>
            <a:chExt cx="353675" cy="352100"/>
          </a:xfrm>
        </p:grpSpPr>
        <p:sp>
          <p:nvSpPr>
            <p:cNvPr id="9334" name="Google Shape;9334;p110"/>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35" name="Google Shape;9335;p110"/>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36" name="Google Shape;9336;p110"/>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37" name="Google Shape;9337;p110"/>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38" name="Google Shape;9338;p110"/>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39" name="Google Shape;9339;p110"/>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40" name="Google Shape;9340;p110"/>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41" name="Google Shape;9341;p110"/>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42" name="Google Shape;9342;p110"/>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43" name="Google Shape;9343;p110"/>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44" name="Google Shape;9344;p110"/>
          <p:cNvGrpSpPr/>
          <p:nvPr/>
        </p:nvGrpSpPr>
        <p:grpSpPr>
          <a:xfrm>
            <a:off x="10623752" y="4529622"/>
            <a:ext cx="712443" cy="710902"/>
            <a:chOff x="-13512225" y="4080275"/>
            <a:chExt cx="353675" cy="352875"/>
          </a:xfrm>
        </p:grpSpPr>
        <p:sp>
          <p:nvSpPr>
            <p:cNvPr id="9345" name="Google Shape;9345;p110"/>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46" name="Google Shape;9346;p110"/>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47" name="Google Shape;9347;p110"/>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48" name="Google Shape;9348;p110"/>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49" name="Google Shape;9349;p110"/>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0" name="Google Shape;9350;p110"/>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1" name="Google Shape;9351;p110"/>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2" name="Google Shape;9352;p110"/>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3" name="Google Shape;9353;p110"/>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4" name="Google Shape;9354;p110"/>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5" name="Google Shape;9355;p110"/>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56" name="Google Shape;9356;p110"/>
          <p:cNvGrpSpPr/>
          <p:nvPr/>
        </p:nvGrpSpPr>
        <p:grpSpPr>
          <a:xfrm>
            <a:off x="14169911" y="2824344"/>
            <a:ext cx="712393" cy="580759"/>
            <a:chOff x="-11728250" y="3245400"/>
            <a:chExt cx="353650" cy="288275"/>
          </a:xfrm>
        </p:grpSpPr>
        <p:sp>
          <p:nvSpPr>
            <p:cNvPr id="9357" name="Google Shape;9357;p110"/>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8" name="Google Shape;9358;p110"/>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9" name="Google Shape;9359;p110"/>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60" name="Google Shape;9360;p110"/>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61" name="Google Shape;9361;p110"/>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62" name="Google Shape;9362;p110"/>
          <p:cNvGrpSpPr/>
          <p:nvPr/>
        </p:nvGrpSpPr>
        <p:grpSpPr>
          <a:xfrm>
            <a:off x="14234929" y="4529622"/>
            <a:ext cx="623608" cy="710902"/>
            <a:chOff x="-11703850" y="4081850"/>
            <a:chExt cx="309575" cy="352875"/>
          </a:xfrm>
        </p:grpSpPr>
        <p:sp>
          <p:nvSpPr>
            <p:cNvPr id="9363" name="Google Shape;9363;p110"/>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64" name="Google Shape;9364;p110"/>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65" name="Google Shape;9365;p110"/>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66" name="Google Shape;9366;p110"/>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67" name="Google Shape;9367;p110"/>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68" name="Google Shape;9368;p110"/>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69" name="Google Shape;9369;p110"/>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70" name="Google Shape;9370;p110"/>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71" name="Google Shape;9371;p110"/>
          <p:cNvGrpSpPr/>
          <p:nvPr/>
        </p:nvGrpSpPr>
        <p:grpSpPr>
          <a:xfrm>
            <a:off x="10612239" y="5477929"/>
            <a:ext cx="714004" cy="710902"/>
            <a:chOff x="-9958475" y="3180025"/>
            <a:chExt cx="354450" cy="352875"/>
          </a:xfrm>
        </p:grpSpPr>
        <p:sp>
          <p:nvSpPr>
            <p:cNvPr id="9372" name="Google Shape;9372;p110"/>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73" name="Google Shape;9373;p110"/>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74" name="Google Shape;9374;p110"/>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75" name="Google Shape;9375;p110"/>
          <p:cNvGrpSpPr/>
          <p:nvPr/>
        </p:nvGrpSpPr>
        <p:grpSpPr>
          <a:xfrm>
            <a:off x="10630493" y="6429889"/>
            <a:ext cx="675932" cy="710650"/>
            <a:chOff x="-9949025" y="3615575"/>
            <a:chExt cx="335550" cy="352750"/>
          </a:xfrm>
        </p:grpSpPr>
        <p:sp>
          <p:nvSpPr>
            <p:cNvPr id="9376" name="Google Shape;9376;p110"/>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77" name="Google Shape;9377;p110"/>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78" name="Google Shape;9378;p110"/>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79" name="Google Shape;9379;p110"/>
          <p:cNvGrpSpPr/>
          <p:nvPr/>
        </p:nvGrpSpPr>
        <p:grpSpPr>
          <a:xfrm>
            <a:off x="15900185" y="5476902"/>
            <a:ext cx="720349" cy="716845"/>
            <a:chOff x="-9961625" y="4048175"/>
            <a:chExt cx="357600" cy="355825"/>
          </a:xfrm>
        </p:grpSpPr>
        <p:sp>
          <p:nvSpPr>
            <p:cNvPr id="9380" name="Google Shape;9380;p110"/>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81" name="Google Shape;9381;p110"/>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82" name="Google Shape;9382;p110"/>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83" name="Google Shape;9383;p110"/>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84" name="Google Shape;9384;p110"/>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85" name="Google Shape;9385;p110"/>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86" name="Google Shape;9386;p110"/>
          <p:cNvGrpSpPr/>
          <p:nvPr/>
        </p:nvGrpSpPr>
        <p:grpSpPr>
          <a:xfrm>
            <a:off x="13273627" y="6427926"/>
            <a:ext cx="729918" cy="714579"/>
            <a:chOff x="-8680950" y="3624225"/>
            <a:chExt cx="362350" cy="354700"/>
          </a:xfrm>
        </p:grpSpPr>
        <p:sp>
          <p:nvSpPr>
            <p:cNvPr id="9387" name="Google Shape;9387;p110"/>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88" name="Google Shape;9388;p110"/>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89" name="Google Shape;9389;p110"/>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90" name="Google Shape;9390;p110"/>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91" name="Google Shape;9391;p110"/>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92" name="Google Shape;9392;p110"/>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93" name="Google Shape;9393;p110"/>
          <p:cNvGrpSpPr/>
          <p:nvPr/>
        </p:nvGrpSpPr>
        <p:grpSpPr>
          <a:xfrm>
            <a:off x="11546116" y="2759247"/>
            <a:ext cx="626730" cy="710952"/>
            <a:chOff x="-13056975" y="3212300"/>
            <a:chExt cx="311125" cy="352900"/>
          </a:xfrm>
        </p:grpSpPr>
        <p:sp>
          <p:nvSpPr>
            <p:cNvPr id="9394" name="Google Shape;9394;p110"/>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95" name="Google Shape;9395;p110"/>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96" name="Google Shape;9396;p110"/>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97" name="Google Shape;9397;p110"/>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98" name="Google Shape;9398;p110"/>
          <p:cNvGrpSpPr/>
          <p:nvPr/>
        </p:nvGrpSpPr>
        <p:grpSpPr>
          <a:xfrm>
            <a:off x="11500892" y="3640836"/>
            <a:ext cx="717177" cy="710650"/>
            <a:chOff x="-13077450" y="3647075"/>
            <a:chExt cx="356025" cy="352750"/>
          </a:xfrm>
        </p:grpSpPr>
        <p:sp>
          <p:nvSpPr>
            <p:cNvPr id="9399" name="Google Shape;9399;p110"/>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00" name="Google Shape;9400;p110"/>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01" name="Google Shape;9401;p110"/>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02" name="Google Shape;9402;p110"/>
          <p:cNvGrpSpPr/>
          <p:nvPr/>
        </p:nvGrpSpPr>
        <p:grpSpPr>
          <a:xfrm>
            <a:off x="11523104" y="4528035"/>
            <a:ext cx="714004" cy="714075"/>
            <a:chOff x="-13079025" y="4079475"/>
            <a:chExt cx="354450" cy="354450"/>
          </a:xfrm>
        </p:grpSpPr>
        <p:sp>
          <p:nvSpPr>
            <p:cNvPr id="9403" name="Google Shape;9403;p110"/>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04" name="Google Shape;9404;p110"/>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05" name="Google Shape;9405;p110"/>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06" name="Google Shape;9406;p110"/>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07" name="Google Shape;9407;p110"/>
          <p:cNvGrpSpPr/>
          <p:nvPr/>
        </p:nvGrpSpPr>
        <p:grpSpPr>
          <a:xfrm>
            <a:off x="15069238" y="2760053"/>
            <a:ext cx="712443" cy="709341"/>
            <a:chOff x="-11292700" y="3213875"/>
            <a:chExt cx="353675" cy="352100"/>
          </a:xfrm>
        </p:grpSpPr>
        <p:sp>
          <p:nvSpPr>
            <p:cNvPr id="9408" name="Google Shape;9408;p110"/>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09" name="Google Shape;9409;p110"/>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10" name="Google Shape;9410;p110"/>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11" name="Google Shape;9411;p110"/>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12" name="Google Shape;9412;p110"/>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13" name="Google Shape;9413;p110"/>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14" name="Google Shape;9414;p110"/>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15" name="Google Shape;9415;p110"/>
          <p:cNvGrpSpPr/>
          <p:nvPr/>
        </p:nvGrpSpPr>
        <p:grpSpPr>
          <a:xfrm>
            <a:off x="15057353" y="3639929"/>
            <a:ext cx="736213" cy="712463"/>
            <a:chOff x="-11299000" y="3647875"/>
            <a:chExt cx="365475" cy="353650"/>
          </a:xfrm>
        </p:grpSpPr>
        <p:sp>
          <p:nvSpPr>
            <p:cNvPr id="9416" name="Google Shape;9416;p110"/>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17" name="Google Shape;9417;p110"/>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18" name="Google Shape;9418;p110"/>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19" name="Google Shape;9419;p110"/>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20" name="Google Shape;9420;p110"/>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21" name="Google Shape;9421;p110"/>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22" name="Google Shape;9422;p110"/>
          <p:cNvGrpSpPr/>
          <p:nvPr/>
        </p:nvGrpSpPr>
        <p:grpSpPr>
          <a:xfrm>
            <a:off x="15088277" y="4551833"/>
            <a:ext cx="715616" cy="666480"/>
            <a:chOff x="-11295075" y="4092875"/>
            <a:chExt cx="355250" cy="330825"/>
          </a:xfrm>
        </p:grpSpPr>
        <p:sp>
          <p:nvSpPr>
            <p:cNvPr id="9423" name="Google Shape;9423;p110"/>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24" name="Google Shape;9424;p110"/>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25" name="Google Shape;9425;p110"/>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26" name="Google Shape;9426;p110"/>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27" name="Google Shape;9427;p110"/>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28" name="Google Shape;9428;p110"/>
          <p:cNvGrpSpPr/>
          <p:nvPr/>
        </p:nvGrpSpPr>
        <p:grpSpPr>
          <a:xfrm>
            <a:off x="11539479" y="5477929"/>
            <a:ext cx="625169" cy="710902"/>
            <a:chOff x="-9500075" y="3180800"/>
            <a:chExt cx="310350" cy="352875"/>
          </a:xfrm>
        </p:grpSpPr>
        <p:sp>
          <p:nvSpPr>
            <p:cNvPr id="9429" name="Google Shape;9429;p110"/>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30" name="Google Shape;9430;p110"/>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31" name="Google Shape;9431;p110"/>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32" name="Google Shape;9432;p110"/>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33" name="Google Shape;9433;p110"/>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34" name="Google Shape;9434;p110"/>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35" name="Google Shape;9435;p110"/>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36" name="Google Shape;9436;p110"/>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37" name="Google Shape;9437;p110"/>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38" name="Google Shape;9438;p110"/>
          <p:cNvGrpSpPr/>
          <p:nvPr/>
        </p:nvGrpSpPr>
        <p:grpSpPr>
          <a:xfrm>
            <a:off x="11495060" y="6428958"/>
            <a:ext cx="712443" cy="712514"/>
            <a:chOff x="-9523700" y="3614000"/>
            <a:chExt cx="353675" cy="353675"/>
          </a:xfrm>
        </p:grpSpPr>
        <p:sp>
          <p:nvSpPr>
            <p:cNvPr id="9439" name="Google Shape;9439;p110"/>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40" name="Google Shape;9440;p110"/>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41" name="Google Shape;9441;p110"/>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42" name="Google Shape;9442;p110"/>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43" name="Google Shape;9443;p110"/>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44" name="Google Shape;9444;p110"/>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45" name="Google Shape;9445;p110"/>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46" name="Google Shape;9446;p110"/>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47" name="Google Shape;9447;p110"/>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48" name="Google Shape;9448;p110"/>
          <p:cNvGrpSpPr/>
          <p:nvPr/>
        </p:nvGrpSpPr>
        <p:grpSpPr>
          <a:xfrm>
            <a:off x="15064963" y="6474243"/>
            <a:ext cx="712443" cy="709341"/>
            <a:chOff x="-9523700" y="4049550"/>
            <a:chExt cx="353675" cy="352100"/>
          </a:xfrm>
        </p:grpSpPr>
        <p:sp>
          <p:nvSpPr>
            <p:cNvPr id="9449" name="Google Shape;9449;p110"/>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50" name="Google Shape;9450;p110"/>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51" name="Google Shape;9451;p110"/>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52" name="Google Shape;9452;p110"/>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53" name="Google Shape;9453;p110"/>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54" name="Google Shape;9454;p110"/>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55" name="Google Shape;9455;p110"/>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56" name="Google Shape;9456;p110"/>
          <p:cNvGrpSpPr/>
          <p:nvPr/>
        </p:nvGrpSpPr>
        <p:grpSpPr>
          <a:xfrm>
            <a:off x="14177193" y="6474188"/>
            <a:ext cx="714004" cy="622058"/>
            <a:chOff x="-8209150" y="3659675"/>
            <a:chExt cx="354450" cy="308775"/>
          </a:xfrm>
        </p:grpSpPr>
        <p:sp>
          <p:nvSpPr>
            <p:cNvPr id="9457" name="Google Shape;9457;p110"/>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58" name="Google Shape;9458;p110"/>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59" name="Google Shape;9459;p110"/>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60" name="Google Shape;9460;p110"/>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61" name="Google Shape;9461;p110"/>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62" name="Google Shape;9462;p110"/>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63" name="Google Shape;9463;p110"/>
          <p:cNvGrpSpPr/>
          <p:nvPr/>
        </p:nvGrpSpPr>
        <p:grpSpPr>
          <a:xfrm>
            <a:off x="12404315" y="4532014"/>
            <a:ext cx="712443" cy="706117"/>
            <a:chOff x="-12643475" y="4081850"/>
            <a:chExt cx="353675" cy="350500"/>
          </a:xfrm>
        </p:grpSpPr>
        <p:sp>
          <p:nvSpPr>
            <p:cNvPr id="9464" name="Google Shape;9464;p110"/>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65" name="Google Shape;9465;p110"/>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66" name="Google Shape;9466;p110"/>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67" name="Google Shape;9467;p110"/>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468" name="Google Shape;9468;p110"/>
          <p:cNvSpPr/>
          <p:nvPr/>
        </p:nvSpPr>
        <p:spPr>
          <a:xfrm>
            <a:off x="16030525" y="3641294"/>
            <a:ext cx="547464" cy="709038"/>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469" name="Google Shape;9469;p110"/>
          <p:cNvGrpSpPr/>
          <p:nvPr/>
        </p:nvGrpSpPr>
        <p:grpSpPr>
          <a:xfrm>
            <a:off x="15969513" y="4551833"/>
            <a:ext cx="712443" cy="666480"/>
            <a:chOff x="-10858725" y="4092875"/>
            <a:chExt cx="353675" cy="330825"/>
          </a:xfrm>
        </p:grpSpPr>
        <p:sp>
          <p:nvSpPr>
            <p:cNvPr id="9470" name="Google Shape;9470;p110"/>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71" name="Google Shape;9471;p110"/>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72" name="Google Shape;9472;p110"/>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73" name="Google Shape;9473;p110"/>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74" name="Google Shape;9474;p110"/>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75" name="Google Shape;9475;p110"/>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76" name="Google Shape;9476;p110"/>
          <p:cNvGrpSpPr/>
          <p:nvPr/>
        </p:nvGrpSpPr>
        <p:grpSpPr>
          <a:xfrm>
            <a:off x="12486559" y="6429763"/>
            <a:ext cx="504557" cy="710902"/>
            <a:chOff x="-9039300" y="3614000"/>
            <a:chExt cx="250475" cy="352875"/>
          </a:xfrm>
        </p:grpSpPr>
        <p:sp>
          <p:nvSpPr>
            <p:cNvPr id="9477" name="Google Shape;9477;p110"/>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78" name="Google Shape;9478;p110"/>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79" name="Google Shape;9479;p110"/>
          <p:cNvGrpSpPr/>
          <p:nvPr/>
        </p:nvGrpSpPr>
        <p:grpSpPr>
          <a:xfrm>
            <a:off x="15950491" y="6474243"/>
            <a:ext cx="709270" cy="709341"/>
            <a:chOff x="-9088150" y="4049550"/>
            <a:chExt cx="352100" cy="352100"/>
          </a:xfrm>
        </p:grpSpPr>
        <p:sp>
          <p:nvSpPr>
            <p:cNvPr id="9480" name="Google Shape;9480;p110"/>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81" name="Google Shape;9481;p110"/>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82" name="Google Shape;9482;p110"/>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83" name="Google Shape;9483;p110"/>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84" name="Google Shape;9484;p110"/>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85" name="Google Shape;9485;p110"/>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86" name="Google Shape;9486;p110"/>
          <p:cNvGrpSpPr/>
          <p:nvPr/>
        </p:nvGrpSpPr>
        <p:grpSpPr>
          <a:xfrm>
            <a:off x="14219220" y="5478709"/>
            <a:ext cx="631514" cy="709341"/>
            <a:chOff x="-8191825" y="3174500"/>
            <a:chExt cx="313500" cy="352100"/>
          </a:xfrm>
        </p:grpSpPr>
        <p:sp>
          <p:nvSpPr>
            <p:cNvPr id="9487" name="Google Shape;9487;p110"/>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88" name="Google Shape;9488;p110"/>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89" name="Google Shape;9489;p110"/>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90" name="Google Shape;9490;p110"/>
          <p:cNvGrpSpPr/>
          <p:nvPr/>
        </p:nvGrpSpPr>
        <p:grpSpPr>
          <a:xfrm>
            <a:off x="9717937" y="2759751"/>
            <a:ext cx="712443" cy="709945"/>
            <a:chOff x="-13947000" y="3212800"/>
            <a:chExt cx="353675" cy="352400"/>
          </a:xfrm>
        </p:grpSpPr>
        <p:sp>
          <p:nvSpPr>
            <p:cNvPr id="9491" name="Google Shape;9491;p110"/>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92" name="Google Shape;9492;p110"/>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493" name="Google Shape;9493;p110"/>
          <p:cNvSpPr/>
          <p:nvPr/>
        </p:nvSpPr>
        <p:spPr>
          <a:xfrm>
            <a:off x="9804177" y="4530819"/>
            <a:ext cx="542679" cy="707729"/>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494" name="Google Shape;9494;p110"/>
          <p:cNvGrpSpPr/>
          <p:nvPr/>
        </p:nvGrpSpPr>
        <p:grpSpPr>
          <a:xfrm>
            <a:off x="10603126" y="2758467"/>
            <a:ext cx="712443" cy="712514"/>
            <a:chOff x="-13512225" y="3211525"/>
            <a:chExt cx="353675" cy="353675"/>
          </a:xfrm>
        </p:grpSpPr>
        <p:sp>
          <p:nvSpPr>
            <p:cNvPr id="9495" name="Google Shape;9495;p110"/>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96" name="Google Shape;9496;p110"/>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97" name="Google Shape;9497;p110"/>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98" name="Google Shape;9498;p110"/>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99" name="Google Shape;9499;p110"/>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00" name="Google Shape;9500;p110"/>
          <p:cNvGrpSpPr/>
          <p:nvPr/>
        </p:nvGrpSpPr>
        <p:grpSpPr>
          <a:xfrm>
            <a:off x="12383689" y="2759247"/>
            <a:ext cx="712443" cy="710952"/>
            <a:chOff x="-12643475" y="3212300"/>
            <a:chExt cx="353675" cy="352900"/>
          </a:xfrm>
        </p:grpSpPr>
        <p:sp>
          <p:nvSpPr>
            <p:cNvPr id="9501" name="Google Shape;9501;p110"/>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02" name="Google Shape;9502;p110"/>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03" name="Google Shape;9503;p110"/>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04" name="Google Shape;9504;p110"/>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05" name="Google Shape;9505;p110"/>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06" name="Google Shape;9506;p110"/>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07" name="Google Shape;9507;p110"/>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08" name="Google Shape;9508;p110"/>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09" name="Google Shape;9509;p110"/>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10" name="Google Shape;9510;p110"/>
          <p:cNvGrpSpPr/>
          <p:nvPr/>
        </p:nvGrpSpPr>
        <p:grpSpPr>
          <a:xfrm>
            <a:off x="12383689" y="3662795"/>
            <a:ext cx="712443" cy="666732"/>
            <a:chOff x="-12643475" y="3657325"/>
            <a:chExt cx="353675" cy="330950"/>
          </a:xfrm>
        </p:grpSpPr>
        <p:sp>
          <p:nvSpPr>
            <p:cNvPr id="9511" name="Google Shape;9511;p110"/>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12" name="Google Shape;9512;p110"/>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13" name="Google Shape;9513;p110"/>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14" name="Google Shape;9514;p110"/>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15" name="Google Shape;9515;p110"/>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16" name="Google Shape;9516;p110"/>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17" name="Google Shape;9517;p110"/>
          <p:cNvGrpSpPr/>
          <p:nvPr/>
        </p:nvGrpSpPr>
        <p:grpSpPr>
          <a:xfrm>
            <a:off x="15949694" y="2760053"/>
            <a:ext cx="710831" cy="709341"/>
            <a:chOff x="-10857925" y="3213875"/>
            <a:chExt cx="352875" cy="352100"/>
          </a:xfrm>
        </p:grpSpPr>
        <p:sp>
          <p:nvSpPr>
            <p:cNvPr id="9518" name="Google Shape;9518;p110"/>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19" name="Google Shape;9519;p110"/>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20" name="Google Shape;9520;p110"/>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21" name="Google Shape;9521;p110"/>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22" name="Google Shape;9522;p110"/>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23" name="Google Shape;9523;p110"/>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24" name="Google Shape;9524;p110"/>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25" name="Google Shape;9525;p110"/>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26" name="Google Shape;9526;p110"/>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27" name="Google Shape;9527;p110"/>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28" name="Google Shape;9528;p110"/>
          <p:cNvGrpSpPr/>
          <p:nvPr/>
        </p:nvGrpSpPr>
        <p:grpSpPr>
          <a:xfrm>
            <a:off x="12383524" y="5478911"/>
            <a:ext cx="712191" cy="708938"/>
            <a:chOff x="-9089725" y="3180200"/>
            <a:chExt cx="353550" cy="351900"/>
          </a:xfrm>
        </p:grpSpPr>
        <p:sp>
          <p:nvSpPr>
            <p:cNvPr id="9529" name="Google Shape;9529;p110"/>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30" name="Google Shape;9530;p110"/>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31" name="Google Shape;9531;p110"/>
          <p:cNvGrpSpPr/>
          <p:nvPr/>
        </p:nvGrpSpPr>
        <p:grpSpPr>
          <a:xfrm>
            <a:off x="14167519" y="3638519"/>
            <a:ext cx="717177" cy="715284"/>
            <a:chOff x="7083760" y="1971660"/>
            <a:chExt cx="358588" cy="357642"/>
          </a:xfrm>
        </p:grpSpPr>
        <p:sp>
          <p:nvSpPr>
            <p:cNvPr id="9532" name="Google Shape;9532;p110"/>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33" name="Google Shape;9533;p110"/>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34" name="Google Shape;9534;p110"/>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35" name="Google Shape;9535;p110"/>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36" name="Google Shape;9536;p110"/>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37" name="Google Shape;9537;p110"/>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38" name="Google Shape;9538;p110"/>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39" name="Google Shape;9539;p110"/>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40" name="Google Shape;9540;p110"/>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41" name="Google Shape;9541;p110"/>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42" name="Google Shape;9542;p110"/>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43" name="Google Shape;9543;p110"/>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sp>
        <p:nvSpPr>
          <p:cNvPr id="9544" name="Google Shape;9544;p110"/>
          <p:cNvSpPr txBox="1"/>
          <p:nvPr/>
        </p:nvSpPr>
        <p:spPr>
          <a:xfrm>
            <a:off x="1699350" y="1430400"/>
            <a:ext cx="6964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Creative Process Icons</a:t>
            </a:r>
            <a:endParaRPr sz="4800">
              <a:solidFill>
                <a:srgbClr val="FFFFFF"/>
              </a:solidFill>
            </a:endParaRPr>
          </a:p>
        </p:txBody>
      </p:sp>
      <p:sp>
        <p:nvSpPr>
          <p:cNvPr id="9545" name="Google Shape;9545;p110"/>
          <p:cNvSpPr txBox="1"/>
          <p:nvPr/>
        </p:nvSpPr>
        <p:spPr>
          <a:xfrm>
            <a:off x="9716800" y="1430400"/>
            <a:ext cx="6964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Performing Arts Icons</a:t>
            </a:r>
            <a:endParaRPr sz="4800">
              <a:solidFill>
                <a:srgbClr val="FFFFFF"/>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549" name="Shape 9549"/>
        <p:cNvGrpSpPr/>
        <p:nvPr/>
      </p:nvGrpSpPr>
      <p:grpSpPr>
        <a:xfrm>
          <a:off x="0" y="0"/>
          <a:ext cx="0" cy="0"/>
          <a:chOff x="0" y="0"/>
          <a:chExt cx="0" cy="0"/>
        </a:xfrm>
      </p:grpSpPr>
      <p:sp>
        <p:nvSpPr>
          <p:cNvPr id="9550" name="Google Shape;9550;p111"/>
          <p:cNvSpPr/>
          <p:nvPr/>
        </p:nvSpPr>
        <p:spPr>
          <a:xfrm>
            <a:off x="1603881" y="3382139"/>
            <a:ext cx="686808" cy="893995"/>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551" name="Google Shape;9551;p111"/>
          <p:cNvGrpSpPr/>
          <p:nvPr/>
        </p:nvGrpSpPr>
        <p:grpSpPr>
          <a:xfrm>
            <a:off x="1497709" y="4487015"/>
            <a:ext cx="905596" cy="898946"/>
            <a:chOff x="-21322300" y="3693325"/>
            <a:chExt cx="306400" cy="304150"/>
          </a:xfrm>
        </p:grpSpPr>
        <p:sp>
          <p:nvSpPr>
            <p:cNvPr id="9552" name="Google Shape;9552;p111"/>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53" name="Google Shape;9553;p111"/>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54" name="Google Shape;9554;p111"/>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55" name="Google Shape;9555;p111"/>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56" name="Google Shape;9556;p111"/>
          <p:cNvGrpSpPr/>
          <p:nvPr/>
        </p:nvGrpSpPr>
        <p:grpSpPr>
          <a:xfrm>
            <a:off x="1496527" y="5620487"/>
            <a:ext cx="907960" cy="845080"/>
            <a:chOff x="-21322300" y="4077125"/>
            <a:chExt cx="307200" cy="285925"/>
          </a:xfrm>
        </p:grpSpPr>
        <p:sp>
          <p:nvSpPr>
            <p:cNvPr id="9557" name="Google Shape;9557;p111"/>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58" name="Google Shape;9558;p111"/>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59" name="Google Shape;9559;p111"/>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60" name="Google Shape;9560;p111"/>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61" name="Google Shape;9561;p111"/>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62" name="Google Shape;9562;p111"/>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63" name="Google Shape;9563;p111"/>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64" name="Google Shape;9564;p111"/>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65" name="Google Shape;9565;p111"/>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66" name="Google Shape;9566;p111"/>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67" name="Google Shape;9567;p111"/>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68" name="Google Shape;9568;p111"/>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69" name="Google Shape;9569;p111"/>
          <p:cNvGrpSpPr/>
          <p:nvPr/>
        </p:nvGrpSpPr>
        <p:grpSpPr>
          <a:xfrm>
            <a:off x="7050880" y="3378255"/>
            <a:ext cx="903305" cy="900424"/>
            <a:chOff x="-19394200" y="3333800"/>
            <a:chExt cx="305625" cy="304650"/>
          </a:xfrm>
        </p:grpSpPr>
        <p:sp>
          <p:nvSpPr>
            <p:cNvPr id="9570" name="Google Shape;9570;p111"/>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71" name="Google Shape;9571;p111"/>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72" name="Google Shape;9572;p111"/>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73" name="Google Shape;9573;p111"/>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74" name="Google Shape;9574;p111"/>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75" name="Google Shape;9575;p111"/>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76" name="Google Shape;9576;p111"/>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77" name="Google Shape;9577;p111"/>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78" name="Google Shape;9578;p111"/>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79" name="Google Shape;9579;p111"/>
          <p:cNvGrpSpPr/>
          <p:nvPr/>
        </p:nvGrpSpPr>
        <p:grpSpPr>
          <a:xfrm>
            <a:off x="7048552" y="4487159"/>
            <a:ext cx="907960" cy="898650"/>
            <a:chOff x="-19396575" y="3708500"/>
            <a:chExt cx="307200" cy="304050"/>
          </a:xfrm>
        </p:grpSpPr>
        <p:sp>
          <p:nvSpPr>
            <p:cNvPr id="9580" name="Google Shape;9580;p111"/>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81" name="Google Shape;9581;p111"/>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82" name="Google Shape;9582;p111"/>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83" name="Google Shape;9583;p111"/>
          <p:cNvGrpSpPr/>
          <p:nvPr/>
        </p:nvGrpSpPr>
        <p:grpSpPr>
          <a:xfrm>
            <a:off x="7036914" y="5592923"/>
            <a:ext cx="931236" cy="900202"/>
            <a:chOff x="-19394200" y="4084200"/>
            <a:chExt cx="315075" cy="304575"/>
          </a:xfrm>
        </p:grpSpPr>
        <p:sp>
          <p:nvSpPr>
            <p:cNvPr id="9584" name="Google Shape;9584;p111"/>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85" name="Google Shape;9585;p111"/>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86" name="Google Shape;9586;p111"/>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87" name="Google Shape;9587;p111"/>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88" name="Google Shape;9588;p111"/>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89" name="Google Shape;9589;p111"/>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90" name="Google Shape;9590;p111"/>
          <p:cNvGrpSpPr/>
          <p:nvPr/>
        </p:nvGrpSpPr>
        <p:grpSpPr>
          <a:xfrm>
            <a:off x="12648335" y="3378001"/>
            <a:ext cx="800894" cy="900941"/>
            <a:chOff x="-17526750" y="3309200"/>
            <a:chExt cx="270975" cy="304825"/>
          </a:xfrm>
        </p:grpSpPr>
        <p:sp>
          <p:nvSpPr>
            <p:cNvPr id="9591" name="Google Shape;9591;p111"/>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92" name="Google Shape;9592;p111"/>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93" name="Google Shape;9593;p111"/>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94" name="Google Shape;9594;p111"/>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95" name="Google Shape;9595;p111"/>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96" name="Google Shape;9596;p111"/>
          <p:cNvGrpSpPr/>
          <p:nvPr/>
        </p:nvGrpSpPr>
        <p:grpSpPr>
          <a:xfrm>
            <a:off x="12600639" y="4488347"/>
            <a:ext cx="896286" cy="896286"/>
            <a:chOff x="-17542500" y="3684100"/>
            <a:chExt cx="303250" cy="303250"/>
          </a:xfrm>
        </p:grpSpPr>
        <p:sp>
          <p:nvSpPr>
            <p:cNvPr id="9597" name="Google Shape;9597;p111"/>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98" name="Google Shape;9598;p111"/>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99" name="Google Shape;9599;p111"/>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00" name="Google Shape;9600;p111"/>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01" name="Google Shape;9601;p111"/>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02" name="Google Shape;9602;p111"/>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03" name="Google Shape;9603;p111"/>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04" name="Google Shape;9604;p111"/>
          <p:cNvGrpSpPr/>
          <p:nvPr/>
        </p:nvGrpSpPr>
        <p:grpSpPr>
          <a:xfrm>
            <a:off x="12599456" y="5621634"/>
            <a:ext cx="898650" cy="842789"/>
            <a:chOff x="-17542500" y="4068450"/>
            <a:chExt cx="304050" cy="285150"/>
          </a:xfrm>
        </p:grpSpPr>
        <p:sp>
          <p:nvSpPr>
            <p:cNvPr id="9605" name="Google Shape;9605;p111"/>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06" name="Google Shape;9606;p111"/>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07" name="Google Shape;9607;p111"/>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08" name="Google Shape;9608;p111"/>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09" name="Google Shape;9609;p111"/>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10" name="Google Shape;9610;p111"/>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11" name="Google Shape;9611;p111"/>
          <p:cNvGrpSpPr/>
          <p:nvPr/>
        </p:nvGrpSpPr>
        <p:grpSpPr>
          <a:xfrm>
            <a:off x="7060300" y="6684422"/>
            <a:ext cx="686808" cy="898650"/>
            <a:chOff x="-15652200" y="3335975"/>
            <a:chExt cx="232375" cy="304050"/>
          </a:xfrm>
        </p:grpSpPr>
        <p:sp>
          <p:nvSpPr>
            <p:cNvPr id="9612" name="Google Shape;9612;p111"/>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13" name="Google Shape;9613;p111"/>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14" name="Google Shape;9614;p111"/>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15" name="Google Shape;9615;p111"/>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16" name="Google Shape;9616;p111"/>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17" name="Google Shape;9617;p111"/>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18" name="Google Shape;9618;p111"/>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19" name="Google Shape;9619;p111"/>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20" name="Google Shape;9620;p111"/>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21" name="Google Shape;9621;p111"/>
          <p:cNvGrpSpPr/>
          <p:nvPr/>
        </p:nvGrpSpPr>
        <p:grpSpPr>
          <a:xfrm>
            <a:off x="2606983" y="3379145"/>
            <a:ext cx="900941" cy="898650"/>
            <a:chOff x="-20946600" y="3317850"/>
            <a:chExt cx="304825" cy="304050"/>
          </a:xfrm>
        </p:grpSpPr>
        <p:sp>
          <p:nvSpPr>
            <p:cNvPr id="9622" name="Google Shape;9622;p111"/>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23" name="Google Shape;9623;p111"/>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24" name="Google Shape;9624;p111"/>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25" name="Google Shape;9625;p111"/>
          <p:cNvGrpSpPr/>
          <p:nvPr/>
        </p:nvGrpSpPr>
        <p:grpSpPr>
          <a:xfrm>
            <a:off x="2608128" y="4487458"/>
            <a:ext cx="898650" cy="898059"/>
            <a:chOff x="-20945825" y="3692175"/>
            <a:chExt cx="304050" cy="303850"/>
          </a:xfrm>
        </p:grpSpPr>
        <p:sp>
          <p:nvSpPr>
            <p:cNvPr id="9626" name="Google Shape;9626;p111"/>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27" name="Google Shape;9627;p111"/>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28" name="Google Shape;9628;p111"/>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29" name="Google Shape;9629;p111"/>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30" name="Google Shape;9630;p111"/>
          <p:cNvGrpSpPr/>
          <p:nvPr/>
        </p:nvGrpSpPr>
        <p:grpSpPr>
          <a:xfrm>
            <a:off x="2659334" y="5594885"/>
            <a:ext cx="796239" cy="896286"/>
            <a:chOff x="-20930075" y="4066100"/>
            <a:chExt cx="269400" cy="303250"/>
          </a:xfrm>
        </p:grpSpPr>
        <p:sp>
          <p:nvSpPr>
            <p:cNvPr id="9631" name="Google Shape;9631;p111"/>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32" name="Google Shape;9632;p111"/>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33" name="Google Shape;9633;p111"/>
          <p:cNvGrpSpPr/>
          <p:nvPr/>
        </p:nvGrpSpPr>
        <p:grpSpPr>
          <a:xfrm>
            <a:off x="8221777" y="3379696"/>
            <a:ext cx="745033" cy="897542"/>
            <a:chOff x="-18994100" y="3334775"/>
            <a:chExt cx="252075" cy="303675"/>
          </a:xfrm>
        </p:grpSpPr>
        <p:sp>
          <p:nvSpPr>
            <p:cNvPr id="9634" name="Google Shape;9634;p111"/>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35" name="Google Shape;9635;p111"/>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36" name="Google Shape;9636;p111"/>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37" name="Google Shape;9637;p111"/>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38" name="Google Shape;9638;p111"/>
          <p:cNvGrpSpPr/>
          <p:nvPr/>
        </p:nvGrpSpPr>
        <p:grpSpPr>
          <a:xfrm>
            <a:off x="8250889" y="4489487"/>
            <a:ext cx="686808" cy="893995"/>
            <a:chOff x="-18983850" y="3710075"/>
            <a:chExt cx="232375" cy="302475"/>
          </a:xfrm>
        </p:grpSpPr>
        <p:sp>
          <p:nvSpPr>
            <p:cNvPr id="9639" name="Google Shape;9639;p111"/>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40" name="Google Shape;9640;p111"/>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41" name="Google Shape;9641;p111"/>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42" name="Google Shape;9642;p111"/>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43" name="Google Shape;9643;p111"/>
          <p:cNvGrpSpPr/>
          <p:nvPr/>
        </p:nvGrpSpPr>
        <p:grpSpPr>
          <a:xfrm>
            <a:off x="8143823" y="5594844"/>
            <a:ext cx="900941" cy="896360"/>
            <a:chOff x="-19020075" y="4084200"/>
            <a:chExt cx="304825" cy="303275"/>
          </a:xfrm>
        </p:grpSpPr>
        <p:sp>
          <p:nvSpPr>
            <p:cNvPr id="9644" name="Google Shape;9644;p111"/>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45" name="Google Shape;9645;p111"/>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46" name="Google Shape;9646;p111"/>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47" name="Google Shape;9647;p111"/>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48" name="Google Shape;9648;p111"/>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49" name="Google Shape;9649;p111"/>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50" name="Google Shape;9650;p111"/>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51" name="Google Shape;9651;p111"/>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52" name="Google Shape;9652;p111"/>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53" name="Google Shape;9653;p111"/>
          <p:cNvGrpSpPr/>
          <p:nvPr/>
        </p:nvGrpSpPr>
        <p:grpSpPr>
          <a:xfrm>
            <a:off x="13778352" y="3378001"/>
            <a:ext cx="793874" cy="900941"/>
            <a:chOff x="-17149475" y="3309200"/>
            <a:chExt cx="268600" cy="304825"/>
          </a:xfrm>
        </p:grpSpPr>
        <p:sp>
          <p:nvSpPr>
            <p:cNvPr id="9654" name="Google Shape;9654;p111"/>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55" name="Google Shape;9655;p111"/>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56" name="Google Shape;9656;p111"/>
          <p:cNvGrpSpPr/>
          <p:nvPr/>
        </p:nvGrpSpPr>
        <p:grpSpPr>
          <a:xfrm>
            <a:off x="13725964" y="4516240"/>
            <a:ext cx="898650" cy="840499"/>
            <a:chOff x="-17168375" y="3692750"/>
            <a:chExt cx="304050" cy="284375"/>
          </a:xfrm>
        </p:grpSpPr>
        <p:sp>
          <p:nvSpPr>
            <p:cNvPr id="9657" name="Google Shape;9657;p111"/>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58" name="Google Shape;9658;p111"/>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59" name="Google Shape;9659;p111"/>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60" name="Google Shape;9660;p111"/>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61" name="Google Shape;9661;p111"/>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62" name="Google Shape;9662;p111"/>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63" name="Google Shape;9663;p111"/>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64" name="Google Shape;9664;p111"/>
          <p:cNvGrpSpPr/>
          <p:nvPr/>
        </p:nvGrpSpPr>
        <p:grpSpPr>
          <a:xfrm>
            <a:off x="13718981" y="5593704"/>
            <a:ext cx="912615" cy="898650"/>
            <a:chOff x="-17170750" y="4058800"/>
            <a:chExt cx="308775" cy="304050"/>
          </a:xfrm>
        </p:grpSpPr>
        <p:sp>
          <p:nvSpPr>
            <p:cNvPr id="9665" name="Google Shape;9665;p111"/>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66" name="Google Shape;9666;p111"/>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67" name="Google Shape;9667;p111"/>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68" name="Google Shape;9668;p111"/>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69" name="Google Shape;9669;p111"/>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70" name="Google Shape;9670;p111"/>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71" name="Google Shape;9671;p111"/>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72" name="Google Shape;9672;p111"/>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73" name="Google Shape;9673;p111"/>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74" name="Google Shape;9674;p111"/>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75" name="Google Shape;9675;p111"/>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76" name="Google Shape;9676;p111"/>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77" name="Google Shape;9677;p111"/>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78" name="Google Shape;9678;p111"/>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79" name="Google Shape;9679;p111"/>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80" name="Google Shape;9680;p111"/>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81" name="Google Shape;9681;p111"/>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82" name="Google Shape;9682;p111"/>
          <p:cNvGrpSpPr/>
          <p:nvPr/>
        </p:nvGrpSpPr>
        <p:grpSpPr>
          <a:xfrm>
            <a:off x="11442775" y="6686715"/>
            <a:ext cx="900941" cy="893995"/>
            <a:chOff x="-15688425" y="3707725"/>
            <a:chExt cx="304825" cy="302475"/>
          </a:xfrm>
        </p:grpSpPr>
        <p:sp>
          <p:nvSpPr>
            <p:cNvPr id="9683" name="Google Shape;9683;p111"/>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84" name="Google Shape;9684;p111"/>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85" name="Google Shape;9685;p111"/>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86" name="Google Shape;9686;p111"/>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87" name="Google Shape;9687;p111"/>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88" name="Google Shape;9688;p111"/>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89" name="Google Shape;9689;p111"/>
          <p:cNvGrpSpPr/>
          <p:nvPr/>
        </p:nvGrpSpPr>
        <p:grpSpPr>
          <a:xfrm>
            <a:off x="3731089" y="3380881"/>
            <a:ext cx="903305" cy="895177"/>
            <a:chOff x="-20572500" y="3319025"/>
            <a:chExt cx="305625" cy="302875"/>
          </a:xfrm>
        </p:grpSpPr>
        <p:sp>
          <p:nvSpPr>
            <p:cNvPr id="9690" name="Google Shape;9690;p111"/>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91" name="Google Shape;9691;p111"/>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92" name="Google Shape;9692;p111"/>
          <p:cNvGrpSpPr/>
          <p:nvPr/>
        </p:nvGrpSpPr>
        <p:grpSpPr>
          <a:xfrm>
            <a:off x="3733416" y="4610820"/>
            <a:ext cx="898650" cy="651340"/>
            <a:chOff x="-20571700" y="3722875"/>
            <a:chExt cx="304050" cy="220375"/>
          </a:xfrm>
        </p:grpSpPr>
        <p:sp>
          <p:nvSpPr>
            <p:cNvPr id="9693" name="Google Shape;9693;p111"/>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94" name="Google Shape;9694;p111"/>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95" name="Google Shape;9695;p111"/>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96" name="Google Shape;9696;p111"/>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97" name="Google Shape;9697;p111"/>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98" name="Google Shape;9698;p111"/>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99" name="Google Shape;9699;p111"/>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00" name="Google Shape;9700;p111"/>
          <p:cNvGrpSpPr/>
          <p:nvPr/>
        </p:nvGrpSpPr>
        <p:grpSpPr>
          <a:xfrm>
            <a:off x="3732271" y="5592557"/>
            <a:ext cx="900941" cy="900941"/>
            <a:chOff x="-20571700" y="4066875"/>
            <a:chExt cx="304825" cy="304825"/>
          </a:xfrm>
        </p:grpSpPr>
        <p:sp>
          <p:nvSpPr>
            <p:cNvPr id="9701" name="Google Shape;9701;p111"/>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02" name="Google Shape;9702;p111"/>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03" name="Google Shape;9703;p111"/>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04" name="Google Shape;9704;p111"/>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05" name="Google Shape;9705;p111"/>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06" name="Google Shape;9706;p111"/>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07" name="Google Shape;9707;p111"/>
          <p:cNvGrpSpPr/>
          <p:nvPr/>
        </p:nvGrpSpPr>
        <p:grpSpPr>
          <a:xfrm>
            <a:off x="9265675" y="3376519"/>
            <a:ext cx="907960" cy="903896"/>
            <a:chOff x="-18645175" y="3334200"/>
            <a:chExt cx="307200" cy="305825"/>
          </a:xfrm>
        </p:grpSpPr>
        <p:sp>
          <p:nvSpPr>
            <p:cNvPr id="9708" name="Google Shape;9708;p111"/>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09" name="Google Shape;9709;p111"/>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10" name="Google Shape;9710;p111"/>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11" name="Google Shape;9711;p111"/>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12" name="Google Shape;9712;p111"/>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13" name="Google Shape;9713;p111"/>
          <p:cNvGrpSpPr/>
          <p:nvPr/>
        </p:nvGrpSpPr>
        <p:grpSpPr>
          <a:xfrm>
            <a:off x="9266857" y="4485977"/>
            <a:ext cx="905596" cy="901015"/>
            <a:chOff x="-18645175" y="3708500"/>
            <a:chExt cx="306400" cy="304850"/>
          </a:xfrm>
        </p:grpSpPr>
        <p:sp>
          <p:nvSpPr>
            <p:cNvPr id="9714" name="Google Shape;9714;p111"/>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15" name="Google Shape;9715;p111"/>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16" name="Google Shape;9716;p111"/>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17" name="Google Shape;9717;p111"/>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18" name="Google Shape;9718;p111"/>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19" name="Google Shape;9719;p111"/>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20" name="Google Shape;9720;p111"/>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21" name="Google Shape;9721;p111"/>
          <p:cNvGrpSpPr/>
          <p:nvPr/>
        </p:nvGrpSpPr>
        <p:grpSpPr>
          <a:xfrm>
            <a:off x="9262202" y="5591261"/>
            <a:ext cx="914906" cy="903527"/>
            <a:chOff x="-18647525" y="4082625"/>
            <a:chExt cx="309550" cy="305700"/>
          </a:xfrm>
        </p:grpSpPr>
        <p:sp>
          <p:nvSpPr>
            <p:cNvPr id="9722" name="Google Shape;9722;p111"/>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23" name="Google Shape;9723;p111"/>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24" name="Google Shape;9724;p111"/>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25" name="Google Shape;9725;p111"/>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26" name="Google Shape;9726;p111"/>
          <p:cNvGrpSpPr/>
          <p:nvPr/>
        </p:nvGrpSpPr>
        <p:grpSpPr>
          <a:xfrm>
            <a:off x="14882970" y="3379184"/>
            <a:ext cx="791510" cy="898576"/>
            <a:chOff x="-16775350" y="3309200"/>
            <a:chExt cx="267800" cy="304025"/>
          </a:xfrm>
        </p:grpSpPr>
        <p:sp>
          <p:nvSpPr>
            <p:cNvPr id="9727" name="Google Shape;9727;p111"/>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28" name="Google Shape;9728;p111"/>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29" name="Google Shape;9729;p111"/>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30" name="Google Shape;9730;p111"/>
          <p:cNvGrpSpPr/>
          <p:nvPr/>
        </p:nvGrpSpPr>
        <p:grpSpPr>
          <a:xfrm>
            <a:off x="14882970" y="4483654"/>
            <a:ext cx="791510" cy="905670"/>
            <a:chOff x="-16775350" y="3683300"/>
            <a:chExt cx="267800" cy="306425"/>
          </a:xfrm>
        </p:grpSpPr>
        <p:sp>
          <p:nvSpPr>
            <p:cNvPr id="9731" name="Google Shape;9731;p111"/>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32" name="Google Shape;9732;p111"/>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33" name="Google Shape;9733;p111"/>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34" name="Google Shape;9734;p111"/>
          <p:cNvGrpSpPr/>
          <p:nvPr/>
        </p:nvGrpSpPr>
        <p:grpSpPr>
          <a:xfrm>
            <a:off x="14827072" y="5593741"/>
            <a:ext cx="903305" cy="898576"/>
            <a:chOff x="-16794250" y="4058225"/>
            <a:chExt cx="305625" cy="304025"/>
          </a:xfrm>
        </p:grpSpPr>
        <p:sp>
          <p:nvSpPr>
            <p:cNvPr id="9735" name="Google Shape;9735;p111"/>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36" name="Google Shape;9736;p111"/>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37" name="Google Shape;9737;p111"/>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38" name="Google Shape;9738;p111"/>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39" name="Google Shape;9739;p111"/>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40" name="Google Shape;9740;p111"/>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41" name="Google Shape;9741;p111"/>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42" name="Google Shape;9742;p111"/>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43" name="Google Shape;9743;p111"/>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744" name="Google Shape;9744;p111"/>
          <p:cNvSpPr/>
          <p:nvPr/>
        </p:nvSpPr>
        <p:spPr>
          <a:xfrm>
            <a:off x="15984410" y="3378168"/>
            <a:ext cx="905596" cy="900941"/>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745" name="Google Shape;9745;p111"/>
          <p:cNvGrpSpPr/>
          <p:nvPr/>
        </p:nvGrpSpPr>
        <p:grpSpPr>
          <a:xfrm>
            <a:off x="4829907" y="3379145"/>
            <a:ext cx="914906" cy="898650"/>
            <a:chOff x="-20199150" y="3317850"/>
            <a:chExt cx="309550" cy="304050"/>
          </a:xfrm>
        </p:grpSpPr>
        <p:sp>
          <p:nvSpPr>
            <p:cNvPr id="9746" name="Google Shape;9746;p111"/>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47" name="Google Shape;9747;p111"/>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48" name="Google Shape;9748;p111"/>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49" name="Google Shape;9749;p111"/>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50" name="Google Shape;9750;p111"/>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51" name="Google Shape;9751;p111"/>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52" name="Google Shape;9752;p111"/>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53" name="Google Shape;9753;p111"/>
          <p:cNvGrpSpPr/>
          <p:nvPr/>
        </p:nvGrpSpPr>
        <p:grpSpPr>
          <a:xfrm>
            <a:off x="4834562" y="4485722"/>
            <a:ext cx="905596" cy="901532"/>
            <a:chOff x="-20199150" y="3693150"/>
            <a:chExt cx="306400" cy="305025"/>
          </a:xfrm>
        </p:grpSpPr>
        <p:sp>
          <p:nvSpPr>
            <p:cNvPr id="9754" name="Google Shape;9754;p111"/>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55" name="Google Shape;9755;p111"/>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56" name="Google Shape;9756;p111"/>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57" name="Google Shape;9757;p111"/>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58" name="Google Shape;9758;p111"/>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59" name="Google Shape;9759;p111"/>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60" name="Google Shape;9760;p111"/>
          <p:cNvGrpSpPr/>
          <p:nvPr/>
        </p:nvGrpSpPr>
        <p:grpSpPr>
          <a:xfrm>
            <a:off x="4835707" y="5591375"/>
            <a:ext cx="903305" cy="903305"/>
            <a:chOff x="-20197575" y="4066875"/>
            <a:chExt cx="305625" cy="305625"/>
          </a:xfrm>
        </p:grpSpPr>
        <p:sp>
          <p:nvSpPr>
            <p:cNvPr id="9761" name="Google Shape;9761;p111"/>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62" name="Google Shape;9762;p111"/>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63" name="Google Shape;9763;p111"/>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64" name="Google Shape;9764;p111"/>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65" name="Google Shape;9765;p111"/>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66" name="Google Shape;9766;p111"/>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67" name="Google Shape;9767;p111"/>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68" name="Google Shape;9768;p111"/>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69" name="Google Shape;9769;p111"/>
          <p:cNvGrpSpPr/>
          <p:nvPr/>
        </p:nvGrpSpPr>
        <p:grpSpPr>
          <a:xfrm>
            <a:off x="10400143" y="3375041"/>
            <a:ext cx="898650" cy="906852"/>
            <a:chOff x="-18271050" y="3333200"/>
            <a:chExt cx="304050" cy="306825"/>
          </a:xfrm>
        </p:grpSpPr>
        <p:sp>
          <p:nvSpPr>
            <p:cNvPr id="9770" name="Google Shape;9770;p111"/>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71" name="Google Shape;9771;p111"/>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72" name="Google Shape;9772;p111"/>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73" name="Google Shape;9773;p111"/>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74" name="Google Shape;9774;p111"/>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75" name="Google Shape;9775;p111"/>
          <p:cNvGrpSpPr/>
          <p:nvPr/>
        </p:nvGrpSpPr>
        <p:grpSpPr>
          <a:xfrm>
            <a:off x="10401288" y="4488341"/>
            <a:ext cx="896360" cy="896286"/>
            <a:chOff x="-18270275" y="3710875"/>
            <a:chExt cx="303275" cy="303250"/>
          </a:xfrm>
        </p:grpSpPr>
        <p:sp>
          <p:nvSpPr>
            <p:cNvPr id="9776" name="Google Shape;9776;p111"/>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77" name="Google Shape;9777;p111"/>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78" name="Google Shape;9778;p111"/>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79" name="Google Shape;9779;p111"/>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80" name="Google Shape;9780;p111"/>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81" name="Google Shape;9781;p111"/>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82" name="Google Shape;9782;p111"/>
          <p:cNvGrpSpPr/>
          <p:nvPr/>
        </p:nvGrpSpPr>
        <p:grpSpPr>
          <a:xfrm>
            <a:off x="10508391" y="5594844"/>
            <a:ext cx="682152" cy="896360"/>
            <a:chOff x="-18234025" y="4084200"/>
            <a:chExt cx="230800" cy="303275"/>
          </a:xfrm>
        </p:grpSpPr>
        <p:sp>
          <p:nvSpPr>
            <p:cNvPr id="9783" name="Google Shape;9783;p111"/>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84" name="Google Shape;9784;p111"/>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85" name="Google Shape;9785;p111"/>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86" name="Google Shape;9786;p111"/>
          <p:cNvGrpSpPr/>
          <p:nvPr/>
        </p:nvGrpSpPr>
        <p:grpSpPr>
          <a:xfrm>
            <a:off x="4733501" y="6683282"/>
            <a:ext cx="898650" cy="900941"/>
            <a:chOff x="-16419350" y="3308400"/>
            <a:chExt cx="304050" cy="304825"/>
          </a:xfrm>
        </p:grpSpPr>
        <p:sp>
          <p:nvSpPr>
            <p:cNvPr id="9787" name="Google Shape;9787;p111"/>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88" name="Google Shape;9788;p111"/>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89" name="Google Shape;9789;p111"/>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90" name="Google Shape;9790;p111"/>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91" name="Google Shape;9791;p111"/>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92" name="Google Shape;9792;p111"/>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93" name="Google Shape;9793;p111"/>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94" name="Google Shape;9794;p111"/>
          <p:cNvGrpSpPr/>
          <p:nvPr/>
        </p:nvGrpSpPr>
        <p:grpSpPr>
          <a:xfrm>
            <a:off x="9276613" y="6680845"/>
            <a:ext cx="791510" cy="905744"/>
            <a:chOff x="-16401225" y="3683275"/>
            <a:chExt cx="267800" cy="306450"/>
          </a:xfrm>
        </p:grpSpPr>
        <p:sp>
          <p:nvSpPr>
            <p:cNvPr id="9795" name="Google Shape;9795;p111"/>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96" name="Google Shape;9796;p111"/>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97" name="Google Shape;9797;p111"/>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98" name="Google Shape;9798;p111"/>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99" name="Google Shape;9799;p111"/>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00" name="Google Shape;9800;p111"/>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01" name="Google Shape;9801;p111"/>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02" name="Google Shape;9802;p111"/>
          <p:cNvGrpSpPr/>
          <p:nvPr/>
        </p:nvGrpSpPr>
        <p:grpSpPr>
          <a:xfrm>
            <a:off x="16007511" y="5594124"/>
            <a:ext cx="900941" cy="896360"/>
            <a:chOff x="-16419350" y="4058200"/>
            <a:chExt cx="304825" cy="303275"/>
          </a:xfrm>
        </p:grpSpPr>
        <p:sp>
          <p:nvSpPr>
            <p:cNvPr id="9803" name="Google Shape;9803;p111"/>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04" name="Google Shape;9804;p111"/>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05" name="Google Shape;9805;p111"/>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06" name="Google Shape;9806;p111"/>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07" name="Google Shape;9807;p111"/>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08" name="Google Shape;9808;p111"/>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09" name="Google Shape;9809;p111"/>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10" name="Google Shape;9810;p111"/>
          <p:cNvGrpSpPr/>
          <p:nvPr/>
        </p:nvGrpSpPr>
        <p:grpSpPr>
          <a:xfrm>
            <a:off x="8061286" y="6686160"/>
            <a:ext cx="901015" cy="895177"/>
            <a:chOff x="-15296200" y="3326900"/>
            <a:chExt cx="304850" cy="302875"/>
          </a:xfrm>
        </p:grpSpPr>
        <p:sp>
          <p:nvSpPr>
            <p:cNvPr id="9811" name="Google Shape;9811;p111"/>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12" name="Google Shape;9812;p111"/>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13" name="Google Shape;9813;p111"/>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14" name="Google Shape;9814;p111"/>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15" name="Google Shape;9815;p111"/>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16" name="Google Shape;9816;p111"/>
          <p:cNvGrpSpPr/>
          <p:nvPr/>
        </p:nvGrpSpPr>
        <p:grpSpPr>
          <a:xfrm>
            <a:off x="5892592" y="3413762"/>
            <a:ext cx="973131" cy="829415"/>
            <a:chOff x="-19835275" y="3330250"/>
            <a:chExt cx="329250" cy="280625"/>
          </a:xfrm>
        </p:grpSpPr>
        <p:sp>
          <p:nvSpPr>
            <p:cNvPr id="9817" name="Google Shape;9817;p111"/>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18" name="Google Shape;9818;p111"/>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19" name="Google Shape;9819;p111"/>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20" name="Google Shape;9820;p111"/>
          <p:cNvGrpSpPr/>
          <p:nvPr/>
        </p:nvGrpSpPr>
        <p:grpSpPr>
          <a:xfrm>
            <a:off x="5928650" y="4486941"/>
            <a:ext cx="901015" cy="899094"/>
            <a:chOff x="-19822675" y="3692750"/>
            <a:chExt cx="304850" cy="304200"/>
          </a:xfrm>
        </p:grpSpPr>
        <p:sp>
          <p:nvSpPr>
            <p:cNvPr id="9821" name="Google Shape;9821;p111"/>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22" name="Google Shape;9822;p111"/>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23" name="Google Shape;9823;p111"/>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24" name="Google Shape;9824;p111"/>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25" name="Google Shape;9825;p111"/>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26" name="Google Shape;9826;p111"/>
          <p:cNvGrpSpPr/>
          <p:nvPr/>
        </p:nvGrpSpPr>
        <p:grpSpPr>
          <a:xfrm>
            <a:off x="5929833" y="5592557"/>
            <a:ext cx="898650" cy="900941"/>
            <a:chOff x="-19822675" y="4066875"/>
            <a:chExt cx="304050" cy="304825"/>
          </a:xfrm>
        </p:grpSpPr>
        <p:sp>
          <p:nvSpPr>
            <p:cNvPr id="9827" name="Google Shape;9827;p111"/>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28" name="Google Shape;9828;p111"/>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29" name="Google Shape;9829;p111"/>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30" name="Google Shape;9830;p111"/>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31" name="Google Shape;9831;p111"/>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32" name="Google Shape;9832;p111"/>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33" name="Google Shape;9833;p111"/>
          <p:cNvGrpSpPr/>
          <p:nvPr/>
        </p:nvGrpSpPr>
        <p:grpSpPr>
          <a:xfrm>
            <a:off x="11547970" y="3379142"/>
            <a:ext cx="798603" cy="898650"/>
            <a:chOff x="-17878825" y="3334400"/>
            <a:chExt cx="270200" cy="304050"/>
          </a:xfrm>
        </p:grpSpPr>
        <p:sp>
          <p:nvSpPr>
            <p:cNvPr id="9834" name="Google Shape;9834;p111"/>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35" name="Google Shape;9835;p111"/>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36" name="Google Shape;9836;p111"/>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37" name="Google Shape;9837;p111"/>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38" name="Google Shape;9838;p111"/>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39" name="Google Shape;9839;p111"/>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40" name="Google Shape;9840;p111"/>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41" name="Google Shape;9841;p111"/>
          <p:cNvGrpSpPr/>
          <p:nvPr/>
        </p:nvGrpSpPr>
        <p:grpSpPr>
          <a:xfrm>
            <a:off x="11495619" y="4484832"/>
            <a:ext cx="903305" cy="903305"/>
            <a:chOff x="-17896150" y="3709300"/>
            <a:chExt cx="305625" cy="305625"/>
          </a:xfrm>
        </p:grpSpPr>
        <p:sp>
          <p:nvSpPr>
            <p:cNvPr id="9842" name="Google Shape;9842;p111"/>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43" name="Google Shape;9843;p111"/>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44" name="Google Shape;9844;p111"/>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45" name="Google Shape;9845;p111"/>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46" name="Google Shape;9846;p111"/>
          <p:cNvGrpSpPr/>
          <p:nvPr/>
        </p:nvGrpSpPr>
        <p:grpSpPr>
          <a:xfrm>
            <a:off x="11551480" y="5591371"/>
            <a:ext cx="791584" cy="903305"/>
            <a:chOff x="-17878025" y="4082625"/>
            <a:chExt cx="267825" cy="305625"/>
          </a:xfrm>
        </p:grpSpPr>
        <p:sp>
          <p:nvSpPr>
            <p:cNvPr id="9847" name="Google Shape;9847;p111"/>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48" name="Google Shape;9848;p111"/>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49" name="Google Shape;9849;p111"/>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50" name="Google Shape;9850;p111"/>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51" name="Google Shape;9851;p111"/>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52" name="Google Shape;9852;p111"/>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53" name="Google Shape;9853;p111"/>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54" name="Google Shape;9854;p111"/>
          <p:cNvGrpSpPr/>
          <p:nvPr/>
        </p:nvGrpSpPr>
        <p:grpSpPr>
          <a:xfrm>
            <a:off x="5839265" y="6710030"/>
            <a:ext cx="901015" cy="847444"/>
            <a:chOff x="-16044450" y="3317850"/>
            <a:chExt cx="304850" cy="286725"/>
          </a:xfrm>
        </p:grpSpPr>
        <p:sp>
          <p:nvSpPr>
            <p:cNvPr id="9855" name="Google Shape;9855;p111"/>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56" name="Google Shape;9856;p111"/>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57" name="Google Shape;9857;p111"/>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58" name="Google Shape;9858;p111"/>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859" name="Google Shape;9859;p111"/>
          <p:cNvSpPr/>
          <p:nvPr/>
        </p:nvSpPr>
        <p:spPr>
          <a:xfrm>
            <a:off x="10328705" y="6683950"/>
            <a:ext cx="896360" cy="901015"/>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860" name="Google Shape;9860;p111"/>
          <p:cNvGrpSpPr/>
          <p:nvPr/>
        </p:nvGrpSpPr>
        <p:grpSpPr>
          <a:xfrm>
            <a:off x="16084298" y="4487448"/>
            <a:ext cx="747323" cy="898059"/>
            <a:chOff x="-16018450" y="4058400"/>
            <a:chExt cx="252850" cy="303850"/>
          </a:xfrm>
        </p:grpSpPr>
        <p:sp>
          <p:nvSpPr>
            <p:cNvPr id="9861" name="Google Shape;9861;p111"/>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62" name="Google Shape;9862;p111"/>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63" name="Google Shape;9863;p111"/>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64" name="Google Shape;9864;p111"/>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865" name="Google Shape;9865;p111"/>
          <p:cNvSpPr/>
          <p:nvPr/>
        </p:nvSpPr>
        <p:spPr>
          <a:xfrm>
            <a:off x="12549731" y="6686315"/>
            <a:ext cx="898576" cy="896286"/>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66" name="Google Shape;9866;p111"/>
          <p:cNvSpPr txBox="1"/>
          <p:nvPr/>
        </p:nvSpPr>
        <p:spPr>
          <a:xfrm>
            <a:off x="2096700" y="1442050"/>
            <a:ext cx="140946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Nature Icons</a:t>
            </a:r>
            <a:endParaRPr sz="4800">
              <a:solidFill>
                <a:srgbClr val="FFFFFF"/>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870" name="Shape 9870"/>
        <p:cNvGrpSpPr/>
        <p:nvPr/>
      </p:nvGrpSpPr>
      <p:grpSpPr>
        <a:xfrm>
          <a:off x="0" y="0"/>
          <a:ext cx="0" cy="0"/>
          <a:chOff x="0" y="0"/>
          <a:chExt cx="0" cy="0"/>
        </a:xfrm>
      </p:grpSpPr>
      <p:grpSp>
        <p:nvGrpSpPr>
          <p:cNvPr id="9871" name="Google Shape;9871;p112"/>
          <p:cNvGrpSpPr/>
          <p:nvPr/>
        </p:nvGrpSpPr>
        <p:grpSpPr>
          <a:xfrm>
            <a:off x="1691803" y="3378483"/>
            <a:ext cx="884675" cy="839246"/>
            <a:chOff x="-6696925" y="3272575"/>
            <a:chExt cx="307200" cy="291425"/>
          </a:xfrm>
        </p:grpSpPr>
        <p:sp>
          <p:nvSpPr>
            <p:cNvPr id="9872" name="Google Shape;9872;p112"/>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73" name="Google Shape;9873;p112"/>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74" name="Google Shape;9874;p112"/>
          <p:cNvGrpSpPr/>
          <p:nvPr/>
        </p:nvGrpSpPr>
        <p:grpSpPr>
          <a:xfrm>
            <a:off x="1691768" y="4409271"/>
            <a:ext cx="884747" cy="841550"/>
            <a:chOff x="-6690625" y="3631325"/>
            <a:chExt cx="307225" cy="292225"/>
          </a:xfrm>
        </p:grpSpPr>
        <p:sp>
          <p:nvSpPr>
            <p:cNvPr id="9875" name="Google Shape;9875;p112"/>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76" name="Google Shape;9876;p112"/>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77" name="Google Shape;9877;p112"/>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78" name="Google Shape;9878;p112"/>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79" name="Google Shape;9879;p112"/>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80" name="Google Shape;9880;p112"/>
          <p:cNvGrpSpPr/>
          <p:nvPr/>
        </p:nvGrpSpPr>
        <p:grpSpPr>
          <a:xfrm>
            <a:off x="1736011" y="5513944"/>
            <a:ext cx="843853" cy="838742"/>
            <a:chOff x="-6689825" y="3992050"/>
            <a:chExt cx="293025" cy="291250"/>
          </a:xfrm>
        </p:grpSpPr>
        <p:sp>
          <p:nvSpPr>
            <p:cNvPr id="9881" name="Google Shape;9881;p112"/>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82" name="Google Shape;9882;p112"/>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83" name="Google Shape;9883;p112"/>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84" name="Google Shape;9884;p112"/>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85" name="Google Shape;9885;p112"/>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86" name="Google Shape;9886;p112"/>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87" name="Google Shape;9887;p112"/>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88" name="Google Shape;9888;p112"/>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89" name="Google Shape;9889;p112"/>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90" name="Google Shape;9890;p112"/>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91" name="Google Shape;9891;p112"/>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92" name="Google Shape;9892;p112"/>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893" name="Google Shape;9893;p112"/>
          <p:cNvSpPr/>
          <p:nvPr/>
        </p:nvSpPr>
        <p:spPr>
          <a:xfrm>
            <a:off x="7091709" y="3378398"/>
            <a:ext cx="869268" cy="838454"/>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894" name="Google Shape;9894;p112"/>
          <p:cNvGrpSpPr/>
          <p:nvPr/>
        </p:nvGrpSpPr>
        <p:grpSpPr>
          <a:xfrm>
            <a:off x="7102633" y="4410384"/>
            <a:ext cx="846085" cy="839318"/>
            <a:chOff x="-4837325" y="3612425"/>
            <a:chExt cx="293800" cy="291450"/>
          </a:xfrm>
        </p:grpSpPr>
        <p:sp>
          <p:nvSpPr>
            <p:cNvPr id="9895" name="Google Shape;9895;p112"/>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96" name="Google Shape;9896;p112"/>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97" name="Google Shape;9897;p112"/>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98" name="Google Shape;9898;p112"/>
          <p:cNvGrpSpPr/>
          <p:nvPr/>
        </p:nvGrpSpPr>
        <p:grpSpPr>
          <a:xfrm>
            <a:off x="7128698" y="5513653"/>
            <a:ext cx="841550" cy="839318"/>
            <a:chOff x="-4837325" y="3971575"/>
            <a:chExt cx="292225" cy="291450"/>
          </a:xfrm>
        </p:grpSpPr>
        <p:sp>
          <p:nvSpPr>
            <p:cNvPr id="9899" name="Google Shape;9899;p112"/>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00" name="Google Shape;9900;p112"/>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01" name="Google Shape;9901;p112"/>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02" name="Google Shape;9902;p112"/>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03" name="Google Shape;9903;p112"/>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04" name="Google Shape;9904;p112"/>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05" name="Google Shape;9905;p112"/>
          <p:cNvGrpSpPr/>
          <p:nvPr/>
        </p:nvGrpSpPr>
        <p:grpSpPr>
          <a:xfrm>
            <a:off x="12512728" y="3428370"/>
            <a:ext cx="861996" cy="739461"/>
            <a:chOff x="-3037625" y="3254850"/>
            <a:chExt cx="299325" cy="256775"/>
          </a:xfrm>
        </p:grpSpPr>
        <p:sp>
          <p:nvSpPr>
            <p:cNvPr id="9906" name="Google Shape;9906;p112"/>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07" name="Google Shape;9907;p112"/>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08" name="Google Shape;9908;p112"/>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09" name="Google Shape;9909;p112"/>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10" name="Google Shape;9910;p112"/>
          <p:cNvGrpSpPr/>
          <p:nvPr/>
        </p:nvGrpSpPr>
        <p:grpSpPr>
          <a:xfrm>
            <a:off x="12520648" y="4409230"/>
            <a:ext cx="846157" cy="841622"/>
            <a:chOff x="-3031325" y="3597450"/>
            <a:chExt cx="293825" cy="292250"/>
          </a:xfrm>
        </p:grpSpPr>
        <p:sp>
          <p:nvSpPr>
            <p:cNvPr id="9911" name="Google Shape;9911;p112"/>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12" name="Google Shape;9912;p112"/>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13" name="Google Shape;9913;p112"/>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14" name="Google Shape;9914;p112"/>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15" name="Google Shape;9915;p112"/>
          <p:cNvGrpSpPr/>
          <p:nvPr/>
        </p:nvGrpSpPr>
        <p:grpSpPr>
          <a:xfrm>
            <a:off x="12545597" y="5562427"/>
            <a:ext cx="843853" cy="741764"/>
            <a:chOff x="-3030525" y="3973150"/>
            <a:chExt cx="293025" cy="257575"/>
          </a:xfrm>
        </p:grpSpPr>
        <p:sp>
          <p:nvSpPr>
            <p:cNvPr id="9916" name="Google Shape;9916;p112"/>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17" name="Google Shape;9917;p112"/>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18" name="Google Shape;9918;p112"/>
          <p:cNvGrpSpPr/>
          <p:nvPr/>
        </p:nvGrpSpPr>
        <p:grpSpPr>
          <a:xfrm>
            <a:off x="2748783" y="6738853"/>
            <a:ext cx="843853" cy="594391"/>
            <a:chOff x="-1199300" y="3279250"/>
            <a:chExt cx="293025" cy="206400"/>
          </a:xfrm>
        </p:grpSpPr>
        <p:sp>
          <p:nvSpPr>
            <p:cNvPr id="9919" name="Google Shape;9919;p112"/>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20" name="Google Shape;9920;p112"/>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21" name="Google Shape;9921;p112"/>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22" name="Google Shape;9922;p112"/>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23" name="Google Shape;9923;p112"/>
          <p:cNvGrpSpPr/>
          <p:nvPr/>
        </p:nvGrpSpPr>
        <p:grpSpPr>
          <a:xfrm>
            <a:off x="2762955" y="3377547"/>
            <a:ext cx="889210" cy="841118"/>
            <a:chOff x="-6338550" y="3272950"/>
            <a:chExt cx="308775" cy="292075"/>
          </a:xfrm>
        </p:grpSpPr>
        <p:sp>
          <p:nvSpPr>
            <p:cNvPr id="9924" name="Google Shape;9924;p112"/>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25" name="Google Shape;9925;p112"/>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26" name="Google Shape;9926;p112"/>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27" name="Google Shape;9927;p112"/>
          <p:cNvGrpSpPr/>
          <p:nvPr/>
        </p:nvGrpSpPr>
        <p:grpSpPr>
          <a:xfrm>
            <a:off x="2785634" y="4410387"/>
            <a:ext cx="843853" cy="839318"/>
            <a:chOff x="-6329100" y="3632100"/>
            <a:chExt cx="293025" cy="291450"/>
          </a:xfrm>
        </p:grpSpPr>
        <p:sp>
          <p:nvSpPr>
            <p:cNvPr id="9928" name="Google Shape;9928;p112"/>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29" name="Google Shape;9929;p112"/>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30" name="Google Shape;9930;p112"/>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31" name="Google Shape;9931;p112"/>
          <p:cNvGrpSpPr/>
          <p:nvPr/>
        </p:nvGrpSpPr>
        <p:grpSpPr>
          <a:xfrm>
            <a:off x="2811735" y="5513656"/>
            <a:ext cx="839246" cy="839318"/>
            <a:chOff x="-6329875" y="3992050"/>
            <a:chExt cx="291425" cy="291450"/>
          </a:xfrm>
        </p:grpSpPr>
        <p:sp>
          <p:nvSpPr>
            <p:cNvPr id="9932" name="Google Shape;9932;p112"/>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33" name="Google Shape;9933;p112"/>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34" name="Google Shape;9934;p112"/>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35" name="Google Shape;9935;p112"/>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36" name="Google Shape;9936;p112"/>
          <p:cNvGrpSpPr/>
          <p:nvPr/>
        </p:nvGrpSpPr>
        <p:grpSpPr>
          <a:xfrm>
            <a:off x="8184008" y="3375060"/>
            <a:ext cx="846157" cy="846085"/>
            <a:chOff x="-4478975" y="3251700"/>
            <a:chExt cx="293825" cy="293800"/>
          </a:xfrm>
        </p:grpSpPr>
        <p:sp>
          <p:nvSpPr>
            <p:cNvPr id="9937" name="Google Shape;9937;p112"/>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38" name="Google Shape;9938;p112"/>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39" name="Google Shape;9939;p112"/>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40" name="Google Shape;9940;p112"/>
          <p:cNvGrpSpPr/>
          <p:nvPr/>
        </p:nvGrpSpPr>
        <p:grpSpPr>
          <a:xfrm>
            <a:off x="8184008" y="4410384"/>
            <a:ext cx="846157" cy="839318"/>
            <a:chOff x="-4475825" y="3612425"/>
            <a:chExt cx="293825" cy="291450"/>
          </a:xfrm>
        </p:grpSpPr>
        <p:sp>
          <p:nvSpPr>
            <p:cNvPr id="9941" name="Google Shape;9941;p112"/>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42" name="Google Shape;9942;p112"/>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43" name="Google Shape;9943;p112"/>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44" name="Google Shape;9944;p112"/>
          <p:cNvGrpSpPr/>
          <p:nvPr/>
        </p:nvGrpSpPr>
        <p:grpSpPr>
          <a:xfrm>
            <a:off x="8202154" y="5513689"/>
            <a:ext cx="857460" cy="839246"/>
            <a:chOff x="-4480550" y="3970800"/>
            <a:chExt cx="297750" cy="291425"/>
          </a:xfrm>
        </p:grpSpPr>
        <p:sp>
          <p:nvSpPr>
            <p:cNvPr id="9945" name="Google Shape;9945;p112"/>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46" name="Google Shape;9946;p112"/>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47" name="Google Shape;9947;p112"/>
          <p:cNvGrpSpPr/>
          <p:nvPr/>
        </p:nvGrpSpPr>
        <p:grpSpPr>
          <a:xfrm>
            <a:off x="13609820" y="3378442"/>
            <a:ext cx="830246" cy="839318"/>
            <a:chOff x="-2668225" y="3239075"/>
            <a:chExt cx="288300" cy="291450"/>
          </a:xfrm>
        </p:grpSpPr>
        <p:sp>
          <p:nvSpPr>
            <p:cNvPr id="9948" name="Google Shape;9948;p112"/>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49" name="Google Shape;9949;p112"/>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50" name="Google Shape;9950;p112"/>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51" name="Google Shape;9951;p112"/>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52" name="Google Shape;9952;p112"/>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53" name="Google Shape;9953;p112"/>
          <p:cNvGrpSpPr/>
          <p:nvPr/>
        </p:nvGrpSpPr>
        <p:grpSpPr>
          <a:xfrm>
            <a:off x="13604132" y="4410382"/>
            <a:ext cx="841622" cy="839318"/>
            <a:chOff x="-2671375" y="3597450"/>
            <a:chExt cx="292250" cy="291450"/>
          </a:xfrm>
        </p:grpSpPr>
        <p:sp>
          <p:nvSpPr>
            <p:cNvPr id="9954" name="Google Shape;9954;p112"/>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55" name="Google Shape;9955;p112"/>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56" name="Google Shape;9956;p112"/>
          <p:cNvGrpSpPr/>
          <p:nvPr/>
        </p:nvGrpSpPr>
        <p:grpSpPr>
          <a:xfrm>
            <a:off x="13625698" y="5511383"/>
            <a:ext cx="846085" cy="843853"/>
            <a:chOff x="-2670575" y="3956600"/>
            <a:chExt cx="293800" cy="293025"/>
          </a:xfrm>
        </p:grpSpPr>
        <p:sp>
          <p:nvSpPr>
            <p:cNvPr id="9957" name="Google Shape;9957;p112"/>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58" name="Google Shape;9958;p112"/>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59" name="Google Shape;9959;p112"/>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60" name="Google Shape;9960;p112"/>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61" name="Google Shape;9961;p112"/>
          <p:cNvGrpSpPr/>
          <p:nvPr/>
        </p:nvGrpSpPr>
        <p:grpSpPr>
          <a:xfrm>
            <a:off x="6140740" y="6623895"/>
            <a:ext cx="852925" cy="836726"/>
            <a:chOff x="-1183550" y="3586525"/>
            <a:chExt cx="296175" cy="290550"/>
          </a:xfrm>
        </p:grpSpPr>
        <p:sp>
          <p:nvSpPr>
            <p:cNvPr id="9962" name="Google Shape;9962;p112"/>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63" name="Google Shape;9963;p112"/>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64" name="Google Shape;9964;p112"/>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65" name="Google Shape;9965;p112"/>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66" name="Google Shape;9966;p112"/>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67" name="Google Shape;9967;p112"/>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68" name="Google Shape;9968;p112"/>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69" name="Google Shape;9969;p112"/>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70" name="Google Shape;9970;p112"/>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71" name="Google Shape;9971;p112"/>
          <p:cNvGrpSpPr/>
          <p:nvPr/>
        </p:nvGrpSpPr>
        <p:grpSpPr>
          <a:xfrm>
            <a:off x="3867960" y="3379599"/>
            <a:ext cx="841622" cy="837014"/>
            <a:chOff x="-5971525" y="3273750"/>
            <a:chExt cx="292250" cy="290650"/>
          </a:xfrm>
        </p:grpSpPr>
        <p:sp>
          <p:nvSpPr>
            <p:cNvPr id="9972" name="Google Shape;9972;p112"/>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73" name="Google Shape;9973;p112"/>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74" name="Google Shape;9974;p112"/>
          <p:cNvGrpSpPr/>
          <p:nvPr/>
        </p:nvGrpSpPr>
        <p:grpSpPr>
          <a:xfrm>
            <a:off x="3856621" y="4407651"/>
            <a:ext cx="864300" cy="844789"/>
            <a:chOff x="-5974675" y="3632100"/>
            <a:chExt cx="300125" cy="293350"/>
          </a:xfrm>
        </p:grpSpPr>
        <p:sp>
          <p:nvSpPr>
            <p:cNvPr id="9975" name="Google Shape;9975;p112"/>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76" name="Google Shape;9976;p112"/>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77" name="Google Shape;9977;p112"/>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78" name="Google Shape;9978;p112"/>
          <p:cNvGrpSpPr/>
          <p:nvPr/>
        </p:nvGrpSpPr>
        <p:grpSpPr>
          <a:xfrm>
            <a:off x="3916703" y="5511388"/>
            <a:ext cx="791729" cy="843853"/>
            <a:chOff x="-5971525" y="3990475"/>
            <a:chExt cx="274925" cy="293025"/>
          </a:xfrm>
        </p:grpSpPr>
        <p:sp>
          <p:nvSpPr>
            <p:cNvPr id="9979" name="Google Shape;9979;p112"/>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80" name="Google Shape;9980;p112"/>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81" name="Google Shape;9981;p112"/>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82" name="Google Shape;9982;p112"/>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83" name="Google Shape;9983;p112"/>
          <p:cNvGrpSpPr/>
          <p:nvPr/>
        </p:nvGrpSpPr>
        <p:grpSpPr>
          <a:xfrm>
            <a:off x="9263115" y="3379596"/>
            <a:ext cx="841550" cy="837014"/>
            <a:chOff x="-4118225" y="3253275"/>
            <a:chExt cx="292225" cy="290650"/>
          </a:xfrm>
        </p:grpSpPr>
        <p:sp>
          <p:nvSpPr>
            <p:cNvPr id="9984" name="Google Shape;9984;p112"/>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85" name="Google Shape;9985;p112"/>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86" name="Google Shape;9986;p112"/>
          <p:cNvGrpSpPr/>
          <p:nvPr/>
        </p:nvGrpSpPr>
        <p:grpSpPr>
          <a:xfrm>
            <a:off x="9364016" y="4409844"/>
            <a:ext cx="639748" cy="840398"/>
            <a:chOff x="-4082800" y="3612425"/>
            <a:chExt cx="222150" cy="291825"/>
          </a:xfrm>
        </p:grpSpPr>
        <p:sp>
          <p:nvSpPr>
            <p:cNvPr id="9987" name="Google Shape;9987;p112"/>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88" name="Google Shape;9988;p112"/>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89" name="Google Shape;9989;p112"/>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90" name="Google Shape;9990;p112"/>
          <p:cNvGrpSpPr/>
          <p:nvPr/>
        </p:nvGrpSpPr>
        <p:grpSpPr>
          <a:xfrm>
            <a:off x="9286913" y="5539752"/>
            <a:ext cx="841550" cy="787121"/>
            <a:chOff x="-4118225" y="3990475"/>
            <a:chExt cx="292225" cy="273325"/>
          </a:xfrm>
        </p:grpSpPr>
        <p:sp>
          <p:nvSpPr>
            <p:cNvPr id="9991" name="Google Shape;9991;p112"/>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92" name="Google Shape;9992;p112"/>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93" name="Google Shape;9993;p112"/>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94" name="Google Shape;9994;p112"/>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95" name="Google Shape;9995;p112"/>
          <p:cNvGrpSpPr/>
          <p:nvPr/>
        </p:nvGrpSpPr>
        <p:grpSpPr>
          <a:xfrm>
            <a:off x="14708221" y="3376174"/>
            <a:ext cx="789425" cy="843853"/>
            <a:chOff x="-2312225" y="3238300"/>
            <a:chExt cx="274125" cy="293025"/>
          </a:xfrm>
        </p:grpSpPr>
        <p:sp>
          <p:nvSpPr>
            <p:cNvPr id="9996" name="Google Shape;9996;p112"/>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97" name="Google Shape;9997;p112"/>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98" name="Google Shape;9998;p112"/>
          <p:cNvGrpSpPr/>
          <p:nvPr/>
        </p:nvGrpSpPr>
        <p:grpSpPr>
          <a:xfrm>
            <a:off x="14682124" y="4307172"/>
            <a:ext cx="841622" cy="1045727"/>
            <a:chOff x="-2310650" y="3525775"/>
            <a:chExt cx="292250" cy="363125"/>
          </a:xfrm>
        </p:grpSpPr>
        <p:sp>
          <p:nvSpPr>
            <p:cNvPr id="9999" name="Google Shape;9999;p112"/>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00" name="Google Shape;10000;p112"/>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01" name="Google Shape;10001;p112"/>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02" name="Google Shape;10002;p112"/>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03" name="Google Shape;10003;p112"/>
          <p:cNvGrpSpPr/>
          <p:nvPr/>
        </p:nvGrpSpPr>
        <p:grpSpPr>
          <a:xfrm>
            <a:off x="14703654" y="5513651"/>
            <a:ext cx="846157" cy="839318"/>
            <a:chOff x="-2310650" y="3958175"/>
            <a:chExt cx="293825" cy="291450"/>
          </a:xfrm>
        </p:grpSpPr>
        <p:sp>
          <p:nvSpPr>
            <p:cNvPr id="10004" name="Google Shape;10004;p112"/>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05" name="Google Shape;10005;p112"/>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06" name="Google Shape;10006;p112"/>
          <p:cNvGrpSpPr/>
          <p:nvPr/>
        </p:nvGrpSpPr>
        <p:grpSpPr>
          <a:xfrm>
            <a:off x="9437376" y="6616917"/>
            <a:ext cx="848317" cy="839318"/>
            <a:chOff x="-1182750" y="3962900"/>
            <a:chExt cx="294575" cy="291450"/>
          </a:xfrm>
        </p:grpSpPr>
        <p:sp>
          <p:nvSpPr>
            <p:cNvPr id="10007" name="Google Shape;10007;p112"/>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08" name="Google Shape;10008;p112"/>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09" name="Google Shape;10009;p112"/>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10" name="Google Shape;10010;p112"/>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11" name="Google Shape;10011;p112"/>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12" name="Google Shape;10012;p112"/>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13" name="Google Shape;10013;p112"/>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14" name="Google Shape;10014;p112"/>
          <p:cNvGrpSpPr/>
          <p:nvPr/>
        </p:nvGrpSpPr>
        <p:grpSpPr>
          <a:xfrm>
            <a:off x="4943648" y="3378447"/>
            <a:ext cx="848389" cy="839318"/>
            <a:chOff x="-5611575" y="3272950"/>
            <a:chExt cx="294600" cy="291450"/>
          </a:xfrm>
        </p:grpSpPr>
        <p:sp>
          <p:nvSpPr>
            <p:cNvPr id="10015" name="Google Shape;10015;p112"/>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16" name="Google Shape;10016;p112"/>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17" name="Google Shape;10017;p112"/>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18" name="Google Shape;10018;p112"/>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19" name="Google Shape;10019;p112"/>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20" name="Google Shape;10020;p112"/>
          <p:cNvGrpSpPr/>
          <p:nvPr/>
        </p:nvGrpSpPr>
        <p:grpSpPr>
          <a:xfrm>
            <a:off x="4943647" y="4411539"/>
            <a:ext cx="848389" cy="837014"/>
            <a:chOff x="-5613150" y="3632900"/>
            <a:chExt cx="294600" cy="290650"/>
          </a:xfrm>
        </p:grpSpPr>
        <p:sp>
          <p:nvSpPr>
            <p:cNvPr id="10021" name="Google Shape;10021;p112"/>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22" name="Google Shape;10022;p112"/>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23" name="Google Shape;10023;p112"/>
          <p:cNvGrpSpPr/>
          <p:nvPr/>
        </p:nvGrpSpPr>
        <p:grpSpPr>
          <a:xfrm>
            <a:off x="4967445" y="5512540"/>
            <a:ext cx="848389" cy="841550"/>
            <a:chOff x="-5613150" y="3991275"/>
            <a:chExt cx="294600" cy="292225"/>
          </a:xfrm>
        </p:grpSpPr>
        <p:sp>
          <p:nvSpPr>
            <p:cNvPr id="10024" name="Google Shape;10024;p112"/>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25" name="Google Shape;10025;p112"/>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26" name="Google Shape;10026;p112"/>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27" name="Google Shape;10027;p112"/>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28" name="Google Shape;10028;p112"/>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29" name="Google Shape;10029;p112"/>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30" name="Google Shape;10030;p112"/>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31" name="Google Shape;10031;p112"/>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32" name="Google Shape;10032;p112"/>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33" name="Google Shape;10033;p112"/>
          <p:cNvGrpSpPr/>
          <p:nvPr/>
        </p:nvGrpSpPr>
        <p:grpSpPr>
          <a:xfrm>
            <a:off x="10310421" y="3378876"/>
            <a:ext cx="869268" cy="838454"/>
            <a:chOff x="-3768700" y="3253275"/>
            <a:chExt cx="301850" cy="291150"/>
          </a:xfrm>
        </p:grpSpPr>
        <p:sp>
          <p:nvSpPr>
            <p:cNvPr id="10034" name="Google Shape;10034;p112"/>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35" name="Google Shape;10035;p112"/>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36" name="Google Shape;10036;p112"/>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37" name="Google Shape;10037;p112"/>
          <p:cNvGrpSpPr/>
          <p:nvPr/>
        </p:nvGrpSpPr>
        <p:grpSpPr>
          <a:xfrm>
            <a:off x="10318586" y="4434180"/>
            <a:ext cx="852925" cy="791729"/>
            <a:chOff x="-3808700" y="3628950"/>
            <a:chExt cx="296175" cy="274925"/>
          </a:xfrm>
        </p:grpSpPr>
        <p:sp>
          <p:nvSpPr>
            <p:cNvPr id="10038" name="Google Shape;10038;p112"/>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39" name="Google Shape;10039;p112"/>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40" name="Google Shape;10040;p112"/>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10041" name="Google Shape;10041;p112"/>
          <p:cNvGrpSpPr/>
          <p:nvPr/>
        </p:nvGrpSpPr>
        <p:grpSpPr>
          <a:xfrm>
            <a:off x="10449008" y="5512825"/>
            <a:ext cx="838886" cy="840974"/>
            <a:chOff x="-3771675" y="3971775"/>
            <a:chExt cx="291300" cy="292025"/>
          </a:xfrm>
        </p:grpSpPr>
        <p:sp>
          <p:nvSpPr>
            <p:cNvPr id="10042" name="Google Shape;10042;p112"/>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43" name="Google Shape;10043;p112"/>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44" name="Google Shape;10044;p112"/>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45" name="Google Shape;10045;p112"/>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46" name="Google Shape;10046;p112"/>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47" name="Google Shape;10047;p112"/>
          <p:cNvGrpSpPr/>
          <p:nvPr/>
        </p:nvGrpSpPr>
        <p:grpSpPr>
          <a:xfrm>
            <a:off x="15771897" y="3432922"/>
            <a:ext cx="840542" cy="641547"/>
            <a:chOff x="-1951475" y="3273100"/>
            <a:chExt cx="291875" cy="222775"/>
          </a:xfrm>
        </p:grpSpPr>
        <p:sp>
          <p:nvSpPr>
            <p:cNvPr id="10048" name="Google Shape;10048;p112"/>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49" name="Google Shape;10049;p112"/>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50" name="Google Shape;10050;p112"/>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51" name="Google Shape;10051;p112"/>
          <p:cNvGrpSpPr/>
          <p:nvPr/>
        </p:nvGrpSpPr>
        <p:grpSpPr>
          <a:xfrm>
            <a:off x="15766857" y="4410382"/>
            <a:ext cx="850621" cy="839318"/>
            <a:chOff x="-1951475" y="3597450"/>
            <a:chExt cx="295375" cy="291450"/>
          </a:xfrm>
        </p:grpSpPr>
        <p:sp>
          <p:nvSpPr>
            <p:cNvPr id="10052" name="Google Shape;10052;p112"/>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53" name="Google Shape;10053;p112"/>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54" name="Google Shape;10054;p112"/>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55" name="Google Shape;10055;p112"/>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56" name="Google Shape;10056;p112"/>
          <p:cNvGrpSpPr/>
          <p:nvPr/>
        </p:nvGrpSpPr>
        <p:grpSpPr>
          <a:xfrm>
            <a:off x="15771360" y="5513650"/>
            <a:ext cx="889210" cy="839318"/>
            <a:chOff x="-1960150" y="3956600"/>
            <a:chExt cx="308775" cy="291450"/>
          </a:xfrm>
        </p:grpSpPr>
        <p:sp>
          <p:nvSpPr>
            <p:cNvPr id="10057" name="Google Shape;10057;p112"/>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58" name="Google Shape;10058;p112"/>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59" name="Google Shape;10059;p112"/>
          <p:cNvGrpSpPr/>
          <p:nvPr/>
        </p:nvGrpSpPr>
        <p:grpSpPr>
          <a:xfrm>
            <a:off x="3879435" y="6615272"/>
            <a:ext cx="841550" cy="841550"/>
            <a:chOff x="-804700" y="3226500"/>
            <a:chExt cx="292225" cy="292225"/>
          </a:xfrm>
        </p:grpSpPr>
        <p:sp>
          <p:nvSpPr>
            <p:cNvPr id="10060" name="Google Shape;10060;p112"/>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61" name="Google Shape;10061;p112"/>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62" name="Google Shape;10062;p112"/>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63" name="Google Shape;10063;p112"/>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64" name="Google Shape;10064;p112"/>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65" name="Google Shape;10065;p112"/>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66" name="Google Shape;10066;p112"/>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67" name="Google Shape;10067;p112"/>
          <p:cNvGrpSpPr/>
          <p:nvPr/>
        </p:nvGrpSpPr>
        <p:grpSpPr>
          <a:xfrm>
            <a:off x="6039617" y="3377295"/>
            <a:ext cx="841550" cy="841622"/>
            <a:chOff x="-5251625" y="3272950"/>
            <a:chExt cx="292225" cy="292250"/>
          </a:xfrm>
        </p:grpSpPr>
        <p:sp>
          <p:nvSpPr>
            <p:cNvPr id="10068" name="Google Shape;10068;p112"/>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69" name="Google Shape;10069;p112"/>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70" name="Google Shape;10070;p112"/>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71" name="Google Shape;10071;p112"/>
          <p:cNvGrpSpPr/>
          <p:nvPr/>
        </p:nvGrpSpPr>
        <p:grpSpPr>
          <a:xfrm>
            <a:off x="6032813" y="4408695"/>
            <a:ext cx="855157" cy="842701"/>
            <a:chOff x="-5254775" y="3631325"/>
            <a:chExt cx="296950" cy="292625"/>
          </a:xfrm>
        </p:grpSpPr>
        <p:sp>
          <p:nvSpPr>
            <p:cNvPr id="10072" name="Google Shape;10072;p112"/>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73" name="Google Shape;10073;p112"/>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74" name="Google Shape;10074;p112"/>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75" name="Google Shape;10075;p112"/>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76" name="Google Shape;10076;p112"/>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77" name="Google Shape;10077;p112"/>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78" name="Google Shape;10078;p112"/>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79" name="Google Shape;10079;p112"/>
          <p:cNvGrpSpPr/>
          <p:nvPr/>
        </p:nvGrpSpPr>
        <p:grpSpPr>
          <a:xfrm>
            <a:off x="6064530" y="5512540"/>
            <a:ext cx="839318" cy="841550"/>
            <a:chOff x="-5251625" y="3991275"/>
            <a:chExt cx="291450" cy="292225"/>
          </a:xfrm>
        </p:grpSpPr>
        <p:sp>
          <p:nvSpPr>
            <p:cNvPr id="10080" name="Google Shape;10080;p112"/>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81" name="Google Shape;10081;p112"/>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82" name="Google Shape;10082;p112"/>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83" name="Google Shape;10083;p112"/>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84" name="Google Shape;10084;p112"/>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85" name="Google Shape;10085;p112"/>
          <p:cNvGrpSpPr/>
          <p:nvPr/>
        </p:nvGrpSpPr>
        <p:grpSpPr>
          <a:xfrm>
            <a:off x="11545696" y="3378480"/>
            <a:ext cx="639748" cy="839246"/>
            <a:chOff x="-3365275" y="3253275"/>
            <a:chExt cx="222150" cy="291425"/>
          </a:xfrm>
        </p:grpSpPr>
        <p:sp>
          <p:nvSpPr>
            <p:cNvPr id="10086" name="Google Shape;10086;p112"/>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87" name="Google Shape;10087;p112"/>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88" name="Google Shape;10088;p112"/>
          <p:cNvGrpSpPr/>
          <p:nvPr/>
        </p:nvGrpSpPr>
        <p:grpSpPr>
          <a:xfrm>
            <a:off x="11493571" y="4408116"/>
            <a:ext cx="743996" cy="843853"/>
            <a:chOff x="-3383375" y="3611625"/>
            <a:chExt cx="258350" cy="293025"/>
          </a:xfrm>
        </p:grpSpPr>
        <p:sp>
          <p:nvSpPr>
            <p:cNvPr id="10089" name="Google Shape;10089;p112"/>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90" name="Google Shape;10090;p112"/>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91" name="Google Shape;10091;p112"/>
          <p:cNvGrpSpPr/>
          <p:nvPr/>
        </p:nvGrpSpPr>
        <p:grpSpPr>
          <a:xfrm>
            <a:off x="11618270" y="5513653"/>
            <a:ext cx="542194" cy="839318"/>
            <a:chOff x="-3347950" y="3971575"/>
            <a:chExt cx="188275" cy="291450"/>
          </a:xfrm>
        </p:grpSpPr>
        <p:sp>
          <p:nvSpPr>
            <p:cNvPr id="10092" name="Google Shape;10092;p112"/>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93" name="Google Shape;10093;p112"/>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94" name="Google Shape;10094;p112"/>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95" name="Google Shape;10095;p112"/>
          <p:cNvGrpSpPr/>
          <p:nvPr/>
        </p:nvGrpSpPr>
        <p:grpSpPr>
          <a:xfrm>
            <a:off x="1717987" y="6614122"/>
            <a:ext cx="743996" cy="843853"/>
            <a:chOff x="-1575775" y="3238300"/>
            <a:chExt cx="258350" cy="293025"/>
          </a:xfrm>
        </p:grpSpPr>
        <p:sp>
          <p:nvSpPr>
            <p:cNvPr id="10096" name="Google Shape;10096;p112"/>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97" name="Google Shape;10097;p112"/>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98" name="Google Shape;10098;p112"/>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99" name="Google Shape;10099;p112"/>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00" name="Google Shape;10100;p112"/>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01" name="Google Shape;10101;p112"/>
          <p:cNvGrpSpPr/>
          <p:nvPr/>
        </p:nvGrpSpPr>
        <p:grpSpPr>
          <a:xfrm>
            <a:off x="5007784" y="6618101"/>
            <a:ext cx="846157" cy="848317"/>
            <a:chOff x="-1591550" y="3597475"/>
            <a:chExt cx="293825" cy="294575"/>
          </a:xfrm>
        </p:grpSpPr>
        <p:sp>
          <p:nvSpPr>
            <p:cNvPr id="10102" name="Google Shape;10102;p112"/>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03" name="Google Shape;10103;p112"/>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04" name="Google Shape;10104;p112"/>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05" name="Google Shape;10105;p112"/>
          <p:cNvGrpSpPr/>
          <p:nvPr/>
        </p:nvGrpSpPr>
        <p:grpSpPr>
          <a:xfrm>
            <a:off x="8306723" y="6637326"/>
            <a:ext cx="843853" cy="798497"/>
            <a:chOff x="-1592325" y="3957400"/>
            <a:chExt cx="293025" cy="277275"/>
          </a:xfrm>
        </p:grpSpPr>
        <p:sp>
          <p:nvSpPr>
            <p:cNvPr id="10106" name="Google Shape;10106;p112"/>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07" name="Google Shape;10107;p112"/>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08" name="Google Shape;10108;p112"/>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09" name="Google Shape;10109;p112"/>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10" name="Google Shape;10110;p112"/>
          <p:cNvGrpSpPr/>
          <p:nvPr/>
        </p:nvGrpSpPr>
        <p:grpSpPr>
          <a:xfrm>
            <a:off x="7280464" y="6621487"/>
            <a:ext cx="739461" cy="841550"/>
            <a:chOff x="-778700" y="3612425"/>
            <a:chExt cx="256775" cy="292225"/>
          </a:xfrm>
        </p:grpSpPr>
        <p:sp>
          <p:nvSpPr>
            <p:cNvPr id="10111" name="Google Shape;10111;p112"/>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12" name="Google Shape;10112;p112"/>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13" name="Google Shape;10113;p112"/>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14" name="Google Shape;10114;p112"/>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15" name="Google Shape;10115;p112"/>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16" name="Google Shape;10116;p112"/>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17" name="Google Shape;10117;p112"/>
          <p:cNvGrpSpPr/>
          <p:nvPr/>
        </p:nvGrpSpPr>
        <p:grpSpPr>
          <a:xfrm>
            <a:off x="12223466" y="7656610"/>
            <a:ext cx="681462" cy="775281"/>
            <a:chOff x="7728464" y="1561258"/>
            <a:chExt cx="349719" cy="397866"/>
          </a:xfrm>
        </p:grpSpPr>
        <p:sp>
          <p:nvSpPr>
            <p:cNvPr id="10118" name="Google Shape;10118;p112"/>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19" name="Google Shape;10119;p112"/>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20" name="Google Shape;10120;p112"/>
          <p:cNvGrpSpPr/>
          <p:nvPr/>
        </p:nvGrpSpPr>
        <p:grpSpPr>
          <a:xfrm>
            <a:off x="8069403" y="7656610"/>
            <a:ext cx="775362" cy="775281"/>
            <a:chOff x="5611350" y="1561258"/>
            <a:chExt cx="397907" cy="397866"/>
          </a:xfrm>
        </p:grpSpPr>
        <p:sp>
          <p:nvSpPr>
            <p:cNvPr id="10121" name="Google Shape;10121;p112"/>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22" name="Google Shape;10122;p112"/>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23" name="Google Shape;10123;p112"/>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24" name="Google Shape;10124;p112"/>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25" name="Google Shape;10125;p112"/>
          <p:cNvGrpSpPr/>
          <p:nvPr/>
        </p:nvGrpSpPr>
        <p:grpSpPr>
          <a:xfrm>
            <a:off x="9107975" y="7851142"/>
            <a:ext cx="775220" cy="386217"/>
            <a:chOff x="6140660" y="1661097"/>
            <a:chExt cx="397835" cy="198202"/>
          </a:xfrm>
        </p:grpSpPr>
        <p:sp>
          <p:nvSpPr>
            <p:cNvPr id="10126" name="Google Shape;10126;p112"/>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27" name="Google Shape;10127;p112"/>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28" name="Google Shape;10128;p112"/>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29" name="Google Shape;10129;p112"/>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30" name="Google Shape;10130;p112"/>
          <p:cNvGrpSpPr/>
          <p:nvPr/>
        </p:nvGrpSpPr>
        <p:grpSpPr>
          <a:xfrm>
            <a:off x="10146405" y="7656610"/>
            <a:ext cx="775362" cy="775281"/>
            <a:chOff x="6669907" y="1561258"/>
            <a:chExt cx="397907" cy="397866"/>
          </a:xfrm>
        </p:grpSpPr>
        <p:sp>
          <p:nvSpPr>
            <p:cNvPr id="10131" name="Google Shape;10131;p112"/>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32" name="Google Shape;10132;p112"/>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33" name="Google Shape;10133;p112"/>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34" name="Google Shape;10134;p112"/>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35" name="Google Shape;10135;p112"/>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36" name="Google Shape;10136;p112"/>
          <p:cNvGrpSpPr/>
          <p:nvPr/>
        </p:nvGrpSpPr>
        <p:grpSpPr>
          <a:xfrm>
            <a:off x="3916865" y="7771684"/>
            <a:ext cx="775362" cy="545145"/>
            <a:chOff x="3386036" y="1746339"/>
            <a:chExt cx="397907" cy="279762"/>
          </a:xfrm>
        </p:grpSpPr>
        <p:sp>
          <p:nvSpPr>
            <p:cNvPr id="10137" name="Google Shape;10137;p112"/>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38" name="Google Shape;10138;p112"/>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10139" name="Google Shape;10139;p112"/>
          <p:cNvGrpSpPr/>
          <p:nvPr/>
        </p:nvGrpSpPr>
        <p:grpSpPr>
          <a:xfrm>
            <a:off x="5992260" y="7656576"/>
            <a:ext cx="775362" cy="775362"/>
            <a:chOff x="4417380" y="1687279"/>
            <a:chExt cx="397907" cy="397907"/>
          </a:xfrm>
        </p:grpSpPr>
        <p:sp>
          <p:nvSpPr>
            <p:cNvPr id="10140" name="Google Shape;10140;p112"/>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41" name="Google Shape;10141;p112"/>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42" name="Google Shape;10142;p112"/>
          <p:cNvGrpSpPr/>
          <p:nvPr/>
        </p:nvGrpSpPr>
        <p:grpSpPr>
          <a:xfrm>
            <a:off x="15885221" y="6617073"/>
            <a:ext cx="775322" cy="775322"/>
            <a:chOff x="2869999" y="1687279"/>
            <a:chExt cx="397887" cy="397887"/>
          </a:xfrm>
        </p:grpSpPr>
        <p:sp>
          <p:nvSpPr>
            <p:cNvPr id="10143" name="Google Shape;10143;p112"/>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44" name="Google Shape;10144;p112"/>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45" name="Google Shape;10145;p112"/>
          <p:cNvGrpSpPr/>
          <p:nvPr/>
        </p:nvGrpSpPr>
        <p:grpSpPr>
          <a:xfrm>
            <a:off x="4955437" y="7657328"/>
            <a:ext cx="773614" cy="773858"/>
            <a:chOff x="3902887" y="1687655"/>
            <a:chExt cx="397010" cy="397135"/>
          </a:xfrm>
        </p:grpSpPr>
        <p:sp>
          <p:nvSpPr>
            <p:cNvPr id="10146" name="Google Shape;10146;p112"/>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47" name="Google Shape;10147;p112"/>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48" name="Google Shape;10148;p112"/>
          <p:cNvGrpSpPr/>
          <p:nvPr/>
        </p:nvGrpSpPr>
        <p:grpSpPr>
          <a:xfrm>
            <a:off x="7030831" y="7656689"/>
            <a:ext cx="775362" cy="775362"/>
            <a:chOff x="4933458" y="1687279"/>
            <a:chExt cx="397907" cy="397907"/>
          </a:xfrm>
        </p:grpSpPr>
        <p:sp>
          <p:nvSpPr>
            <p:cNvPr id="10149" name="Google Shape;10149;p112"/>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50" name="Google Shape;10150;p112"/>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51" name="Google Shape;10151;p112"/>
          <p:cNvGrpSpPr/>
          <p:nvPr/>
        </p:nvGrpSpPr>
        <p:grpSpPr>
          <a:xfrm>
            <a:off x="12696733" y="6617075"/>
            <a:ext cx="775322" cy="775322"/>
            <a:chOff x="1379798" y="1723250"/>
            <a:chExt cx="397887" cy="397887"/>
          </a:xfrm>
        </p:grpSpPr>
        <p:sp>
          <p:nvSpPr>
            <p:cNvPr id="10152" name="Google Shape;10152;p112"/>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53" name="Google Shape;10153;p112"/>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54" name="Google Shape;10154;p112"/>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55" name="Google Shape;10155;p112"/>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56" name="Google Shape;10156;p112"/>
          <p:cNvGrpSpPr/>
          <p:nvPr/>
        </p:nvGrpSpPr>
        <p:grpSpPr>
          <a:xfrm>
            <a:off x="10572492" y="6617075"/>
            <a:ext cx="775362" cy="775322"/>
            <a:chOff x="266768" y="1721375"/>
            <a:chExt cx="397907" cy="397887"/>
          </a:xfrm>
        </p:grpSpPr>
        <p:sp>
          <p:nvSpPr>
            <p:cNvPr id="10157" name="Google Shape;10157;p112"/>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58" name="Google Shape;10158;p112"/>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59" name="Google Shape;10159;p112"/>
          <p:cNvGrpSpPr/>
          <p:nvPr/>
        </p:nvGrpSpPr>
        <p:grpSpPr>
          <a:xfrm>
            <a:off x="11634653" y="6617075"/>
            <a:ext cx="775281" cy="775322"/>
            <a:chOff x="864491" y="1723250"/>
            <a:chExt cx="397866" cy="397887"/>
          </a:xfrm>
        </p:grpSpPr>
        <p:sp>
          <p:nvSpPr>
            <p:cNvPr id="10160" name="Google Shape;10160;p11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61" name="Google Shape;10161;p11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62" name="Google Shape;10162;p11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163" name="Google Shape;10163;p112"/>
          <p:cNvSpPr/>
          <p:nvPr/>
        </p:nvSpPr>
        <p:spPr>
          <a:xfrm>
            <a:off x="13758854" y="6687530"/>
            <a:ext cx="777692" cy="634289"/>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164" name="Google Shape;10164;p112"/>
          <p:cNvGrpSpPr/>
          <p:nvPr/>
        </p:nvGrpSpPr>
        <p:grpSpPr>
          <a:xfrm>
            <a:off x="14823344" y="6617847"/>
            <a:ext cx="775078" cy="773776"/>
            <a:chOff x="2408992" y="1722875"/>
            <a:chExt cx="397761" cy="397093"/>
          </a:xfrm>
        </p:grpSpPr>
        <p:sp>
          <p:nvSpPr>
            <p:cNvPr id="10165" name="Google Shape;10165;p112"/>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66" name="Google Shape;10166;p112"/>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67" name="Google Shape;10167;p112"/>
          <p:cNvGrpSpPr/>
          <p:nvPr/>
        </p:nvGrpSpPr>
        <p:grpSpPr>
          <a:xfrm>
            <a:off x="13168308" y="7654119"/>
            <a:ext cx="777932" cy="777932"/>
            <a:chOff x="1190625" y="238125"/>
            <a:chExt cx="5235075" cy="5235075"/>
          </a:xfrm>
        </p:grpSpPr>
        <p:sp>
          <p:nvSpPr>
            <p:cNvPr id="10168" name="Google Shape;10168;p112"/>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69" name="Google Shape;10169;p112"/>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70" name="Google Shape;10170;p112"/>
          <p:cNvGrpSpPr/>
          <p:nvPr/>
        </p:nvGrpSpPr>
        <p:grpSpPr>
          <a:xfrm>
            <a:off x="11184976" y="7656610"/>
            <a:ext cx="775281" cy="775281"/>
            <a:chOff x="7199196" y="1561258"/>
            <a:chExt cx="397866" cy="397866"/>
          </a:xfrm>
        </p:grpSpPr>
        <p:sp>
          <p:nvSpPr>
            <p:cNvPr id="10171" name="Google Shape;10171;p112"/>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72" name="Google Shape;10172;p112"/>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73" name="Google Shape;10173;p112"/>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174" name="Google Shape;10174;p112"/>
          <p:cNvSpPr txBox="1"/>
          <p:nvPr/>
        </p:nvSpPr>
        <p:spPr>
          <a:xfrm>
            <a:off x="2096700" y="1439303"/>
            <a:ext cx="140946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SEO &amp; Marketing Icons</a:t>
            </a:r>
            <a:endParaRPr sz="4800">
              <a:solidFill>
                <a:srgbClr val="FFFFFF"/>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178" name="Shape 10178"/>
        <p:cNvGrpSpPr/>
        <p:nvPr/>
      </p:nvGrpSpPr>
      <p:grpSpPr>
        <a:xfrm>
          <a:off x="0" y="0"/>
          <a:ext cx="0" cy="0"/>
          <a:chOff x="0" y="0"/>
          <a:chExt cx="0" cy="0"/>
        </a:xfrm>
      </p:grpSpPr>
      <p:pic>
        <p:nvPicPr>
          <p:cNvPr id="10179" name="Google Shape;10179;p113">
            <a:hlinkClick r:id="rId3"/>
          </p:cNvPr>
          <p:cNvPicPr preferRelativeResize="0"/>
          <p:nvPr/>
        </p:nvPicPr>
        <p:blipFill>
          <a:blip r:embed="rId4">
            <a:alphaModFix/>
          </a:blip>
          <a:stretch>
            <a:fillRect/>
          </a:stretch>
        </p:blipFill>
        <p:spPr>
          <a:xfrm>
            <a:off x="6902126" y="4246150"/>
            <a:ext cx="4483748" cy="17946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46"/>
          <p:cNvSpPr/>
          <p:nvPr/>
        </p:nvSpPr>
        <p:spPr>
          <a:xfrm>
            <a:off x="10011300" y="1986300"/>
            <a:ext cx="6156600" cy="63144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4" name="Google Shape;1104;p46"/>
          <p:cNvSpPr txBox="1"/>
          <p:nvPr>
            <p:ph type="title"/>
          </p:nvPr>
        </p:nvSpPr>
        <p:spPr>
          <a:xfrm>
            <a:off x="2538250" y="3148100"/>
            <a:ext cx="6442200" cy="13992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lang="en"/>
              <a:t>OUR COMPANY</a:t>
            </a:r>
            <a:endParaRPr/>
          </a:p>
        </p:txBody>
      </p:sp>
      <p:sp>
        <p:nvSpPr>
          <p:cNvPr id="1105" name="Google Shape;1105;p46"/>
          <p:cNvSpPr txBox="1"/>
          <p:nvPr>
            <p:ph idx="1" type="subTitle"/>
          </p:nvPr>
        </p:nvSpPr>
        <p:spPr>
          <a:xfrm>
            <a:off x="2538250" y="4417900"/>
            <a:ext cx="6442200" cy="27210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Venus has a beautiful name and is the second planet from the Sun. It’s terribly hot—even hotter than Mercury—and its atmosphere is extremely poisonous</a:t>
            </a:r>
            <a:endParaRPr/>
          </a:p>
        </p:txBody>
      </p:sp>
      <p:sp>
        <p:nvSpPr>
          <p:cNvPr id="1106" name="Google Shape;1106;p46"/>
          <p:cNvSpPr txBox="1"/>
          <p:nvPr/>
        </p:nvSpPr>
        <p:spPr>
          <a:xfrm>
            <a:off x="10888100" y="6606162"/>
            <a:ext cx="4393200" cy="8832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b="1" lang="en" sz="3000">
                <a:solidFill>
                  <a:schemeClr val="dk2"/>
                </a:solidFill>
                <a:latin typeface="Spartan"/>
                <a:ea typeface="Spartan"/>
                <a:cs typeface="Spartan"/>
                <a:sym typeface="Spartan"/>
              </a:rPr>
              <a:t>COMPANY NAME</a:t>
            </a:r>
            <a:endParaRPr b="1" sz="3000">
              <a:solidFill>
                <a:schemeClr val="dk2"/>
              </a:solidFill>
              <a:latin typeface="Spartan"/>
              <a:ea typeface="Spartan"/>
              <a:cs typeface="Spartan"/>
              <a:sym typeface="Spartan"/>
            </a:endParaRPr>
          </a:p>
        </p:txBody>
      </p:sp>
      <p:grpSp>
        <p:nvGrpSpPr>
          <p:cNvPr id="1107" name="Google Shape;1107;p46"/>
          <p:cNvGrpSpPr/>
          <p:nvPr/>
        </p:nvGrpSpPr>
        <p:grpSpPr>
          <a:xfrm>
            <a:off x="10769500" y="3199045"/>
            <a:ext cx="4630349" cy="3027305"/>
            <a:chOff x="5384750" y="1574050"/>
            <a:chExt cx="2315175" cy="1513653"/>
          </a:xfrm>
        </p:grpSpPr>
        <p:sp>
          <p:nvSpPr>
            <p:cNvPr id="1108" name="Google Shape;1108;p46"/>
            <p:cNvSpPr/>
            <p:nvPr/>
          </p:nvSpPr>
          <p:spPr>
            <a:xfrm>
              <a:off x="6029651" y="1574050"/>
              <a:ext cx="1030309" cy="1513642"/>
            </a:xfrm>
            <a:custGeom>
              <a:rect b="b" l="l" r="r" t="t"/>
              <a:pathLst>
                <a:path extrusionOk="0" h="31893" w="21709">
                  <a:moveTo>
                    <a:pt x="12261" y="1"/>
                  </a:moveTo>
                  <a:lnTo>
                    <a:pt x="0" y="31892"/>
                  </a:lnTo>
                  <a:lnTo>
                    <a:pt x="9432" y="31892"/>
                  </a:lnTo>
                  <a:lnTo>
                    <a:pt x="21708" y="1"/>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109" name="Google Shape;1109;p46"/>
            <p:cNvGrpSpPr/>
            <p:nvPr/>
          </p:nvGrpSpPr>
          <p:grpSpPr>
            <a:xfrm>
              <a:off x="5384750" y="1574050"/>
              <a:ext cx="2315175" cy="1513653"/>
              <a:chOff x="5384750" y="1574050"/>
              <a:chExt cx="2315175" cy="1513653"/>
            </a:xfrm>
          </p:grpSpPr>
          <p:sp>
            <p:nvSpPr>
              <p:cNvPr id="1110" name="Google Shape;1110;p46"/>
              <p:cNvSpPr/>
              <p:nvPr/>
            </p:nvSpPr>
            <p:spPr>
              <a:xfrm>
                <a:off x="6611572" y="1574050"/>
                <a:ext cx="1088353" cy="1513642"/>
              </a:xfrm>
              <a:custGeom>
                <a:rect b="b" l="l" r="r" t="t"/>
                <a:pathLst>
                  <a:path extrusionOk="0" h="31893" w="22932">
                    <a:moveTo>
                      <a:pt x="0" y="1"/>
                    </a:moveTo>
                    <a:lnTo>
                      <a:pt x="13485" y="15932"/>
                    </a:lnTo>
                    <a:lnTo>
                      <a:pt x="0" y="31892"/>
                    </a:lnTo>
                    <a:lnTo>
                      <a:pt x="9432" y="31892"/>
                    </a:lnTo>
                    <a:lnTo>
                      <a:pt x="22932" y="15932"/>
                    </a:lnTo>
                    <a:lnTo>
                      <a:pt x="9432" y="1"/>
                    </a:lnTo>
                    <a:close/>
                  </a:path>
                </a:pathLst>
              </a:custGeom>
              <a:gradFill>
                <a:gsLst>
                  <a:gs pos="0">
                    <a:srgbClr val="6E2993"/>
                  </a:gs>
                  <a:gs pos="74000">
                    <a:srgbClr val="1B0B87"/>
                  </a:gs>
                  <a:gs pos="100000">
                    <a:srgbClr val="010159"/>
                  </a:gs>
                </a:gsLst>
                <a:lin ang="80993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1" name="Google Shape;1111;p46"/>
              <p:cNvSpPr/>
              <p:nvPr/>
            </p:nvSpPr>
            <p:spPr>
              <a:xfrm>
                <a:off x="5384750" y="1574050"/>
                <a:ext cx="1089065" cy="1513642"/>
              </a:xfrm>
              <a:custGeom>
                <a:rect b="b" l="l" r="r" t="t"/>
                <a:pathLst>
                  <a:path extrusionOk="0" h="31893" w="22947">
                    <a:moveTo>
                      <a:pt x="13485" y="1"/>
                    </a:moveTo>
                    <a:lnTo>
                      <a:pt x="0" y="15932"/>
                    </a:lnTo>
                    <a:lnTo>
                      <a:pt x="13485" y="31892"/>
                    </a:lnTo>
                    <a:lnTo>
                      <a:pt x="22946" y="31892"/>
                    </a:lnTo>
                    <a:lnTo>
                      <a:pt x="9432" y="15932"/>
                    </a:lnTo>
                    <a:lnTo>
                      <a:pt x="22946" y="1"/>
                    </a:lnTo>
                    <a:close/>
                  </a:path>
                </a:pathLst>
              </a:custGeom>
              <a:gradFill>
                <a:gsLst>
                  <a:gs pos="0">
                    <a:srgbClr val="6E2993"/>
                  </a:gs>
                  <a:gs pos="74000">
                    <a:srgbClr val="1B0B87"/>
                  </a:gs>
                  <a:gs pos="100000">
                    <a:srgbClr val="010159"/>
                  </a:gs>
                </a:gsLst>
                <a:lin ang="80993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2" name="Google Shape;1112;p46"/>
              <p:cNvSpPr/>
              <p:nvPr/>
            </p:nvSpPr>
            <p:spPr>
              <a:xfrm>
                <a:off x="5384750" y="1574050"/>
                <a:ext cx="1089065" cy="1025421"/>
              </a:xfrm>
              <a:custGeom>
                <a:rect b="b" l="l" r="r" t="t"/>
                <a:pathLst>
                  <a:path extrusionOk="0" h="21606" w="22947">
                    <a:moveTo>
                      <a:pt x="13485" y="1"/>
                    </a:moveTo>
                    <a:lnTo>
                      <a:pt x="0" y="15932"/>
                    </a:lnTo>
                    <a:lnTo>
                      <a:pt x="4790" y="21605"/>
                    </a:lnTo>
                    <a:lnTo>
                      <a:pt x="22946" y="1"/>
                    </a:lnTo>
                    <a:close/>
                  </a:path>
                </a:pathLst>
              </a:custGeom>
              <a:gradFill>
                <a:gsLst>
                  <a:gs pos="0">
                    <a:srgbClr val="FF62FF"/>
                  </a:gs>
                  <a:gs pos="100000">
                    <a:srgbClr val="A2B5FA"/>
                  </a:gs>
                </a:gsLst>
                <a:lin ang="1890073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3" name="Google Shape;1113;p46"/>
              <p:cNvSpPr/>
              <p:nvPr/>
            </p:nvSpPr>
            <p:spPr>
              <a:xfrm>
                <a:off x="6611572" y="2062946"/>
                <a:ext cx="1088353" cy="1024756"/>
              </a:xfrm>
              <a:custGeom>
                <a:rect b="b" l="l" r="r" t="t"/>
                <a:pathLst>
                  <a:path extrusionOk="0" h="21592" w="22932">
                    <a:moveTo>
                      <a:pt x="18142" y="1"/>
                    </a:moveTo>
                    <a:lnTo>
                      <a:pt x="0" y="21591"/>
                    </a:lnTo>
                    <a:lnTo>
                      <a:pt x="9432" y="21591"/>
                    </a:lnTo>
                    <a:lnTo>
                      <a:pt x="22932" y="5631"/>
                    </a:lnTo>
                    <a:lnTo>
                      <a:pt x="18142" y="1"/>
                    </a:lnTo>
                    <a:close/>
                  </a:path>
                </a:pathLst>
              </a:custGeom>
              <a:gradFill>
                <a:gsLst>
                  <a:gs pos="0">
                    <a:srgbClr val="FF62FF"/>
                  </a:gs>
                  <a:gs pos="100000">
                    <a:srgbClr val="A2B5FA"/>
                  </a:gs>
                </a:gsLst>
                <a:lin ang="1890073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4" name="Google Shape;1114;p46"/>
              <p:cNvSpPr/>
              <p:nvPr/>
            </p:nvSpPr>
            <p:spPr>
              <a:xfrm>
                <a:off x="6029651" y="1574050"/>
                <a:ext cx="1030309" cy="1513642"/>
              </a:xfrm>
              <a:custGeom>
                <a:rect b="b" l="l" r="r" t="t"/>
                <a:pathLst>
                  <a:path extrusionOk="0" h="31893" w="21709">
                    <a:moveTo>
                      <a:pt x="12261" y="1"/>
                    </a:moveTo>
                    <a:lnTo>
                      <a:pt x="0" y="31892"/>
                    </a:lnTo>
                    <a:lnTo>
                      <a:pt x="9432" y="31892"/>
                    </a:lnTo>
                    <a:lnTo>
                      <a:pt x="21708" y="1"/>
                    </a:lnTo>
                    <a:close/>
                  </a:path>
                </a:pathLst>
              </a:custGeom>
              <a:gradFill>
                <a:gsLst>
                  <a:gs pos="0">
                    <a:srgbClr val="CF65B0"/>
                  </a:gs>
                  <a:gs pos="100000">
                    <a:srgbClr val="FEFFB7"/>
                  </a:gs>
                </a:gsLst>
                <a:lin ang="5400700"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47"/>
          <p:cNvSpPr/>
          <p:nvPr/>
        </p:nvSpPr>
        <p:spPr>
          <a:xfrm>
            <a:off x="3052625" y="1720617"/>
            <a:ext cx="2295600" cy="2295600"/>
          </a:xfrm>
          <a:prstGeom prst="rect">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0" name="Google Shape;1120;p47"/>
          <p:cNvSpPr/>
          <p:nvPr/>
        </p:nvSpPr>
        <p:spPr>
          <a:xfrm rot="3420409">
            <a:off x="11383016" y="3921799"/>
            <a:ext cx="5308707" cy="3347905"/>
          </a:xfrm>
          <a:prstGeom prst="triangle">
            <a:avLst>
              <a:gd fmla="val 50000" name="adj"/>
            </a:avLst>
          </a:prstGeom>
          <a:noFill/>
          <a:ln cap="flat" cmpd="sng" w="28575">
            <a:solidFill>
              <a:schemeClr val="accent4"/>
            </a:solidFill>
            <a:prstDash val="solid"/>
            <a:round/>
            <a:headEnd len="sm" w="sm" type="none"/>
            <a:tailEnd len="sm" w="sm" type="none"/>
          </a:ln>
          <a:effectLst>
            <a:outerShdw blurRad="485775" rotWithShape="0" algn="bl">
              <a:schemeClr val="lt1">
                <a:alpha val="96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rPr lang="en" sz="2800"/>
              <a:t> </a:t>
            </a:r>
            <a:endParaRPr sz="2800"/>
          </a:p>
        </p:txBody>
      </p:sp>
      <p:grpSp>
        <p:nvGrpSpPr>
          <p:cNvPr id="1121" name="Google Shape;1121;p47"/>
          <p:cNvGrpSpPr/>
          <p:nvPr/>
        </p:nvGrpSpPr>
        <p:grpSpPr>
          <a:xfrm rot="-960528">
            <a:off x="11784365" y="2541750"/>
            <a:ext cx="4318879" cy="4930762"/>
            <a:chOff x="742950" y="1124975"/>
            <a:chExt cx="1327850" cy="1515975"/>
          </a:xfrm>
        </p:grpSpPr>
        <p:sp>
          <p:nvSpPr>
            <p:cNvPr id="1122" name="Google Shape;1122;p47"/>
            <p:cNvSpPr/>
            <p:nvPr/>
          </p:nvSpPr>
          <p:spPr>
            <a:xfrm>
              <a:off x="742950" y="1124975"/>
              <a:ext cx="304525" cy="1515975"/>
            </a:xfrm>
            <a:custGeom>
              <a:rect b="b" l="l" r="r" t="t"/>
              <a:pathLst>
                <a:path extrusionOk="0" h="60639" w="12181">
                  <a:moveTo>
                    <a:pt x="0" y="60639"/>
                  </a:moveTo>
                  <a:lnTo>
                    <a:pt x="6263" y="0"/>
                  </a:lnTo>
                  <a:lnTo>
                    <a:pt x="12180" y="46911"/>
                  </a:lnTo>
                  <a:close/>
                </a:path>
              </a:pathLst>
            </a:custGeom>
            <a:gradFill>
              <a:gsLst>
                <a:gs pos="0">
                  <a:srgbClr val="FF62FF"/>
                </a:gs>
                <a:gs pos="100000">
                  <a:srgbClr val="A2B5F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3" name="Google Shape;1123;p47"/>
            <p:cNvSpPr/>
            <p:nvPr/>
          </p:nvSpPr>
          <p:spPr>
            <a:xfrm>
              <a:off x="899500" y="1124975"/>
              <a:ext cx="1171300" cy="1172775"/>
            </a:xfrm>
            <a:custGeom>
              <a:rect b="b" l="l" r="r" t="t"/>
              <a:pathLst>
                <a:path extrusionOk="0" h="46911" w="46852">
                  <a:moveTo>
                    <a:pt x="46852" y="37576"/>
                  </a:moveTo>
                  <a:lnTo>
                    <a:pt x="5918" y="46911"/>
                  </a:lnTo>
                  <a:lnTo>
                    <a:pt x="1" y="0"/>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4" name="Google Shape;1124;p47"/>
            <p:cNvSpPr/>
            <p:nvPr/>
          </p:nvSpPr>
          <p:spPr>
            <a:xfrm>
              <a:off x="742950" y="2064375"/>
              <a:ext cx="1327850" cy="576575"/>
            </a:xfrm>
            <a:custGeom>
              <a:rect b="b" l="l" r="r" t="t"/>
              <a:pathLst>
                <a:path extrusionOk="0" h="23063" w="53114">
                  <a:moveTo>
                    <a:pt x="53114" y="0"/>
                  </a:moveTo>
                  <a:lnTo>
                    <a:pt x="0" y="23063"/>
                  </a:lnTo>
                  <a:lnTo>
                    <a:pt x="12180" y="9335"/>
                  </a:lnTo>
                  <a:close/>
                </a:path>
              </a:pathLst>
            </a:custGeom>
            <a:gradFill>
              <a:gsLst>
                <a:gs pos="0">
                  <a:srgbClr val="F9F6EF"/>
                </a:gs>
                <a:gs pos="100000">
                  <a:srgbClr val="F148FF"/>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125" name="Google Shape;1125;p47"/>
          <p:cNvSpPr txBox="1"/>
          <p:nvPr>
            <p:ph type="title"/>
          </p:nvPr>
        </p:nvSpPr>
        <p:spPr>
          <a:xfrm>
            <a:off x="2751600" y="4139192"/>
            <a:ext cx="7928400" cy="40710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PROJECT &amp; STRATEGY DEFINITION</a:t>
            </a:r>
            <a:endParaRPr/>
          </a:p>
        </p:txBody>
      </p:sp>
      <p:sp>
        <p:nvSpPr>
          <p:cNvPr id="1126" name="Google Shape;1126;p47"/>
          <p:cNvSpPr txBox="1"/>
          <p:nvPr>
            <p:ph idx="1" type="subTitle"/>
          </p:nvPr>
        </p:nvSpPr>
        <p:spPr>
          <a:xfrm>
            <a:off x="2751600" y="7863226"/>
            <a:ext cx="8036400" cy="10458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Enter a subtitle here if you need it</a:t>
            </a:r>
            <a:endParaRPr/>
          </a:p>
        </p:txBody>
      </p:sp>
      <p:sp>
        <p:nvSpPr>
          <p:cNvPr id="1127" name="Google Shape;1127;p47"/>
          <p:cNvSpPr txBox="1"/>
          <p:nvPr>
            <p:ph idx="2" type="title"/>
          </p:nvPr>
        </p:nvSpPr>
        <p:spPr>
          <a:xfrm>
            <a:off x="2629500" y="1908306"/>
            <a:ext cx="3141600" cy="2151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01</a:t>
            </a:r>
            <a:endParaRPr/>
          </a:p>
        </p:txBody>
      </p:sp>
      <p:sp>
        <p:nvSpPr>
          <p:cNvPr id="1128" name="Google Shape;1128;p47"/>
          <p:cNvSpPr/>
          <p:nvPr/>
        </p:nvSpPr>
        <p:spPr>
          <a:xfrm>
            <a:off x="11650084" y="4323748"/>
            <a:ext cx="3763065" cy="2096829"/>
          </a:xfrm>
          <a:custGeom>
            <a:rect b="b" l="l" r="r" t="t"/>
            <a:pathLst>
              <a:path extrusionOk="0" h="40452" w="72604">
                <a:moveTo>
                  <a:pt x="61873" y="40452"/>
                </a:moveTo>
                <a:lnTo>
                  <a:pt x="72604" y="6871"/>
                </a:lnTo>
                <a:lnTo>
                  <a:pt x="0" y="0"/>
                </a:lnTo>
              </a:path>
            </a:pathLst>
          </a:custGeom>
          <a:noFill/>
          <a:ln cap="flat" cmpd="sng" w="28575">
            <a:solidFill>
              <a:schemeClr val="lt1"/>
            </a:solidFill>
            <a:prstDash val="solid"/>
            <a:round/>
            <a:headEnd len="med" w="med" type="none"/>
            <a:tailEnd len="med" w="med" type="none"/>
          </a:ln>
        </p:spPr>
      </p:sp>
      <p:grpSp>
        <p:nvGrpSpPr>
          <p:cNvPr id="1129" name="Google Shape;1129;p47"/>
          <p:cNvGrpSpPr/>
          <p:nvPr/>
        </p:nvGrpSpPr>
        <p:grpSpPr>
          <a:xfrm>
            <a:off x="13824161" y="1536607"/>
            <a:ext cx="1886297" cy="2010773"/>
            <a:chOff x="3398625" y="2972225"/>
            <a:chExt cx="1457050" cy="1553200"/>
          </a:xfrm>
        </p:grpSpPr>
        <p:sp>
          <p:nvSpPr>
            <p:cNvPr id="1130" name="Google Shape;1130;p47"/>
            <p:cNvSpPr/>
            <p:nvPr/>
          </p:nvSpPr>
          <p:spPr>
            <a:xfrm>
              <a:off x="3681100" y="3293975"/>
              <a:ext cx="1039450" cy="957900"/>
            </a:xfrm>
            <a:custGeom>
              <a:rect b="b" l="l" r="r" t="t"/>
              <a:pathLst>
                <a:path extrusionOk="0" h="38316" w="41578">
                  <a:moveTo>
                    <a:pt x="40791" y="26552"/>
                  </a:moveTo>
                  <a:cubicBezTo>
                    <a:pt x="40625" y="26659"/>
                    <a:pt x="40470" y="26754"/>
                    <a:pt x="40303" y="26861"/>
                  </a:cubicBezTo>
                  <a:cubicBezTo>
                    <a:pt x="40148" y="26957"/>
                    <a:pt x="40029" y="27040"/>
                    <a:pt x="39887" y="27123"/>
                  </a:cubicBezTo>
                  <a:cubicBezTo>
                    <a:pt x="39744" y="27207"/>
                    <a:pt x="39553" y="27314"/>
                    <a:pt x="39386" y="27409"/>
                  </a:cubicBezTo>
                  <a:cubicBezTo>
                    <a:pt x="39220" y="27492"/>
                    <a:pt x="39089" y="27576"/>
                    <a:pt x="38934" y="27647"/>
                  </a:cubicBezTo>
                  <a:lnTo>
                    <a:pt x="38708" y="27766"/>
                  </a:lnTo>
                  <a:cubicBezTo>
                    <a:pt x="38494" y="27873"/>
                    <a:pt x="38279" y="27981"/>
                    <a:pt x="38065" y="28076"/>
                  </a:cubicBezTo>
                  <a:cubicBezTo>
                    <a:pt x="37958" y="28123"/>
                    <a:pt x="37862" y="28171"/>
                    <a:pt x="37767" y="28207"/>
                  </a:cubicBezTo>
                  <a:cubicBezTo>
                    <a:pt x="37541" y="28314"/>
                    <a:pt x="37327" y="28409"/>
                    <a:pt x="37100" y="28493"/>
                  </a:cubicBezTo>
                  <a:lnTo>
                    <a:pt x="36898" y="28576"/>
                  </a:lnTo>
                  <a:cubicBezTo>
                    <a:pt x="36612" y="28683"/>
                    <a:pt x="36327" y="28790"/>
                    <a:pt x="36041" y="28885"/>
                  </a:cubicBezTo>
                  <a:cubicBezTo>
                    <a:pt x="35660" y="29016"/>
                    <a:pt x="35255" y="29136"/>
                    <a:pt x="34862" y="29243"/>
                  </a:cubicBezTo>
                  <a:cubicBezTo>
                    <a:pt x="34755" y="29278"/>
                    <a:pt x="34648" y="29302"/>
                    <a:pt x="34541" y="29338"/>
                  </a:cubicBezTo>
                  <a:cubicBezTo>
                    <a:pt x="34255" y="29409"/>
                    <a:pt x="33981" y="29481"/>
                    <a:pt x="33695" y="29540"/>
                  </a:cubicBezTo>
                  <a:cubicBezTo>
                    <a:pt x="33552" y="29564"/>
                    <a:pt x="33410" y="29600"/>
                    <a:pt x="33267" y="29624"/>
                  </a:cubicBezTo>
                  <a:cubicBezTo>
                    <a:pt x="33029" y="29671"/>
                    <a:pt x="32779" y="29719"/>
                    <a:pt x="32540" y="29755"/>
                  </a:cubicBezTo>
                  <a:cubicBezTo>
                    <a:pt x="32386" y="29778"/>
                    <a:pt x="32243" y="29814"/>
                    <a:pt x="32088" y="29826"/>
                  </a:cubicBezTo>
                  <a:cubicBezTo>
                    <a:pt x="31850" y="29862"/>
                    <a:pt x="31612" y="29898"/>
                    <a:pt x="31374" y="29921"/>
                  </a:cubicBezTo>
                  <a:lnTo>
                    <a:pt x="30933" y="29969"/>
                  </a:lnTo>
                  <a:cubicBezTo>
                    <a:pt x="30671" y="29993"/>
                    <a:pt x="30409" y="30017"/>
                    <a:pt x="30147" y="30028"/>
                  </a:cubicBezTo>
                  <a:cubicBezTo>
                    <a:pt x="30028" y="30040"/>
                    <a:pt x="29897" y="30052"/>
                    <a:pt x="29778" y="30052"/>
                  </a:cubicBezTo>
                  <a:cubicBezTo>
                    <a:pt x="29385" y="30076"/>
                    <a:pt x="29004" y="30088"/>
                    <a:pt x="28611" y="30088"/>
                  </a:cubicBezTo>
                  <a:lnTo>
                    <a:pt x="28588" y="30088"/>
                  </a:lnTo>
                  <a:cubicBezTo>
                    <a:pt x="28207" y="30088"/>
                    <a:pt x="27814" y="30076"/>
                    <a:pt x="27433" y="30052"/>
                  </a:cubicBezTo>
                  <a:cubicBezTo>
                    <a:pt x="27314" y="30052"/>
                    <a:pt x="27194" y="30040"/>
                    <a:pt x="27075" y="30028"/>
                  </a:cubicBezTo>
                  <a:cubicBezTo>
                    <a:pt x="26790" y="30017"/>
                    <a:pt x="26504" y="29993"/>
                    <a:pt x="26230" y="29957"/>
                  </a:cubicBezTo>
                  <a:cubicBezTo>
                    <a:pt x="26075" y="29945"/>
                    <a:pt x="25932" y="29933"/>
                    <a:pt x="25790" y="29921"/>
                  </a:cubicBezTo>
                  <a:cubicBezTo>
                    <a:pt x="25516" y="29886"/>
                    <a:pt x="25242" y="29850"/>
                    <a:pt x="24956" y="29802"/>
                  </a:cubicBezTo>
                  <a:lnTo>
                    <a:pt x="24539" y="29743"/>
                  </a:lnTo>
                  <a:cubicBezTo>
                    <a:pt x="24182" y="29683"/>
                    <a:pt x="23837" y="29624"/>
                    <a:pt x="23480" y="29540"/>
                  </a:cubicBezTo>
                  <a:lnTo>
                    <a:pt x="23242" y="29505"/>
                  </a:lnTo>
                  <a:lnTo>
                    <a:pt x="23075" y="29457"/>
                  </a:lnTo>
                  <a:cubicBezTo>
                    <a:pt x="22813" y="29397"/>
                    <a:pt x="22539" y="29338"/>
                    <a:pt x="22265" y="29266"/>
                  </a:cubicBezTo>
                  <a:lnTo>
                    <a:pt x="22003" y="29195"/>
                  </a:lnTo>
                  <a:cubicBezTo>
                    <a:pt x="21753" y="29136"/>
                    <a:pt x="21503" y="29064"/>
                    <a:pt x="21265" y="28981"/>
                  </a:cubicBezTo>
                  <a:cubicBezTo>
                    <a:pt x="21182" y="28957"/>
                    <a:pt x="21098" y="28933"/>
                    <a:pt x="21015" y="28909"/>
                  </a:cubicBezTo>
                  <a:cubicBezTo>
                    <a:pt x="20694" y="28814"/>
                    <a:pt x="20372" y="28707"/>
                    <a:pt x="20051" y="28600"/>
                  </a:cubicBezTo>
                  <a:cubicBezTo>
                    <a:pt x="19908" y="28540"/>
                    <a:pt x="19753" y="28481"/>
                    <a:pt x="19598" y="28421"/>
                  </a:cubicBezTo>
                  <a:cubicBezTo>
                    <a:pt x="19408" y="28350"/>
                    <a:pt x="19217" y="28278"/>
                    <a:pt x="19027" y="28207"/>
                  </a:cubicBezTo>
                  <a:cubicBezTo>
                    <a:pt x="18872" y="28147"/>
                    <a:pt x="18717" y="28076"/>
                    <a:pt x="18562" y="28016"/>
                  </a:cubicBezTo>
                  <a:cubicBezTo>
                    <a:pt x="18372" y="27933"/>
                    <a:pt x="18181" y="27850"/>
                    <a:pt x="17991" y="27766"/>
                  </a:cubicBezTo>
                  <a:lnTo>
                    <a:pt x="17789" y="27671"/>
                  </a:lnTo>
                  <a:cubicBezTo>
                    <a:pt x="17550" y="27564"/>
                    <a:pt x="17312" y="27445"/>
                    <a:pt x="17074" y="27326"/>
                  </a:cubicBezTo>
                  <a:lnTo>
                    <a:pt x="16800" y="27195"/>
                  </a:lnTo>
                  <a:cubicBezTo>
                    <a:pt x="16550" y="27064"/>
                    <a:pt x="16312" y="26933"/>
                    <a:pt x="16074" y="26802"/>
                  </a:cubicBezTo>
                  <a:lnTo>
                    <a:pt x="15895" y="26707"/>
                  </a:lnTo>
                  <a:cubicBezTo>
                    <a:pt x="15610" y="26552"/>
                    <a:pt x="15336" y="26385"/>
                    <a:pt x="15050" y="26207"/>
                  </a:cubicBezTo>
                  <a:cubicBezTo>
                    <a:pt x="14693" y="25992"/>
                    <a:pt x="14348" y="25766"/>
                    <a:pt x="14002" y="25528"/>
                  </a:cubicBezTo>
                  <a:cubicBezTo>
                    <a:pt x="13955" y="25504"/>
                    <a:pt x="13907" y="25468"/>
                    <a:pt x="13871" y="25433"/>
                  </a:cubicBezTo>
                  <a:cubicBezTo>
                    <a:pt x="13574" y="25230"/>
                    <a:pt x="13276" y="25016"/>
                    <a:pt x="12978" y="24790"/>
                  </a:cubicBezTo>
                  <a:cubicBezTo>
                    <a:pt x="12859" y="24706"/>
                    <a:pt x="12752" y="24623"/>
                    <a:pt x="12645" y="24528"/>
                  </a:cubicBezTo>
                  <a:cubicBezTo>
                    <a:pt x="12419" y="24361"/>
                    <a:pt x="12193" y="24183"/>
                    <a:pt x="11978" y="23992"/>
                  </a:cubicBezTo>
                  <a:cubicBezTo>
                    <a:pt x="11859" y="23897"/>
                    <a:pt x="11740" y="23790"/>
                    <a:pt x="11621" y="23682"/>
                  </a:cubicBezTo>
                  <a:cubicBezTo>
                    <a:pt x="11407" y="23504"/>
                    <a:pt x="11204" y="23325"/>
                    <a:pt x="11002" y="23135"/>
                  </a:cubicBezTo>
                  <a:cubicBezTo>
                    <a:pt x="10895" y="23040"/>
                    <a:pt x="10788" y="22932"/>
                    <a:pt x="10681" y="22825"/>
                  </a:cubicBezTo>
                  <a:cubicBezTo>
                    <a:pt x="10335" y="22492"/>
                    <a:pt x="10002" y="22158"/>
                    <a:pt x="9668" y="21813"/>
                  </a:cubicBezTo>
                  <a:cubicBezTo>
                    <a:pt x="9478" y="21599"/>
                    <a:pt x="9287" y="21385"/>
                    <a:pt x="9109" y="21170"/>
                  </a:cubicBezTo>
                  <a:cubicBezTo>
                    <a:pt x="9037" y="21099"/>
                    <a:pt x="8990" y="21027"/>
                    <a:pt x="8930" y="20956"/>
                  </a:cubicBezTo>
                  <a:cubicBezTo>
                    <a:pt x="8799" y="20813"/>
                    <a:pt x="8680" y="20670"/>
                    <a:pt x="8561" y="20527"/>
                  </a:cubicBezTo>
                  <a:lnTo>
                    <a:pt x="8442" y="20373"/>
                  </a:lnTo>
                  <a:cubicBezTo>
                    <a:pt x="8287" y="20182"/>
                    <a:pt x="8133" y="19980"/>
                    <a:pt x="7978" y="19777"/>
                  </a:cubicBezTo>
                  <a:cubicBezTo>
                    <a:pt x="7918" y="19706"/>
                    <a:pt x="7859" y="19622"/>
                    <a:pt x="7799" y="19539"/>
                  </a:cubicBezTo>
                  <a:cubicBezTo>
                    <a:pt x="7668" y="19361"/>
                    <a:pt x="7537" y="19170"/>
                    <a:pt x="7418" y="18991"/>
                  </a:cubicBezTo>
                  <a:cubicBezTo>
                    <a:pt x="7359" y="18908"/>
                    <a:pt x="7299" y="18825"/>
                    <a:pt x="7252" y="18741"/>
                  </a:cubicBezTo>
                  <a:cubicBezTo>
                    <a:pt x="7168" y="18610"/>
                    <a:pt x="7085" y="18479"/>
                    <a:pt x="7001" y="18348"/>
                  </a:cubicBezTo>
                  <a:cubicBezTo>
                    <a:pt x="6930" y="18253"/>
                    <a:pt x="6871" y="18146"/>
                    <a:pt x="6811" y="18051"/>
                  </a:cubicBezTo>
                  <a:cubicBezTo>
                    <a:pt x="6728" y="17920"/>
                    <a:pt x="6644" y="17777"/>
                    <a:pt x="6573" y="17646"/>
                  </a:cubicBezTo>
                  <a:cubicBezTo>
                    <a:pt x="6513" y="17551"/>
                    <a:pt x="6454" y="17456"/>
                    <a:pt x="6394" y="17348"/>
                  </a:cubicBezTo>
                  <a:cubicBezTo>
                    <a:pt x="6347" y="17241"/>
                    <a:pt x="6299" y="17158"/>
                    <a:pt x="6239" y="17063"/>
                  </a:cubicBezTo>
                  <a:cubicBezTo>
                    <a:pt x="6180" y="16932"/>
                    <a:pt x="6109" y="16813"/>
                    <a:pt x="6037" y="16682"/>
                  </a:cubicBezTo>
                  <a:cubicBezTo>
                    <a:pt x="5989" y="16586"/>
                    <a:pt x="5942" y="16491"/>
                    <a:pt x="5894" y="16384"/>
                  </a:cubicBezTo>
                  <a:cubicBezTo>
                    <a:pt x="5847" y="16289"/>
                    <a:pt x="5787" y="16170"/>
                    <a:pt x="5728" y="16051"/>
                  </a:cubicBezTo>
                  <a:cubicBezTo>
                    <a:pt x="5561" y="15705"/>
                    <a:pt x="5406" y="15348"/>
                    <a:pt x="5263" y="14991"/>
                  </a:cubicBezTo>
                  <a:cubicBezTo>
                    <a:pt x="5227" y="14931"/>
                    <a:pt x="5204" y="14860"/>
                    <a:pt x="5180" y="14789"/>
                  </a:cubicBezTo>
                  <a:cubicBezTo>
                    <a:pt x="5037" y="14455"/>
                    <a:pt x="4906" y="14110"/>
                    <a:pt x="4787" y="13765"/>
                  </a:cubicBezTo>
                  <a:cubicBezTo>
                    <a:pt x="4775" y="13717"/>
                    <a:pt x="4763" y="13669"/>
                    <a:pt x="4739" y="13622"/>
                  </a:cubicBezTo>
                  <a:cubicBezTo>
                    <a:pt x="4644" y="13312"/>
                    <a:pt x="4537" y="12991"/>
                    <a:pt x="4442" y="12681"/>
                  </a:cubicBezTo>
                  <a:cubicBezTo>
                    <a:pt x="4430" y="12622"/>
                    <a:pt x="4418" y="12574"/>
                    <a:pt x="4406" y="12514"/>
                  </a:cubicBezTo>
                  <a:cubicBezTo>
                    <a:pt x="4311" y="12193"/>
                    <a:pt x="4227" y="11860"/>
                    <a:pt x="4156" y="11526"/>
                  </a:cubicBezTo>
                  <a:cubicBezTo>
                    <a:pt x="4144" y="11455"/>
                    <a:pt x="4132" y="11383"/>
                    <a:pt x="4108" y="11312"/>
                  </a:cubicBezTo>
                  <a:cubicBezTo>
                    <a:pt x="4037" y="10979"/>
                    <a:pt x="3977" y="10645"/>
                    <a:pt x="3930" y="10312"/>
                  </a:cubicBezTo>
                  <a:lnTo>
                    <a:pt x="3930" y="10300"/>
                  </a:lnTo>
                  <a:cubicBezTo>
                    <a:pt x="3870" y="9955"/>
                    <a:pt x="3834" y="9621"/>
                    <a:pt x="3799" y="9276"/>
                  </a:cubicBezTo>
                  <a:cubicBezTo>
                    <a:pt x="3799" y="9204"/>
                    <a:pt x="3787" y="9133"/>
                    <a:pt x="3775" y="9062"/>
                  </a:cubicBezTo>
                  <a:cubicBezTo>
                    <a:pt x="3751" y="8728"/>
                    <a:pt x="3727" y="8395"/>
                    <a:pt x="3715" y="8062"/>
                  </a:cubicBezTo>
                  <a:lnTo>
                    <a:pt x="3715" y="7895"/>
                  </a:lnTo>
                  <a:cubicBezTo>
                    <a:pt x="3703" y="7561"/>
                    <a:pt x="3703" y="7228"/>
                    <a:pt x="3715" y="6895"/>
                  </a:cubicBezTo>
                  <a:lnTo>
                    <a:pt x="3715" y="6799"/>
                  </a:lnTo>
                  <a:cubicBezTo>
                    <a:pt x="3727" y="6430"/>
                    <a:pt x="3751" y="6061"/>
                    <a:pt x="3787" y="5692"/>
                  </a:cubicBezTo>
                  <a:cubicBezTo>
                    <a:pt x="3787" y="5621"/>
                    <a:pt x="3799" y="5549"/>
                    <a:pt x="3811" y="5466"/>
                  </a:cubicBezTo>
                  <a:cubicBezTo>
                    <a:pt x="3811" y="5371"/>
                    <a:pt x="3823" y="5264"/>
                    <a:pt x="3834" y="5168"/>
                  </a:cubicBezTo>
                  <a:cubicBezTo>
                    <a:pt x="3858" y="5037"/>
                    <a:pt x="3870" y="4918"/>
                    <a:pt x="3894" y="4799"/>
                  </a:cubicBezTo>
                  <a:cubicBezTo>
                    <a:pt x="3906" y="4692"/>
                    <a:pt x="3918" y="4597"/>
                    <a:pt x="3930" y="4502"/>
                  </a:cubicBezTo>
                  <a:cubicBezTo>
                    <a:pt x="3953" y="4394"/>
                    <a:pt x="3977" y="4263"/>
                    <a:pt x="3989" y="4144"/>
                  </a:cubicBezTo>
                  <a:cubicBezTo>
                    <a:pt x="4013" y="4025"/>
                    <a:pt x="4037" y="3906"/>
                    <a:pt x="4061" y="3787"/>
                  </a:cubicBezTo>
                  <a:cubicBezTo>
                    <a:pt x="4084" y="3668"/>
                    <a:pt x="4108" y="3561"/>
                    <a:pt x="4132" y="3454"/>
                  </a:cubicBezTo>
                  <a:cubicBezTo>
                    <a:pt x="4156" y="3335"/>
                    <a:pt x="4180" y="3216"/>
                    <a:pt x="4215" y="3097"/>
                  </a:cubicBezTo>
                  <a:cubicBezTo>
                    <a:pt x="4239" y="2978"/>
                    <a:pt x="4263" y="2882"/>
                    <a:pt x="4287" y="2787"/>
                  </a:cubicBezTo>
                  <a:cubicBezTo>
                    <a:pt x="4334" y="2620"/>
                    <a:pt x="4370" y="2466"/>
                    <a:pt x="4418" y="2311"/>
                  </a:cubicBezTo>
                  <a:cubicBezTo>
                    <a:pt x="4442" y="2227"/>
                    <a:pt x="4465" y="2132"/>
                    <a:pt x="4501" y="2049"/>
                  </a:cubicBezTo>
                  <a:cubicBezTo>
                    <a:pt x="4549" y="1870"/>
                    <a:pt x="4608" y="1680"/>
                    <a:pt x="4680" y="1501"/>
                  </a:cubicBezTo>
                  <a:cubicBezTo>
                    <a:pt x="4692" y="1442"/>
                    <a:pt x="4715" y="1382"/>
                    <a:pt x="4739" y="1323"/>
                  </a:cubicBezTo>
                  <a:cubicBezTo>
                    <a:pt x="4787" y="1180"/>
                    <a:pt x="4846" y="1025"/>
                    <a:pt x="4906" y="882"/>
                  </a:cubicBezTo>
                  <a:cubicBezTo>
                    <a:pt x="4930" y="799"/>
                    <a:pt x="4954" y="727"/>
                    <a:pt x="4989" y="656"/>
                  </a:cubicBezTo>
                  <a:cubicBezTo>
                    <a:pt x="5073" y="442"/>
                    <a:pt x="5168" y="215"/>
                    <a:pt x="5263" y="1"/>
                  </a:cubicBezTo>
                  <a:lnTo>
                    <a:pt x="1560" y="8264"/>
                  </a:lnTo>
                  <a:cubicBezTo>
                    <a:pt x="1453" y="8478"/>
                    <a:pt x="1358" y="8693"/>
                    <a:pt x="1275" y="8919"/>
                  </a:cubicBezTo>
                  <a:cubicBezTo>
                    <a:pt x="1251" y="8990"/>
                    <a:pt x="1215" y="9062"/>
                    <a:pt x="1191" y="9133"/>
                  </a:cubicBezTo>
                  <a:cubicBezTo>
                    <a:pt x="1132" y="9288"/>
                    <a:pt x="1072" y="9431"/>
                    <a:pt x="1025" y="9585"/>
                  </a:cubicBezTo>
                  <a:lnTo>
                    <a:pt x="1013" y="9609"/>
                  </a:lnTo>
                  <a:cubicBezTo>
                    <a:pt x="1001" y="9657"/>
                    <a:pt x="977" y="9705"/>
                    <a:pt x="965" y="9752"/>
                  </a:cubicBezTo>
                  <a:cubicBezTo>
                    <a:pt x="905" y="9943"/>
                    <a:pt x="846" y="10121"/>
                    <a:pt x="786" y="10300"/>
                  </a:cubicBezTo>
                  <a:cubicBezTo>
                    <a:pt x="763" y="10395"/>
                    <a:pt x="739" y="10478"/>
                    <a:pt x="715" y="10562"/>
                  </a:cubicBezTo>
                  <a:cubicBezTo>
                    <a:pt x="667" y="10728"/>
                    <a:pt x="620" y="10883"/>
                    <a:pt x="584" y="11038"/>
                  </a:cubicBezTo>
                  <a:cubicBezTo>
                    <a:pt x="572" y="11074"/>
                    <a:pt x="560" y="11121"/>
                    <a:pt x="548" y="11157"/>
                  </a:cubicBezTo>
                  <a:cubicBezTo>
                    <a:pt x="524" y="11229"/>
                    <a:pt x="513" y="11288"/>
                    <a:pt x="501" y="11348"/>
                  </a:cubicBezTo>
                  <a:cubicBezTo>
                    <a:pt x="477" y="11467"/>
                    <a:pt x="441" y="11586"/>
                    <a:pt x="417" y="11705"/>
                  </a:cubicBezTo>
                  <a:cubicBezTo>
                    <a:pt x="394" y="11824"/>
                    <a:pt x="370" y="11931"/>
                    <a:pt x="346" y="12038"/>
                  </a:cubicBezTo>
                  <a:cubicBezTo>
                    <a:pt x="322" y="12145"/>
                    <a:pt x="298" y="12276"/>
                    <a:pt x="286" y="12395"/>
                  </a:cubicBezTo>
                  <a:lnTo>
                    <a:pt x="251" y="12550"/>
                  </a:lnTo>
                  <a:cubicBezTo>
                    <a:pt x="239" y="12586"/>
                    <a:pt x="239" y="12681"/>
                    <a:pt x="227" y="12741"/>
                  </a:cubicBezTo>
                  <a:cubicBezTo>
                    <a:pt x="203" y="12848"/>
                    <a:pt x="191" y="12943"/>
                    <a:pt x="179" y="13038"/>
                  </a:cubicBezTo>
                  <a:cubicBezTo>
                    <a:pt x="155" y="13169"/>
                    <a:pt x="143" y="13288"/>
                    <a:pt x="132" y="13419"/>
                  </a:cubicBezTo>
                  <a:cubicBezTo>
                    <a:pt x="120" y="13515"/>
                    <a:pt x="108" y="13610"/>
                    <a:pt x="96" y="13717"/>
                  </a:cubicBezTo>
                  <a:cubicBezTo>
                    <a:pt x="96" y="13753"/>
                    <a:pt x="84" y="13800"/>
                    <a:pt x="84" y="13836"/>
                  </a:cubicBezTo>
                  <a:cubicBezTo>
                    <a:pt x="72" y="13884"/>
                    <a:pt x="84" y="13907"/>
                    <a:pt x="84" y="13943"/>
                  </a:cubicBezTo>
                  <a:cubicBezTo>
                    <a:pt x="48" y="14312"/>
                    <a:pt x="24" y="14681"/>
                    <a:pt x="13" y="15050"/>
                  </a:cubicBezTo>
                  <a:cubicBezTo>
                    <a:pt x="13" y="15062"/>
                    <a:pt x="13" y="15062"/>
                    <a:pt x="13" y="15074"/>
                  </a:cubicBezTo>
                  <a:lnTo>
                    <a:pt x="13" y="15146"/>
                  </a:lnTo>
                  <a:cubicBezTo>
                    <a:pt x="1" y="15479"/>
                    <a:pt x="13" y="15812"/>
                    <a:pt x="13" y="16146"/>
                  </a:cubicBezTo>
                  <a:lnTo>
                    <a:pt x="13" y="16265"/>
                  </a:lnTo>
                  <a:lnTo>
                    <a:pt x="13" y="16313"/>
                  </a:lnTo>
                  <a:cubicBezTo>
                    <a:pt x="24" y="16646"/>
                    <a:pt x="48" y="16979"/>
                    <a:pt x="72" y="17313"/>
                  </a:cubicBezTo>
                  <a:lnTo>
                    <a:pt x="72" y="17408"/>
                  </a:lnTo>
                  <a:cubicBezTo>
                    <a:pt x="72" y="17444"/>
                    <a:pt x="84" y="17491"/>
                    <a:pt x="96" y="17527"/>
                  </a:cubicBezTo>
                  <a:cubicBezTo>
                    <a:pt x="120" y="17872"/>
                    <a:pt x="167" y="18206"/>
                    <a:pt x="215" y="18551"/>
                  </a:cubicBezTo>
                  <a:lnTo>
                    <a:pt x="215" y="18551"/>
                  </a:lnTo>
                  <a:lnTo>
                    <a:pt x="215" y="18563"/>
                  </a:lnTo>
                  <a:cubicBezTo>
                    <a:pt x="274" y="18896"/>
                    <a:pt x="334" y="19230"/>
                    <a:pt x="405" y="19563"/>
                  </a:cubicBezTo>
                  <a:cubicBezTo>
                    <a:pt x="405" y="19599"/>
                    <a:pt x="417" y="19646"/>
                    <a:pt x="429" y="19682"/>
                  </a:cubicBezTo>
                  <a:cubicBezTo>
                    <a:pt x="429" y="19730"/>
                    <a:pt x="441" y="19742"/>
                    <a:pt x="453" y="19777"/>
                  </a:cubicBezTo>
                  <a:cubicBezTo>
                    <a:pt x="524" y="20111"/>
                    <a:pt x="596" y="20432"/>
                    <a:pt x="691" y="20765"/>
                  </a:cubicBezTo>
                  <a:cubicBezTo>
                    <a:pt x="691" y="20777"/>
                    <a:pt x="703" y="20801"/>
                    <a:pt x="703" y="20813"/>
                  </a:cubicBezTo>
                  <a:cubicBezTo>
                    <a:pt x="715" y="20849"/>
                    <a:pt x="727" y="20885"/>
                    <a:pt x="739" y="20932"/>
                  </a:cubicBezTo>
                  <a:cubicBezTo>
                    <a:pt x="822" y="21242"/>
                    <a:pt x="929" y="21563"/>
                    <a:pt x="1036" y="21873"/>
                  </a:cubicBezTo>
                  <a:cubicBezTo>
                    <a:pt x="1048" y="21908"/>
                    <a:pt x="1048" y="21932"/>
                    <a:pt x="1060" y="21968"/>
                  </a:cubicBezTo>
                  <a:lnTo>
                    <a:pt x="1084" y="22016"/>
                  </a:lnTo>
                  <a:cubicBezTo>
                    <a:pt x="1203" y="22361"/>
                    <a:pt x="1322" y="22694"/>
                    <a:pt x="1465" y="23040"/>
                  </a:cubicBezTo>
                  <a:cubicBezTo>
                    <a:pt x="1477" y="23075"/>
                    <a:pt x="1489" y="23111"/>
                    <a:pt x="1501" y="23147"/>
                  </a:cubicBezTo>
                  <a:cubicBezTo>
                    <a:pt x="1513" y="23182"/>
                    <a:pt x="1537" y="23206"/>
                    <a:pt x="1548" y="23242"/>
                  </a:cubicBezTo>
                  <a:cubicBezTo>
                    <a:pt x="1691" y="23599"/>
                    <a:pt x="1846" y="23944"/>
                    <a:pt x="2013" y="24302"/>
                  </a:cubicBezTo>
                  <a:cubicBezTo>
                    <a:pt x="2025" y="24325"/>
                    <a:pt x="2037" y="24337"/>
                    <a:pt x="2048" y="24361"/>
                  </a:cubicBezTo>
                  <a:cubicBezTo>
                    <a:pt x="2084" y="24456"/>
                    <a:pt x="2132" y="24540"/>
                    <a:pt x="2179" y="24635"/>
                  </a:cubicBezTo>
                  <a:cubicBezTo>
                    <a:pt x="2227" y="24718"/>
                    <a:pt x="2275" y="24837"/>
                    <a:pt x="2334" y="24933"/>
                  </a:cubicBezTo>
                  <a:cubicBezTo>
                    <a:pt x="2394" y="25052"/>
                    <a:pt x="2465" y="25183"/>
                    <a:pt x="2525" y="25302"/>
                  </a:cubicBezTo>
                  <a:cubicBezTo>
                    <a:pt x="2584" y="25397"/>
                    <a:pt x="2632" y="25492"/>
                    <a:pt x="2691" y="25587"/>
                  </a:cubicBezTo>
                  <a:cubicBezTo>
                    <a:pt x="2703" y="25611"/>
                    <a:pt x="2715" y="25635"/>
                    <a:pt x="2715" y="25659"/>
                  </a:cubicBezTo>
                  <a:cubicBezTo>
                    <a:pt x="2763" y="25730"/>
                    <a:pt x="2810" y="25802"/>
                    <a:pt x="2858" y="25885"/>
                  </a:cubicBezTo>
                  <a:cubicBezTo>
                    <a:pt x="2941" y="26016"/>
                    <a:pt x="3013" y="26159"/>
                    <a:pt x="3096" y="26290"/>
                  </a:cubicBezTo>
                  <a:cubicBezTo>
                    <a:pt x="3156" y="26397"/>
                    <a:pt x="3227" y="26492"/>
                    <a:pt x="3287" y="26588"/>
                  </a:cubicBezTo>
                  <a:cubicBezTo>
                    <a:pt x="3370" y="26719"/>
                    <a:pt x="3453" y="26850"/>
                    <a:pt x="3537" y="26980"/>
                  </a:cubicBezTo>
                  <a:lnTo>
                    <a:pt x="3596" y="27076"/>
                  </a:lnTo>
                  <a:lnTo>
                    <a:pt x="3703" y="27231"/>
                  </a:lnTo>
                  <a:cubicBezTo>
                    <a:pt x="3834" y="27409"/>
                    <a:pt x="3953" y="27600"/>
                    <a:pt x="4084" y="27778"/>
                  </a:cubicBezTo>
                  <a:lnTo>
                    <a:pt x="4263" y="28016"/>
                  </a:lnTo>
                  <a:cubicBezTo>
                    <a:pt x="4418" y="28219"/>
                    <a:pt x="4561" y="28421"/>
                    <a:pt x="4727" y="28612"/>
                  </a:cubicBezTo>
                  <a:cubicBezTo>
                    <a:pt x="4763" y="28659"/>
                    <a:pt x="4787" y="28695"/>
                    <a:pt x="4823" y="28743"/>
                  </a:cubicBezTo>
                  <a:cubicBezTo>
                    <a:pt x="4835" y="28755"/>
                    <a:pt x="4846" y="28755"/>
                    <a:pt x="4846" y="28766"/>
                  </a:cubicBezTo>
                  <a:cubicBezTo>
                    <a:pt x="4966" y="28921"/>
                    <a:pt x="5085" y="29064"/>
                    <a:pt x="5216" y="29207"/>
                  </a:cubicBezTo>
                  <a:cubicBezTo>
                    <a:pt x="5275" y="29278"/>
                    <a:pt x="5335" y="29350"/>
                    <a:pt x="5394" y="29421"/>
                  </a:cubicBezTo>
                  <a:cubicBezTo>
                    <a:pt x="5573" y="29636"/>
                    <a:pt x="5763" y="29850"/>
                    <a:pt x="5954" y="30052"/>
                  </a:cubicBezTo>
                  <a:cubicBezTo>
                    <a:pt x="6287" y="30409"/>
                    <a:pt x="6620" y="30743"/>
                    <a:pt x="6966" y="31076"/>
                  </a:cubicBezTo>
                  <a:cubicBezTo>
                    <a:pt x="7001" y="31112"/>
                    <a:pt x="7037" y="31148"/>
                    <a:pt x="7085" y="31195"/>
                  </a:cubicBezTo>
                  <a:cubicBezTo>
                    <a:pt x="7156" y="31255"/>
                    <a:pt x="7228" y="31314"/>
                    <a:pt x="7299" y="31386"/>
                  </a:cubicBezTo>
                  <a:cubicBezTo>
                    <a:pt x="7490" y="31564"/>
                    <a:pt x="7692" y="31755"/>
                    <a:pt x="7906" y="31933"/>
                  </a:cubicBezTo>
                  <a:cubicBezTo>
                    <a:pt x="8025" y="32041"/>
                    <a:pt x="8144" y="32136"/>
                    <a:pt x="8264" y="32243"/>
                  </a:cubicBezTo>
                  <a:cubicBezTo>
                    <a:pt x="8490" y="32422"/>
                    <a:pt x="8716" y="32600"/>
                    <a:pt x="8930" y="32779"/>
                  </a:cubicBezTo>
                  <a:cubicBezTo>
                    <a:pt x="9037" y="32862"/>
                    <a:pt x="9157" y="32957"/>
                    <a:pt x="9264" y="33041"/>
                  </a:cubicBezTo>
                  <a:cubicBezTo>
                    <a:pt x="9561" y="33255"/>
                    <a:pt x="9859" y="33469"/>
                    <a:pt x="10157" y="33684"/>
                  </a:cubicBezTo>
                  <a:cubicBezTo>
                    <a:pt x="10204" y="33708"/>
                    <a:pt x="10240" y="33743"/>
                    <a:pt x="10288" y="33779"/>
                  </a:cubicBezTo>
                  <a:cubicBezTo>
                    <a:pt x="10633" y="34017"/>
                    <a:pt x="10990" y="34243"/>
                    <a:pt x="11347" y="34458"/>
                  </a:cubicBezTo>
                  <a:lnTo>
                    <a:pt x="11407" y="34505"/>
                  </a:lnTo>
                  <a:cubicBezTo>
                    <a:pt x="11669" y="34660"/>
                    <a:pt x="11931" y="34803"/>
                    <a:pt x="12193" y="34958"/>
                  </a:cubicBezTo>
                  <a:lnTo>
                    <a:pt x="12371" y="35053"/>
                  </a:lnTo>
                  <a:cubicBezTo>
                    <a:pt x="12609" y="35184"/>
                    <a:pt x="12847" y="35315"/>
                    <a:pt x="13086" y="35434"/>
                  </a:cubicBezTo>
                  <a:lnTo>
                    <a:pt x="13359" y="35577"/>
                  </a:lnTo>
                  <a:cubicBezTo>
                    <a:pt x="13598" y="35696"/>
                    <a:pt x="13848" y="35815"/>
                    <a:pt x="14086" y="35922"/>
                  </a:cubicBezTo>
                  <a:cubicBezTo>
                    <a:pt x="14145" y="35946"/>
                    <a:pt x="14217" y="35982"/>
                    <a:pt x="14288" y="36017"/>
                  </a:cubicBezTo>
                  <a:lnTo>
                    <a:pt x="14360" y="36041"/>
                  </a:lnTo>
                  <a:cubicBezTo>
                    <a:pt x="14514" y="36124"/>
                    <a:pt x="14681" y="36184"/>
                    <a:pt x="14848" y="36255"/>
                  </a:cubicBezTo>
                  <a:cubicBezTo>
                    <a:pt x="15014" y="36327"/>
                    <a:pt x="15157" y="36386"/>
                    <a:pt x="15312" y="36446"/>
                  </a:cubicBezTo>
                  <a:cubicBezTo>
                    <a:pt x="15503" y="36529"/>
                    <a:pt x="15693" y="36601"/>
                    <a:pt x="15884" y="36672"/>
                  </a:cubicBezTo>
                  <a:cubicBezTo>
                    <a:pt x="16038" y="36720"/>
                    <a:pt x="16181" y="36791"/>
                    <a:pt x="16348" y="36839"/>
                  </a:cubicBezTo>
                  <a:lnTo>
                    <a:pt x="16384" y="36851"/>
                  </a:lnTo>
                  <a:cubicBezTo>
                    <a:pt x="16693" y="36958"/>
                    <a:pt x="16991" y="37065"/>
                    <a:pt x="17300" y="37148"/>
                  </a:cubicBezTo>
                  <a:cubicBezTo>
                    <a:pt x="17384" y="37184"/>
                    <a:pt x="17467" y="37208"/>
                    <a:pt x="17550" y="37232"/>
                  </a:cubicBezTo>
                  <a:cubicBezTo>
                    <a:pt x="17729" y="37279"/>
                    <a:pt x="17896" y="37339"/>
                    <a:pt x="18074" y="37375"/>
                  </a:cubicBezTo>
                  <a:lnTo>
                    <a:pt x="18301" y="37434"/>
                  </a:lnTo>
                  <a:lnTo>
                    <a:pt x="18562" y="37506"/>
                  </a:lnTo>
                  <a:cubicBezTo>
                    <a:pt x="18824" y="37577"/>
                    <a:pt x="19098" y="37637"/>
                    <a:pt x="19360" y="37696"/>
                  </a:cubicBezTo>
                  <a:lnTo>
                    <a:pt x="19527" y="37732"/>
                  </a:lnTo>
                  <a:lnTo>
                    <a:pt x="19586" y="37744"/>
                  </a:lnTo>
                  <a:lnTo>
                    <a:pt x="19765" y="37779"/>
                  </a:lnTo>
                  <a:cubicBezTo>
                    <a:pt x="20122" y="37851"/>
                    <a:pt x="20479" y="37922"/>
                    <a:pt x="20825" y="37982"/>
                  </a:cubicBezTo>
                  <a:cubicBezTo>
                    <a:pt x="20884" y="37994"/>
                    <a:pt x="20944" y="38006"/>
                    <a:pt x="21003" y="38006"/>
                  </a:cubicBezTo>
                  <a:cubicBezTo>
                    <a:pt x="21087" y="38029"/>
                    <a:pt x="21170" y="38029"/>
                    <a:pt x="21253" y="38041"/>
                  </a:cubicBezTo>
                  <a:cubicBezTo>
                    <a:pt x="21527" y="38089"/>
                    <a:pt x="21801" y="38125"/>
                    <a:pt x="22087" y="38149"/>
                  </a:cubicBezTo>
                  <a:cubicBezTo>
                    <a:pt x="22170" y="38160"/>
                    <a:pt x="22253" y="38172"/>
                    <a:pt x="22349" y="38184"/>
                  </a:cubicBezTo>
                  <a:lnTo>
                    <a:pt x="22515" y="38196"/>
                  </a:lnTo>
                  <a:cubicBezTo>
                    <a:pt x="22801" y="38232"/>
                    <a:pt x="23075" y="38244"/>
                    <a:pt x="23361" y="38268"/>
                  </a:cubicBezTo>
                  <a:cubicBezTo>
                    <a:pt x="23456" y="38268"/>
                    <a:pt x="23551" y="38279"/>
                    <a:pt x="23646" y="38291"/>
                  </a:cubicBezTo>
                  <a:lnTo>
                    <a:pt x="23718" y="38291"/>
                  </a:lnTo>
                  <a:cubicBezTo>
                    <a:pt x="24111" y="38303"/>
                    <a:pt x="24492" y="38315"/>
                    <a:pt x="24873" y="38315"/>
                  </a:cubicBezTo>
                  <a:lnTo>
                    <a:pt x="24897" y="38315"/>
                  </a:lnTo>
                  <a:cubicBezTo>
                    <a:pt x="25289" y="38315"/>
                    <a:pt x="25670" y="38303"/>
                    <a:pt x="26063" y="38291"/>
                  </a:cubicBezTo>
                  <a:lnTo>
                    <a:pt x="26135" y="38291"/>
                  </a:lnTo>
                  <a:cubicBezTo>
                    <a:pt x="26230" y="38291"/>
                    <a:pt x="26337" y="38268"/>
                    <a:pt x="26432" y="38268"/>
                  </a:cubicBezTo>
                  <a:cubicBezTo>
                    <a:pt x="26694" y="38256"/>
                    <a:pt x="26956" y="38232"/>
                    <a:pt x="27206" y="38208"/>
                  </a:cubicBezTo>
                  <a:cubicBezTo>
                    <a:pt x="27254" y="38208"/>
                    <a:pt x="27302" y="38208"/>
                    <a:pt x="27349" y="38196"/>
                  </a:cubicBezTo>
                  <a:cubicBezTo>
                    <a:pt x="27456" y="38184"/>
                    <a:pt x="27552" y="38172"/>
                    <a:pt x="27647" y="38160"/>
                  </a:cubicBezTo>
                  <a:cubicBezTo>
                    <a:pt x="27885" y="38137"/>
                    <a:pt x="28123" y="38101"/>
                    <a:pt x="28361" y="38065"/>
                  </a:cubicBezTo>
                  <a:cubicBezTo>
                    <a:pt x="28433" y="38053"/>
                    <a:pt x="28504" y="38053"/>
                    <a:pt x="28564" y="38041"/>
                  </a:cubicBezTo>
                  <a:cubicBezTo>
                    <a:pt x="28635" y="38029"/>
                    <a:pt x="28730" y="38006"/>
                    <a:pt x="28814" y="37994"/>
                  </a:cubicBezTo>
                  <a:cubicBezTo>
                    <a:pt x="29052" y="37958"/>
                    <a:pt x="29302" y="37910"/>
                    <a:pt x="29540" y="37863"/>
                  </a:cubicBezTo>
                  <a:cubicBezTo>
                    <a:pt x="29635" y="37851"/>
                    <a:pt x="29719" y="37839"/>
                    <a:pt x="29802" y="37815"/>
                  </a:cubicBezTo>
                  <a:cubicBezTo>
                    <a:pt x="29861" y="37803"/>
                    <a:pt x="29921" y="37791"/>
                    <a:pt x="29969" y="37779"/>
                  </a:cubicBezTo>
                  <a:cubicBezTo>
                    <a:pt x="30254" y="37708"/>
                    <a:pt x="30540" y="37648"/>
                    <a:pt x="30814" y="37577"/>
                  </a:cubicBezTo>
                  <a:cubicBezTo>
                    <a:pt x="30897" y="37553"/>
                    <a:pt x="30981" y="37529"/>
                    <a:pt x="31064" y="37506"/>
                  </a:cubicBezTo>
                  <a:lnTo>
                    <a:pt x="31135" y="37482"/>
                  </a:lnTo>
                  <a:cubicBezTo>
                    <a:pt x="31540" y="37375"/>
                    <a:pt x="31933" y="37256"/>
                    <a:pt x="32314" y="37125"/>
                  </a:cubicBezTo>
                  <a:lnTo>
                    <a:pt x="32374" y="37101"/>
                  </a:lnTo>
                  <a:cubicBezTo>
                    <a:pt x="32648" y="37017"/>
                    <a:pt x="32909" y="36910"/>
                    <a:pt x="33171" y="36803"/>
                  </a:cubicBezTo>
                  <a:cubicBezTo>
                    <a:pt x="33243" y="36779"/>
                    <a:pt x="33314" y="36756"/>
                    <a:pt x="33374" y="36732"/>
                  </a:cubicBezTo>
                  <a:cubicBezTo>
                    <a:pt x="33505" y="36672"/>
                    <a:pt x="33636" y="36625"/>
                    <a:pt x="33755" y="36577"/>
                  </a:cubicBezTo>
                  <a:cubicBezTo>
                    <a:pt x="33850" y="36541"/>
                    <a:pt x="33945" y="36494"/>
                    <a:pt x="34041" y="36458"/>
                  </a:cubicBezTo>
                  <a:lnTo>
                    <a:pt x="34338" y="36315"/>
                  </a:lnTo>
                  <a:cubicBezTo>
                    <a:pt x="34553" y="36220"/>
                    <a:pt x="34767" y="36113"/>
                    <a:pt x="34981" y="36005"/>
                  </a:cubicBezTo>
                  <a:lnTo>
                    <a:pt x="35207" y="35886"/>
                  </a:lnTo>
                  <a:lnTo>
                    <a:pt x="35279" y="35851"/>
                  </a:lnTo>
                  <a:cubicBezTo>
                    <a:pt x="35410" y="35791"/>
                    <a:pt x="35529" y="35708"/>
                    <a:pt x="35660" y="35648"/>
                  </a:cubicBezTo>
                  <a:cubicBezTo>
                    <a:pt x="35827" y="35553"/>
                    <a:pt x="35993" y="35458"/>
                    <a:pt x="36160" y="35362"/>
                  </a:cubicBezTo>
                  <a:cubicBezTo>
                    <a:pt x="36315" y="35267"/>
                    <a:pt x="36434" y="35184"/>
                    <a:pt x="36577" y="35101"/>
                  </a:cubicBezTo>
                  <a:cubicBezTo>
                    <a:pt x="36719" y="35005"/>
                    <a:pt x="36898" y="34898"/>
                    <a:pt x="37065" y="34803"/>
                  </a:cubicBezTo>
                  <a:lnTo>
                    <a:pt x="37136" y="34755"/>
                  </a:lnTo>
                  <a:cubicBezTo>
                    <a:pt x="37374" y="34589"/>
                    <a:pt x="37624" y="34422"/>
                    <a:pt x="37862" y="34243"/>
                  </a:cubicBezTo>
                  <a:lnTo>
                    <a:pt x="41577" y="25980"/>
                  </a:lnTo>
                  <a:cubicBezTo>
                    <a:pt x="41327" y="26183"/>
                    <a:pt x="41065" y="26373"/>
                    <a:pt x="40791" y="26552"/>
                  </a:cubicBezTo>
                  <a:close/>
                </a:path>
              </a:pathLst>
            </a:custGeom>
            <a:gradFill>
              <a:gsLst>
                <a:gs pos="0">
                  <a:srgbClr val="FF62FF"/>
                </a:gs>
                <a:gs pos="100000">
                  <a:srgbClr val="A2B5FA"/>
                </a:gs>
              </a:gsLst>
              <a:lin ang="18900044"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1" name="Google Shape;1131;p47"/>
            <p:cNvSpPr/>
            <p:nvPr/>
          </p:nvSpPr>
          <p:spPr>
            <a:xfrm>
              <a:off x="4628250" y="3943775"/>
              <a:ext cx="227425" cy="351850"/>
            </a:xfrm>
            <a:custGeom>
              <a:rect b="b" l="l" r="r" t="t"/>
              <a:pathLst>
                <a:path extrusionOk="0" h="14074" w="9097">
                  <a:moveTo>
                    <a:pt x="9097" y="5811"/>
                  </a:moveTo>
                  <a:lnTo>
                    <a:pt x="5382" y="14073"/>
                  </a:lnTo>
                  <a:lnTo>
                    <a:pt x="0" y="8263"/>
                  </a:lnTo>
                  <a:lnTo>
                    <a:pt x="3703" y="0"/>
                  </a:lnTo>
                  <a:close/>
                </a:path>
              </a:pathLst>
            </a:custGeom>
            <a:gradFill>
              <a:gsLst>
                <a:gs pos="0">
                  <a:srgbClr val="F9F6EF"/>
                </a:gs>
                <a:gs pos="100000">
                  <a:srgbClr val="F148FF"/>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2" name="Google Shape;1132;p47"/>
            <p:cNvSpPr/>
            <p:nvPr/>
          </p:nvSpPr>
          <p:spPr>
            <a:xfrm>
              <a:off x="3534950" y="2972225"/>
              <a:ext cx="286075" cy="444425"/>
            </a:xfrm>
            <a:custGeom>
              <a:rect b="b" l="l" r="r" t="t"/>
              <a:pathLst>
                <a:path extrusionOk="0" h="17777" w="11443">
                  <a:moveTo>
                    <a:pt x="5525" y="6227"/>
                  </a:moveTo>
                  <a:cubicBezTo>
                    <a:pt x="4835" y="7275"/>
                    <a:pt x="4227" y="8382"/>
                    <a:pt x="3715" y="9525"/>
                  </a:cubicBezTo>
                  <a:lnTo>
                    <a:pt x="1" y="17776"/>
                  </a:lnTo>
                  <a:cubicBezTo>
                    <a:pt x="929" y="15705"/>
                    <a:pt x="2168" y="13776"/>
                    <a:pt x="3656" y="12049"/>
                  </a:cubicBezTo>
                  <a:cubicBezTo>
                    <a:pt x="4870" y="10633"/>
                    <a:pt x="6228" y="9371"/>
                    <a:pt x="7728" y="8263"/>
                  </a:cubicBezTo>
                  <a:lnTo>
                    <a:pt x="11443" y="0"/>
                  </a:lnTo>
                  <a:cubicBezTo>
                    <a:pt x="9121" y="1715"/>
                    <a:pt x="7109" y="3822"/>
                    <a:pt x="5525" y="6227"/>
                  </a:cubicBez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3" name="Google Shape;1133;p47"/>
            <p:cNvSpPr/>
            <p:nvPr/>
          </p:nvSpPr>
          <p:spPr>
            <a:xfrm>
              <a:off x="3728125" y="2972225"/>
              <a:ext cx="227450" cy="351850"/>
            </a:xfrm>
            <a:custGeom>
              <a:rect b="b" l="l" r="r" t="t"/>
              <a:pathLst>
                <a:path extrusionOk="0" h="14074" w="9098">
                  <a:moveTo>
                    <a:pt x="9097" y="5822"/>
                  </a:moveTo>
                  <a:lnTo>
                    <a:pt x="5382" y="14074"/>
                  </a:lnTo>
                  <a:lnTo>
                    <a:pt x="1" y="8263"/>
                  </a:lnTo>
                  <a:lnTo>
                    <a:pt x="3716" y="0"/>
                  </a:lnTo>
                  <a:close/>
                </a:path>
              </a:pathLst>
            </a:custGeom>
            <a:gradFill>
              <a:gsLst>
                <a:gs pos="0">
                  <a:srgbClr val="F9F6EF"/>
                </a:gs>
                <a:gs pos="100000">
                  <a:srgbClr val="F148FF"/>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4" name="Google Shape;1134;p47"/>
            <p:cNvSpPr/>
            <p:nvPr/>
          </p:nvSpPr>
          <p:spPr>
            <a:xfrm>
              <a:off x="3398625" y="3178800"/>
              <a:ext cx="1364175" cy="1346625"/>
            </a:xfrm>
            <a:custGeom>
              <a:rect b="b" l="l" r="r" t="t"/>
              <a:pathLst>
                <a:path extrusionOk="0" h="53865" w="54567">
                  <a:moveTo>
                    <a:pt x="13181" y="0"/>
                  </a:moveTo>
                  <a:lnTo>
                    <a:pt x="18562" y="5811"/>
                  </a:lnTo>
                  <a:cubicBezTo>
                    <a:pt x="9407" y="12621"/>
                    <a:pt x="8823" y="25563"/>
                    <a:pt x="17265" y="34671"/>
                  </a:cubicBezTo>
                  <a:cubicBezTo>
                    <a:pt x="25706" y="43779"/>
                    <a:pt x="40017" y="45661"/>
                    <a:pt x="49185" y="38850"/>
                  </a:cubicBezTo>
                  <a:lnTo>
                    <a:pt x="54567" y="44672"/>
                  </a:lnTo>
                  <a:cubicBezTo>
                    <a:pt x="42184" y="53864"/>
                    <a:pt x="22825" y="51328"/>
                    <a:pt x="11419" y="39017"/>
                  </a:cubicBezTo>
                  <a:cubicBezTo>
                    <a:pt x="1" y="26694"/>
                    <a:pt x="798" y="9204"/>
                    <a:pt x="13181" y="0"/>
                  </a:cubicBezTo>
                  <a:close/>
                </a:path>
              </a:pathLst>
            </a:custGeom>
            <a:gradFill>
              <a:gsLst>
                <a:gs pos="0">
                  <a:srgbClr val="CF65B0"/>
                </a:gs>
                <a:gs pos="100000">
                  <a:srgbClr val="FEFFB7"/>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35" name="Google Shape;1135;p47"/>
          <p:cNvGrpSpPr/>
          <p:nvPr/>
        </p:nvGrpSpPr>
        <p:grpSpPr>
          <a:xfrm>
            <a:off x="14208912" y="7365907"/>
            <a:ext cx="861144" cy="868254"/>
            <a:chOff x="5754575" y="1298500"/>
            <a:chExt cx="1262675" cy="1273100"/>
          </a:xfrm>
        </p:grpSpPr>
        <p:sp>
          <p:nvSpPr>
            <p:cNvPr id="1136" name="Google Shape;1136;p47"/>
            <p:cNvSpPr/>
            <p:nvPr/>
          </p:nvSpPr>
          <p:spPr>
            <a:xfrm>
              <a:off x="5754575" y="2039675"/>
              <a:ext cx="1178150" cy="531925"/>
            </a:xfrm>
            <a:custGeom>
              <a:rect b="b" l="l" r="r" t="t"/>
              <a:pathLst>
                <a:path extrusionOk="0" h="21277" w="47126">
                  <a:moveTo>
                    <a:pt x="1" y="2048"/>
                  </a:moveTo>
                  <a:lnTo>
                    <a:pt x="15181" y="21277"/>
                  </a:lnTo>
                  <a:lnTo>
                    <a:pt x="47125" y="19229"/>
                  </a:lnTo>
                  <a:lnTo>
                    <a:pt x="31945" y="0"/>
                  </a:lnTo>
                  <a:close/>
                </a:path>
              </a:pathLst>
            </a:custGeom>
            <a:gradFill>
              <a:gsLst>
                <a:gs pos="0">
                  <a:srgbClr val="372F68"/>
                </a:gs>
                <a:gs pos="100000">
                  <a:srgbClr val="9135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7" name="Google Shape;1137;p47"/>
            <p:cNvSpPr/>
            <p:nvPr/>
          </p:nvSpPr>
          <p:spPr>
            <a:xfrm>
              <a:off x="6553200" y="1298500"/>
              <a:ext cx="464050" cy="1221900"/>
            </a:xfrm>
            <a:custGeom>
              <a:rect b="b" l="l" r="r" t="t"/>
              <a:pathLst>
                <a:path extrusionOk="0" h="48876" w="18562">
                  <a:moveTo>
                    <a:pt x="0" y="29647"/>
                  </a:moveTo>
                  <a:lnTo>
                    <a:pt x="15180" y="48876"/>
                  </a:lnTo>
                  <a:lnTo>
                    <a:pt x="18562" y="19229"/>
                  </a:lnTo>
                  <a:lnTo>
                    <a:pt x="3381" y="1"/>
                  </a:lnTo>
                  <a:close/>
                </a:path>
              </a:pathLst>
            </a:custGeom>
            <a:gradFill>
              <a:gsLst>
                <a:gs pos="0">
                  <a:srgbClr val="F250FE"/>
                </a:gs>
                <a:gs pos="100000">
                  <a:srgbClr val="722FBA"/>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8" name="Google Shape;1138;p47"/>
            <p:cNvSpPr/>
            <p:nvPr/>
          </p:nvSpPr>
          <p:spPr>
            <a:xfrm>
              <a:off x="5754575" y="1298500"/>
              <a:ext cx="883175" cy="792400"/>
            </a:xfrm>
            <a:custGeom>
              <a:rect b="b" l="l" r="r" t="t"/>
              <a:pathLst>
                <a:path extrusionOk="0" h="31696" w="35327">
                  <a:moveTo>
                    <a:pt x="3382" y="2049"/>
                  </a:moveTo>
                  <a:lnTo>
                    <a:pt x="1" y="31695"/>
                  </a:lnTo>
                  <a:lnTo>
                    <a:pt x="31945" y="29647"/>
                  </a:lnTo>
                  <a:lnTo>
                    <a:pt x="35326" y="1"/>
                  </a:lnTo>
                  <a:close/>
                </a:path>
              </a:pathLst>
            </a:custGeom>
            <a:gradFill>
              <a:gsLst>
                <a:gs pos="0">
                  <a:srgbClr val="FF62FF"/>
                </a:gs>
                <a:gs pos="100000">
                  <a:srgbClr val="A2B5FA"/>
                </a:gs>
              </a:gsLst>
              <a:lin ang="18900044"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D Shapes Style Consulting Toolkit by Slidesgo">
  <a:themeElements>
    <a:clrScheme name="Simple Light">
      <a:dk1>
        <a:srgbClr val="140A78"/>
      </a:dk1>
      <a:lt1>
        <a:srgbClr val="FFFFFF"/>
      </a:lt1>
      <a:dk2>
        <a:srgbClr val="FFE883"/>
      </a:dk2>
      <a:lt2>
        <a:srgbClr val="FFFFFF"/>
      </a:lt2>
      <a:accent1>
        <a:srgbClr val="0D0092"/>
      </a:accent1>
      <a:accent2>
        <a:srgbClr val="4868FA"/>
      </a:accent2>
      <a:accent3>
        <a:srgbClr val="8099FF"/>
      </a:accent3>
      <a:accent4>
        <a:srgbClr val="FFFFFF"/>
      </a:accent4>
      <a:accent5>
        <a:srgbClr val="FFE883"/>
      </a:accent5>
      <a:accent6>
        <a:srgbClr val="FF52FF"/>
      </a:accent6>
      <a:hlink>
        <a:srgbClr val="FF62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